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45"/>
  </p:handoutMasterIdLst>
  <p:sldIdLst>
    <p:sldId id="269" r:id="rId4"/>
    <p:sldId id="262" r:id="rId5"/>
    <p:sldId id="308" r:id="rId6"/>
    <p:sldId id="271" r:id="rId7"/>
    <p:sldId id="294" r:id="rId8"/>
    <p:sldId id="277" r:id="rId9"/>
    <p:sldId id="286" r:id="rId10"/>
    <p:sldId id="268" r:id="rId11"/>
    <p:sldId id="289" r:id="rId12"/>
    <p:sldId id="309" r:id="rId13"/>
    <p:sldId id="273" r:id="rId14"/>
    <p:sldId id="314" r:id="rId15"/>
    <p:sldId id="310" r:id="rId16"/>
    <p:sldId id="280" r:id="rId17"/>
    <p:sldId id="311" r:id="rId18"/>
    <p:sldId id="313" r:id="rId19"/>
    <p:sldId id="312" r:id="rId20"/>
    <p:sldId id="315" r:id="rId21"/>
    <p:sldId id="317" r:id="rId22"/>
    <p:sldId id="318" r:id="rId23"/>
    <p:sldId id="319" r:id="rId24"/>
    <p:sldId id="320" r:id="rId25"/>
    <p:sldId id="321" r:id="rId26"/>
    <p:sldId id="322" r:id="rId27"/>
    <p:sldId id="323" r:id="rId28"/>
    <p:sldId id="324" r:id="rId29"/>
    <p:sldId id="325" r:id="rId30"/>
    <p:sldId id="327" r:id="rId31"/>
    <p:sldId id="328" r:id="rId32"/>
    <p:sldId id="329" r:id="rId33"/>
    <p:sldId id="331" r:id="rId34"/>
    <p:sldId id="332" r:id="rId35"/>
    <p:sldId id="333" r:id="rId36"/>
    <p:sldId id="335" r:id="rId37"/>
    <p:sldId id="336" r:id="rId38"/>
    <p:sldId id="337" r:id="rId39"/>
    <p:sldId id="338" r:id="rId40"/>
    <p:sldId id="339" r:id="rId41"/>
    <p:sldId id="303" r:id="rId42"/>
    <p:sldId id="275" r:id="rId43"/>
    <p:sldId id="260" r:id="rId44"/>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fian Firmansyah" initials="AF" lastIdx="1" clrIdx="0">
    <p:extLst>
      <p:ext uri="{19B8F6BF-5375-455C-9EA6-DF929625EA0E}">
        <p15:presenceInfo xmlns:p15="http://schemas.microsoft.com/office/powerpoint/2012/main" userId="Alfian Firmansya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44" autoAdjust="0"/>
    <p:restoredTop sz="94291" autoAdjust="0"/>
  </p:normalViewPr>
  <p:slideViewPr>
    <p:cSldViewPr snapToGrid="0">
      <p:cViewPr varScale="1">
        <p:scale>
          <a:sx n="69" d="100"/>
          <a:sy n="69" d="100"/>
        </p:scale>
        <p:origin x="624" y="66"/>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766788766788768E-2"/>
          <c:y val="0.12072966346843965"/>
          <c:w val="0.96123325633616052"/>
          <c:h val="0.86719737018471643"/>
        </c:manualLayout>
      </c:layout>
      <c:barChart>
        <c:barDir val="bar"/>
        <c:grouping val="stacked"/>
        <c:varyColors val="0"/>
        <c:ser>
          <c:idx val="0"/>
          <c:order val="0"/>
          <c:tx>
            <c:strRef>
              <c:f>Sheet1!$B$1</c:f>
              <c:strCache>
                <c:ptCount val="1"/>
                <c:pt idx="0">
                  <c:v>Series 1</c:v>
                </c:pt>
              </c:strCache>
            </c:strRef>
          </c:tx>
          <c:spPr>
            <a:solidFill>
              <a:schemeClr val="tx1">
                <a:lumMod val="75000"/>
                <a:lumOff val="25000"/>
              </a:schemeClr>
            </a:solidFill>
            <a:effectLst/>
          </c:spPr>
          <c:invertIfNegative val="0"/>
          <c:dPt>
            <c:idx val="0"/>
            <c:invertIfNegative val="0"/>
            <c:bubble3D val="0"/>
            <c:spPr>
              <a:solidFill>
                <a:schemeClr val="accent1"/>
              </a:solidFill>
              <a:effectLst/>
            </c:spPr>
            <c:extLst>
              <c:ext xmlns:c16="http://schemas.microsoft.com/office/drawing/2014/chart" uri="{C3380CC4-5D6E-409C-BE32-E72D297353CC}">
                <c16:uniqueId val="{00000001-C587-47FB-AE6E-A340B227F9B6}"/>
              </c:ext>
            </c:extLst>
          </c:dPt>
          <c:dPt>
            <c:idx val="1"/>
            <c:invertIfNegative val="0"/>
            <c:bubble3D val="0"/>
            <c:spPr>
              <a:solidFill>
                <a:schemeClr val="accent2"/>
              </a:solidFill>
              <a:effectLst/>
            </c:spPr>
            <c:extLst>
              <c:ext xmlns:c16="http://schemas.microsoft.com/office/drawing/2014/chart" uri="{C3380CC4-5D6E-409C-BE32-E72D297353CC}">
                <c16:uniqueId val="{00000003-C587-47FB-AE6E-A340B227F9B6}"/>
              </c:ext>
            </c:extLst>
          </c:dPt>
          <c:dPt>
            <c:idx val="2"/>
            <c:invertIfNegative val="0"/>
            <c:bubble3D val="0"/>
            <c:spPr>
              <a:solidFill>
                <a:schemeClr val="accent3"/>
              </a:solidFill>
              <a:effectLst/>
            </c:spPr>
            <c:extLst>
              <c:ext xmlns:c16="http://schemas.microsoft.com/office/drawing/2014/chart" uri="{C3380CC4-5D6E-409C-BE32-E72D297353CC}">
                <c16:uniqueId val="{00000005-C587-47FB-AE6E-A340B227F9B6}"/>
              </c:ext>
            </c:extLst>
          </c:dPt>
          <c:dPt>
            <c:idx val="3"/>
            <c:invertIfNegative val="0"/>
            <c:bubble3D val="0"/>
            <c:spPr>
              <a:solidFill>
                <a:schemeClr val="accent4"/>
              </a:solidFill>
              <a:effectLst/>
            </c:spPr>
            <c:extLst>
              <c:ext xmlns:c16="http://schemas.microsoft.com/office/drawing/2014/chart" uri="{C3380CC4-5D6E-409C-BE32-E72D297353CC}">
                <c16:uniqueId val="{00000007-C587-47FB-AE6E-A340B227F9B6}"/>
              </c:ext>
            </c:extLst>
          </c:dPt>
          <c:cat>
            <c:strRef>
              <c:f>Sheet1!$A$2:$A$5</c:f>
              <c:strCache>
                <c:ptCount val="4"/>
                <c:pt idx="0">
                  <c:v>Text 1</c:v>
                </c:pt>
                <c:pt idx="1">
                  <c:v>Text 2</c:v>
                </c:pt>
                <c:pt idx="2">
                  <c:v>Text 3</c:v>
                </c:pt>
                <c:pt idx="3">
                  <c:v>Text 4</c:v>
                </c:pt>
              </c:strCache>
            </c:strRef>
          </c:cat>
          <c:val>
            <c:numRef>
              <c:f>Sheet1!$B$2:$B$5</c:f>
              <c:numCache>
                <c:formatCode>General</c:formatCode>
                <c:ptCount val="4"/>
                <c:pt idx="0">
                  <c:v>90</c:v>
                </c:pt>
                <c:pt idx="1">
                  <c:v>60</c:v>
                </c:pt>
                <c:pt idx="2">
                  <c:v>80</c:v>
                </c:pt>
                <c:pt idx="3">
                  <c:v>70</c:v>
                </c:pt>
              </c:numCache>
            </c:numRef>
          </c:val>
          <c:extLst>
            <c:ext xmlns:c16="http://schemas.microsoft.com/office/drawing/2014/chart" uri="{C3380CC4-5D6E-409C-BE32-E72D297353CC}">
              <c16:uniqueId val="{00000008-C587-47FB-AE6E-A340B227F9B6}"/>
            </c:ext>
          </c:extLst>
        </c:ser>
        <c:ser>
          <c:idx val="1"/>
          <c:order val="1"/>
          <c:tx>
            <c:strRef>
              <c:f>Sheet1!$C$1</c:f>
              <c:strCache>
                <c:ptCount val="1"/>
                <c:pt idx="0">
                  <c:v>Series 2</c:v>
                </c:pt>
              </c:strCache>
            </c:strRef>
          </c:tx>
          <c:spPr>
            <a:pattFill prst="ltDnDiag">
              <a:fgClr>
                <a:schemeClr val="bg1">
                  <a:lumMod val="75000"/>
                </a:schemeClr>
              </a:fgClr>
              <a:bgClr>
                <a:schemeClr val="bg1"/>
              </a:bgClr>
            </a:pattFill>
          </c:spPr>
          <c:invertIfNegative val="0"/>
          <c:cat>
            <c:strRef>
              <c:f>Sheet1!$A$2:$A$5</c:f>
              <c:strCache>
                <c:ptCount val="4"/>
                <c:pt idx="0">
                  <c:v>Text 1</c:v>
                </c:pt>
                <c:pt idx="1">
                  <c:v>Text 2</c:v>
                </c:pt>
                <c:pt idx="2">
                  <c:v>Text 3</c:v>
                </c:pt>
                <c:pt idx="3">
                  <c:v>Text 4</c:v>
                </c:pt>
              </c:strCache>
            </c:strRef>
          </c:cat>
          <c:val>
            <c:numRef>
              <c:f>Sheet1!$C$2:$C$5</c:f>
              <c:numCache>
                <c:formatCode>General</c:formatCode>
                <c:ptCount val="4"/>
                <c:pt idx="0">
                  <c:v>10</c:v>
                </c:pt>
                <c:pt idx="1">
                  <c:v>40</c:v>
                </c:pt>
                <c:pt idx="2">
                  <c:v>20</c:v>
                </c:pt>
                <c:pt idx="3">
                  <c:v>30</c:v>
                </c:pt>
              </c:numCache>
            </c:numRef>
          </c:val>
          <c:extLst>
            <c:ext xmlns:c16="http://schemas.microsoft.com/office/drawing/2014/chart" uri="{C3380CC4-5D6E-409C-BE32-E72D297353CC}">
              <c16:uniqueId val="{00000009-C587-47FB-AE6E-A340B227F9B6}"/>
            </c:ext>
          </c:extLst>
        </c:ser>
        <c:dLbls>
          <c:showLegendKey val="0"/>
          <c:showVal val="0"/>
          <c:showCatName val="0"/>
          <c:showSerName val="0"/>
          <c:showPercent val="0"/>
          <c:showBubbleSize val="0"/>
        </c:dLbls>
        <c:gapWidth val="20"/>
        <c:overlap val="100"/>
        <c:axId val="510981248"/>
        <c:axId val="510982784"/>
      </c:barChart>
      <c:catAx>
        <c:axId val="510981248"/>
        <c:scaling>
          <c:orientation val="minMax"/>
        </c:scaling>
        <c:delete val="1"/>
        <c:axPos val="l"/>
        <c:numFmt formatCode="General" sourceLinked="0"/>
        <c:majorTickMark val="out"/>
        <c:minorTickMark val="none"/>
        <c:tickLblPos val="nextTo"/>
        <c:crossAx val="510982784"/>
        <c:crosses val="autoZero"/>
        <c:auto val="1"/>
        <c:lblAlgn val="ctr"/>
        <c:lblOffset val="100"/>
        <c:noMultiLvlLbl val="0"/>
      </c:catAx>
      <c:valAx>
        <c:axId val="510982784"/>
        <c:scaling>
          <c:orientation val="minMax"/>
        </c:scaling>
        <c:delete val="1"/>
        <c:axPos val="b"/>
        <c:numFmt formatCode="General" sourceLinked="1"/>
        <c:majorTickMark val="out"/>
        <c:minorTickMark val="none"/>
        <c:tickLblPos val="nextTo"/>
        <c:crossAx val="510981248"/>
        <c:crosses val="autoZero"/>
        <c:crossBetween val="between"/>
      </c:valAx>
      <c:spPr>
        <a:noFill/>
        <a:ln>
          <a:noFill/>
        </a:ln>
      </c:spPr>
    </c:plotArea>
    <c:plotVisOnly val="1"/>
    <c:dispBlanksAs val="gap"/>
    <c:showDLblsOverMax val="0"/>
  </c:chart>
  <c:spPr>
    <a:effectLst/>
  </c:spPr>
  <c:txPr>
    <a:bodyPr/>
    <a:lstStyle/>
    <a:p>
      <a:pPr>
        <a:defRPr sz="12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c:spPr>
            <c:extLst>
              <c:ext xmlns:c16="http://schemas.microsoft.com/office/drawing/2014/chart" uri="{C3380CC4-5D6E-409C-BE32-E72D297353CC}">
                <c16:uniqueId val="{00000001-276E-433B-88E5-24BB41DD0437}"/>
              </c:ext>
            </c:extLst>
          </c:dPt>
          <c:dPt>
            <c:idx val="1"/>
            <c:bubble3D val="0"/>
            <c:spPr>
              <a:solidFill>
                <a:schemeClr val="accent3"/>
              </a:solidFill>
            </c:spPr>
            <c:extLst>
              <c:ext xmlns:c16="http://schemas.microsoft.com/office/drawing/2014/chart" uri="{C3380CC4-5D6E-409C-BE32-E72D297353CC}">
                <c16:uniqueId val="{00000003-276E-433B-88E5-24BB41DD0437}"/>
              </c:ext>
            </c:extLst>
          </c:dPt>
          <c:dPt>
            <c:idx val="2"/>
            <c:bubble3D val="0"/>
            <c:spPr>
              <a:solidFill>
                <a:schemeClr val="accent2"/>
              </a:solidFill>
            </c:spPr>
            <c:extLst>
              <c:ext xmlns:c16="http://schemas.microsoft.com/office/drawing/2014/chart" uri="{C3380CC4-5D6E-409C-BE32-E72D297353CC}">
                <c16:uniqueId val="{00000005-276E-433B-88E5-24BB41DD0437}"/>
              </c:ext>
            </c:extLst>
          </c:dPt>
          <c:dPt>
            <c:idx val="3"/>
            <c:bubble3D val="0"/>
            <c:spPr>
              <a:solidFill>
                <a:schemeClr val="accent1"/>
              </a:solidFill>
            </c:spPr>
            <c:extLst>
              <c:ext xmlns:c16="http://schemas.microsoft.com/office/drawing/2014/chart" uri="{C3380CC4-5D6E-409C-BE32-E72D297353CC}">
                <c16:uniqueId val="{00000007-276E-433B-88E5-24BB41DD043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76E-433B-88E5-24BB41DD0437}"/>
            </c:ext>
          </c:extLst>
        </c:ser>
        <c:dLbls>
          <c:showLegendKey val="0"/>
          <c:showVal val="0"/>
          <c:showCatName val="0"/>
          <c:showSerName val="0"/>
          <c:showPercent val="0"/>
          <c:showBubbleSize val="0"/>
          <c:showLeaderLines val="1"/>
        </c:dLbls>
        <c:firstSliceAng val="0"/>
        <c:holeSize val="50"/>
      </c:doughnutChart>
      <c:spPr>
        <a:solidFill>
          <a:schemeClr val="bg1"/>
        </a:solidFill>
      </c:spPr>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2019-12-17</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6:56.880"/>
    </inkml:context>
    <inkml:brush xml:id="br0">
      <inkml:brushProperty name="width" value="0.05" units="cm"/>
      <inkml:brushProperty name="height" value="0.05" units="cm"/>
      <inkml:brushProperty name="ignorePressure" value="1"/>
    </inkml:brush>
  </inkml:definitions>
  <inkml:trace contextRef="#ctx0" brushRef="#br0">858 40,'-4'-4,"-1"1,0-1,0 1,0 0,0 1,0-1,0 1,-1 0,1 0,-1 1,1-1,-1 1,-2 0,-80-5,68 6,0-1,-1 2,0 0,0 1,1 1,-1 1,1 1,0 0,0 2,1 0,-1 2,2 0,-1 0,1 2,-1 2,-63 41,62-44,1 2,0 1,1 0,0 1,2 1,-1 1,2 0,-3 5,-3 7,8-11,0 0,1 1,1 1,1 0,-6 14,7-10,2-1,0 1,1 0,1 0,0 8,5-22,0 0,0-1,0 1,1 0,1 0,-1-1,1 1,1-1,0 1,0-1,1 0,-1 0,2 0,-1-1,6 7,14 20,-8-11,1 0,1-1,13 13,-25-29,1 0,-1-1,1 0,0 0,0-1,1 0,-1 0,1 0,0-1,0 0,0-1,0 0,0 0,4 0,50 2,-40-4,0 2,0 0,20 6,-7 0,1-1,1-2,-1-1,1-2,-1-2,1-1,0-1,24-7,-49 6,0-1,0 0,-1-1,1 0,-1-1,0 0,-1-1,1 0,-1 0,-1-1,1-1,-2 0,1 0,-1 0,0-1,-1-1,0 1,-1-1,0 0,-1 0,0-1,-1 0,0 0,-1 0,0 0,-1 0,0-1,-1 1,-1-1,0 1,0-1,-1 1,-1-1,0 1,-1 0,0 0,-1 0,0 0,-1 0,-1-2,-39-85,31 65,-1 0,-5-4,17 33,0 0,-1 1,0-1,0 1,0 0,-1 0,1 0,-1 1,0 0,0-1,0 2,-4-3,-73-24,18 7,2-11,37 19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7:53.144"/>
    </inkml:context>
    <inkml:brush xml:id="br0">
      <inkml:brushProperty name="width" value="0.05" units="cm"/>
      <inkml:brushProperty name="height" value="0.05" units="cm"/>
      <inkml:brushProperty name="color" value="#66CC00"/>
      <inkml:brushProperty name="ignorePressure" value="1"/>
    </inkml:brush>
  </inkml:definitions>
  <inkml:trace contextRef="#ctx0" brushRef="#br0">606 75,'-30'-12,"8"1,-7 5,1 0,-1 2,0 1,0 2,0 1,0 1,0 1,0 1,0 2,1 1,-16 6,33-8,0 1,0 0,1 1,0 0,0 0,0 1,1 0,0 1,0 0,1 1,0 0,0 0,1 0,0 1,1 0,0 1,1-1,-2 7,1-4,1 1,0 0,1 1,1-1,0 1,1 0,0 0,1 0,1 0,1 0,0-1,1 1,0 0,3 6,-2-10,2-1,-1 0,2 0,-1 0,1 0,1-1,-1 0,2-1,-1 0,1 0,0 0,1-1,0 0,0-1,0 0,6 3,13 6,0-2,1 0,1-2,0-2,10 2,-26-9,-1 0,1-1,-1 0,1-1,0-1,-1 0,1-1,-1 0,13-5,0 0,-1-1,0-2,0 0,14-10,-28 14,-1-1,-1 0,1-1,-1 0,-1 0,1-1,-1 0,-1-1,0 1,0-2,-1 1,0 0,-1-1,0 0,-1-1,2-5,0-5,-1 0,-1-1,0 0,-2 0,-1 0,0 0,-2 0,-1-5,1 17,-1-1,0 1,-1 0,0 0,-1 0,0 1,-1-1,0 1,-1 0,1 1,-2-1,0 1,0 0,0 1,-1-1,0 2,-2-2,3 3,0 1,-1 0,1 1,-1 0,0 0,0 0,0 1,-1 0,1 1,-1 0,0 0,1 1,-1 0,0 0,0 1,0 0,1 1,-1 0,0 0,0 1,-6 2,-46 13,33-11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31.811"/>
    </inkml:context>
    <inkml:brush xml:id="br0">
      <inkml:brushProperty name="width" value="0.05" units="cm"/>
      <inkml:brushProperty name="height" value="0.05" units="cm"/>
      <inkml:brushProperty name="color" value="#66CC00"/>
      <inkml:brushProperty name="ignorePressure" value="1"/>
    </inkml:brush>
  </inkml:definitions>
  <inkml:trace contextRef="#ctx0" brushRef="#br0">336 11,'-19'0,"1"0,0 2,0 0,0 2,0-1,0 2,-5 3,12-4,1 1,-1 0,1 0,1 2,-1-1,1 1,0 0,0 1,1 0,0 0,1 1,-2 2,-2 4,2 0,-1 0,2 1,0 0,0 4,6-16,0 0,0 0,1 0,0 0,0 0,0 0,0 0,1 1,-1-1,1 0,0 1,0-1,1 0,-1 1,1-1,0 0,0 0,1 0,-1 0,1 0,0 0,0 0,0 0,1 0,0-2,0 0,0 1,1-1,-1 0,0-1,1 1,0-1,-1 1,1-1,0 0,0-1,0 1,-1-1,1 1,0-1,0 0,0 0,0-1,0 1,0-1,0 0,-1 0,1 0,0-1,-1 1,1-1,1-1,12-5,0-1,-1 0,0-1,-1-1,3-2,0-3,0 0,-1-1,-1 0,-1-2,7-9,-16 21,-1-1,-1 1,1-1,-1 0,0 0,-1 0,0-1,0 1,-1-1,0 1,-1-1,0 0,0 0,-1 0,0 1,0-2,-7-7,-1 22,-5 29,12-28,0-1,0 1,1 0,0-1,0 1,0 0,1-1,0 1,0 0,0-1,0 1,1-1,0 0,0 1,1-1,0 0,0 0,0-1,0 1,0-1,1 1,0-1,2 2,0-2,0 0,0 0,0-1,0 0,0 0,1 0,0-1,-1 0,1 0,0-1,0 1,0-2,0 1,0-1,0 0,0 0,0-1,0 0,2-1,29-6,-4-2</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50.83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164 605,'-2'-53,"-2"-1,-2 1,-6-19,3 17,-2-46,10 79,1-1,0 0,2 0,0 1,6-20,5 5,-12 35,-1 1,1-1,0 0,0 1,0-1,0 1,0-1,1 1,-1 0,0-1,1 1,-1 0,0 0,1 0,0 0,-1 0,1 0,0 1,-1-1,0 1,0 1,0-1,-1 1,1-1,0 1,-1 0,1-1,-1 1,1 0,-1-1,1 1,-1 0,1-1,-1 1,0 0,1 0,-1 0,0-1,0 1,0 0,1 0,-1 0,0 0,0 0,0-1,0 1,-1 0,1 0,0 0,0 0,0-1,-1 2,-2 32,-32 200,-13 96,40-252,-4 0,-2-1,-4-1,-22 55,122-210,-39 31,117-130,26-9,-176 178,1-1,0 1,1 1,-1 0,2 0,-1 2,2-1,-12 6,0 0,1 0,-1 1,0-1,1 0,-1 1,0 0,1 0,-1 0,1 0,-1 0,1 0,-1 0,0 1,1-1,-1 1,0 0,2 0,-2 1,0 0,0-1,0 1,0 0,0 0,0 1,0-1,-1 0,1 1,-1-1,0 1,0-1,0 1,0-1,0 1,0 0,-1 0,0-1,1 1,-1 1,2 9,-1 0,0 1,0-1,-2 1,0 0,0-1,-1 0,-1 1,0-1,-1 0,0 0,-1-1,-1 1,0-1,0 0,-1-1,-1 0,0 0,0 0,-1-1,-1 0,1-1,-2 0,1 0,-1-1,0-1,-1 0,0 0,0-1,0-1,-1 0,0-1,-17 5,14-3,0-1,-1-1,1-1,-1 0,0-1,0-1,-12 0,27-1,1 0,0 0,0 0,0 0,0 0,-1 0,1 0,0 0,0-1,0 1,0-1,0 1,0-1,-1 1,1-1,0 1,0-1,1 0,-1 1,0-1,0 0,0 0,0 0,1 0,-1 0,0 0,1 0,-1 0,1 0,-1 0,1 0,-1 0,1 0,0-1,0 1,0 0,-1 0,1-1,1-1,0-1,0 1,1-1,-1 1,1 0,-1 0,1-1,0 1,0 0,0 1,1-1,-1 0,22-22</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51.70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1 340,'40'-3,"-33"2,-1 1,1-1,0 1,-1 0,1 1,-1 0,6 1,-9-1,0 0,0 0,0 1,0 0,0-1,-1 1,1 0,-1 1,1-1,-1 0,0 1,1-1,-1 1,-1 0,1-1,0 1,-1 0,1 2,19 41,-14-27,1-1,0-1,2 0,0 0,0-1,5 4,-13-17,0-1,1 1,0 0,-1-1,1 0,0 1,0-1,1 0,-1-1,0 1,0-1,1 1,-1-1,1 0,0 0,-1-1,1 1,-1-1,1 1,0-1,0 0,-1-1,1 1,-1-1,1 1,0-1,-1 0,1-1,-1 1,1 0,-1-1,0 0,0 0,1 0,5-5,1 1,-2-1,1 0,-1-1,0 0,-1 0,0-1,0 0,-1 0,0-1,-1 0,0 0,0 0,-1 0,0-1,-1 0,0 0,-1 1,0-9,3-25,-1-1,-3 1,-2-1,-3-12,2 32,1 134,-2-72,2 1,2 0,1-1,2 1,1-1,4 6,-9-40,1 0,0 0,0 0,0 0,0-1,1 1,-1 0,1-1,0 1,-1-1,1 0,0 1,0-1,1 0,-1 0,0 0,1-1,-1 1,1-1,1 1,-1-1,0 0,0-1,0 1,0-1,0 0,0 0,1 0,-1-1,0 1,0-1,0 0,0 0,0 0,0 0,-1 0,1 0,0-1,0 1,1-3,11-6,-1-1,-1 0,0-1,-1-1,0 0,-1 0,0-1,-1 0,4-9,17-33,23-57,-34 69,13-41,-24 58,1 0,11-20,-21 47,0 1,0-1,1 0,-1 0,0 1,0-1,0 0,0 0,0 1,0-1,0 0,1 0,-1 0,0 1,0-1,0 0,1 0,-1 0,0 0,0 1,0-1,1 0,-1 0,0 0,0 0,1 0,-1 0,0 0,0 0,1 0,-1 0,0 0,1 0,-1 0,0 0,0 0,1 0,-1 0,0 0,0 0,1 0,-1 0,0 0,0 0,0-1,1 1,-1 0,0 0,0 0,0 0,1-1,-1 1,0 0,0 0,0 0,0-1,1 1,-1 0,0 0,2 27,-2-26,-2 136,-1-95,2 0,2 1,2-1,5 26,-6-60,1 1,-1-1,2 0,-1 0,1 0,0-1,0 1,1-1,0 0,2 1,-6-6,0 0,1 0,0-1,-1 1,1-1,0 1,0-1,0 0,0 1,0-1,0 0,0 0,0-1,0 1,1 0,-1-1,0 1,0-1,1 0,-1 0,0 0,1 0,-1 0,0 0,0-1,1 1,-1-1,0 1,0-1,0 0,1 0,-1 0,0 0,0-1,-1 1,1 0,0-1,0 1,-1-1,2 0,3-5,0 0,-1 0,0-1,0 1,0-1,-1 0,-1 0,1 0,-1-1,0 0,-1 1,0-1,2-10,-1 0,0-1,-2 1,0-1,-1-1,0 17,0 0,0 1,-1-1,1 0,-1 1,0-1,0 0,0 1,0-1,-1 1,1-1,-1 1,0 0,0 0,0 0,0 0,-1 0,0 0,1 1,-1-1,-2-1,2 3,-1-1,1 0,-1 1,0 0,1 0,-1 0,0 0,0 1,0 0,0 0,1 0,-1 0,0 0,0 1,0-1,0 1,1 0,-1 0,0 1,-1 0,-13 6,0 1,0 1,1 1,1 0,0 1,0 1,1 1,-5 6,19-19,0-1,0 1,0 0,0 0,0 0,1 0,-1-1,0 1,0 0,1 0,-1 0,0 1,1-1,-1 0,1 0,0 0,-1 0,1 0,0 1,0-1,0 1,0-1,1-1,0 1,-1-1,1 0,0 1,-1-1,1 0,0 0,0 1,0-1,-1 0,1 0,0 0,0 0,0 0,0 0,-1 0,1 0,0 0,0 0,0-1,0 1,56-18,87-46,51-10,-148 58</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54.811"/>
    </inkml:context>
    <inkml:brush xml:id="br0">
      <inkml:brushProperty name="width" value="0.05" units="cm"/>
      <inkml:brushProperty name="height" value="0.05" units="cm"/>
      <inkml:brushProperty name="color" value="#66CC00"/>
      <inkml:brushProperty name="ignorePressure" value="1"/>
    </inkml:brush>
  </inkml:definitions>
  <inkml:trace contextRef="#ctx0" brushRef="#br0">45 81,'0'-13,"1"10,-1-1,1 1,-1-1,0 0,0 1,0-1,-1 1,1-1,-1 0,0 1,0 0,0-1,-1 1,1 0,-1-1,0 1,0 0,0 0,0 0,2 3,-1 0,1 0,-1 0,0 0,1 0,-1 0,1 0,-1 0,1 1,-1-1,0 0,1 0,-1 0,1 1,-1-1,1 0,-1 1,1-1,-1 0,1 1,0-1,-1 0,1 1,0-1,-1 1,1-1,0 1,-1-1,1 1,0-1,0 1,-1-1,1 1,0 0,0-1,0 1,0-1,0 1,0-1,0 1,0 0,0-1,0 1,-5 30,5-31,-8 130,9 129,2-120,-5-195,0-5,2 1,7-43,-6 86,1 1,1 0,1 0,0 0,1 0,1 1,0-1,1 2,1-1,0 1,1 0,1 0,0 1,-9 11,0 0,1 1,-1-1,1 0,0 1,-1-1,1 1,0 0,0-1,0 1,0 0,0 0,0 0,0 1,0-1,1 0,-1 1,0-1,0 1,1 0,-1 0,0 0,0 0,1 0,-1 0,0 1,0-1,0 1,1 0,-1-1,0 1,0 0,0 0,0 0,0 0,0 1,-1-1,1 1,0-1,-1 1,1-1,-1 1,1 0,-1 0,0 0,1 0,5 8,0 1,-1 0,0 1,-1-1,0 1,0 0,1 11,-2-2,0 1,-2-1,-1 1,-1 3,0-6,1 0,1-1,0 1,5 15,-7-33,0-1,0 1,0 0,0-1,1 1,-1-1,0 1,0-1,0 1,0-1,1 1,-1-1,0 1,1-1,-1 1,0-1,1 1,-1-1,1 1,-1-1,0 0,1 1,-1-1,1 0,-1 0,1 1,-1-1,1 0,-1 0,1 1,0-1,-1 0,1 0,-1 0,1 0,-1 0,1 0,0 0,-1 0,1 0,-1 0,1-1,-1 1,1 0,-1 0,1 0,0-1,-1 1,0 0,1 0,-1-1,1 1,-1-1,1 1,-1 0,0-1,1 1,-1-1,1 1,-1-1,0 1,0-1,1 1,26-39,-23 31,68-94,-64 92,1-1,1 2,-1-1,2 1,-1 1,1 0,1 0,0 1,-10 6,0-1,0 1,1 0,-1 0,0 0,0 1,1-1,-1 1,1-1,-1 1,1 0,-1 0,0 0,1 0,-1 0,1 0,-1 1,1-1,-1 1,0 0,1-1,-1 1,0 0,0 0,0 1,0-1,1 0,-2 1,1 0,0-1,0 1,0 0,-1 0,1 0,-1 0,0 0,1 0,-1 0,0 0,0 0,0 1,0 1,5 12,-1 1,0 0,-1 0,-1 0,0 10,-2-22,3 74,1 12,-5-83,2 0,-1 0,1 0,0-1,1 1,0-1,0 0,1 1,1 1,-3-7,0 0,0 1,0-1,0 0,1 0,-1 0,1 0,-1-1,1 1,0-1,-1 1,1-1,0 0,0 0,0 0,0 0,0-1,0 1,0-1,1 0,-1 0,0 0,0 0,0-1,0 1,0-1,0 0,0 0,0 0,0 0,0 0,-1-1,1 1,0-1,15-7,-1-1,0-1,0-1,12-11,-20 16,41-38,-3-1,-1-2,10-18,-16 19,-36 42,3-2,0-1,-1 0,0-1,0 0,-1 1,1-2,-6 10,0-1,0 1,1 0,-1-1,0 1,0-1,0 1,1 0,-1-1,0 1,0-1,0 1,0 0,0-1,0 1,0-1,0 1,0 0,0-1,0 1,0-1,0 1,0 0,-1-1,1 1,0-1,0 1,0 0,0-1,-1 1,1 0,0-1,0 1,-1 0,1 0,0-1,-1 1,1 0,0 0,-1-1,1 1,0 0,-1 0,-22 2,-25 18,20-4,0 2,1 0,0 2,2 0,-3 6,20-19,0 1,0 0,1 1,0 0,1 0,0 0,0 1,1 0,0 0,1 0,0 1,1-1,0 1,1 0,0 0,-1 10,3-18,0 0,0 0,0 0,0 0,1 1,-1-1,1 0,0 0,0 0,0 0,0 0,1-1,-1 1,1 0,-1 0,1-1,0 1,0-1,0 0,3 3,-2-3,1 0,0 0,-1 0,1-1,0 1,0-1,0 0,0 0,0 0,0 0,1-1,-1 0,0 0,1 0,11-1,-1-1,1-1,-1 0,0-1,0 0,0-2,10-4,-14 5,0 0,-1-1,1 0,-1-1,0 0,-1 0,0-1,0 0,-1-1,1 0,-4 2,0-1,-1 1,0-1,0 0,-1 0,0 0,0 0,-1-1,0 1,-1-1,0 1,0-1,0 1,-1-3,-2-51,1 84,-1-6,2 1,-1-1,2 1,0-1,3 9,0-10,0-1,2 0,-1 1,2-2,5 10,-8-17,0 0,0 0,0-1,1 1,0-1,0 0,0-1,1 1,-1-1,1 0,0-1,0 1,3 0,20 6</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55.15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108 134,'12'-11,"-1"-1,0 0,0-1,-1 0,-1 0,0-1,-1 0,0-2,-7 15,-1 1,0 0,0-1,1 1,-1 0,0-1,0 1,0-1,1 1,-1 0,0-1,0 1,0 0,0-1,0 1,0-1,0 1,0 0,0-1,0 1,0-1,0 1,0 0,-1-1,1 1,0-1,0 1,0 0,0-1,-1 1,1 0,0-1,0 1,-1 0,1-1,0 1,-1 0,1 0,0-1,-1 1,1 0,0 0,-1 0,1 0,-22 5,-22 19,31-13,0-1,1 2,0 0,1 0,0 1,1 1,-5 8,11-16,0 0,0 1,1-1,0 1,1 0,-1 0,1 0,0 0,1 1,0-1,0 0,1 1,0-1,0 1,0-1,1 0,0 1,2 2,-2-7,0 1,0-1,0 0,1 0,-1 0,1 0,0-1,0 1,0 0,0-1,1 1,-1-1,1 0,-1 0,1 0,0 0,0 0,0 0,2 0,1 0,0 0,0 0,1-1,-1 0,0-1,0 1,1-1,-1 0,0 0,4-1,10-3,0 0,0-1,-1-2,1 1,-1-2,1-1,30-17</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55.556"/>
    </inkml:context>
    <inkml:brush xml:id="br0">
      <inkml:brushProperty name="width" value="0.05" units="cm"/>
      <inkml:brushProperty name="height" value="0.05" units="cm"/>
      <inkml:brushProperty name="color" value="#66CC00"/>
      <inkml:brushProperty name="ignorePressure" value="1"/>
    </inkml:brush>
  </inkml:definitions>
  <inkml:trace contextRef="#ctx0" brushRef="#br0">236 903,'3'0,"0"-1,0 0,0 1,0-1,-1 0,1-1,0 1,-1-1,1 1,-1-1,1 0,-1 1,0-1,0-1,1 1,-1 0,-1 0,1-1,0 1,-1-1,1 1,-1-1,0 0,0 0,0 2,0-1,0 0,-1 1,1-1,0 1,-1-1,0 0,1 1,-1-1,0 0,0 0,0 1,0-1,0 0,0 0,-1 1,1-1,0 0,-1 1,0-1,1 1,-1-1,0 0,0 1,1-1,-1 1,-1 0,1-1,0 1,0 0,0 0,-1 0,1 0,0 0,-1 0,1 0,-1 0,1 0,-1 1,0-1,0 0,-3 0,0 0,0 0,-1 0,1 0,-1 1,1 0,0 0,-1 1,1-1,0 1,-1 0,1 1,0-1,0 1,-1 0,-3 3,1-1,-1 1,1 0,0 1,0 0,0 1,1-1,-2 4,-4 4,1 1,1 0,0 1,1 0,0 1,2 0,0 0,-3 10,8-19,1 1,-1-1,1 0,1 0,-1 1,2-1,-1 1,1-1,0 1,1-1,0 1,1 2,-1-8,0 1,1-1,0 0,-1 1,1-1,1 0,-1 0,0-1,1 1,-1 0,1-1,0 1,0-1,0 0,0 0,0 0,0-1,0 1,1-1,-1 1,1-1,-1 0,1 0,-1-1,1 1,0-1,-1 0,1 0,2 0,10 0,-1-1,1-1,0-1,-1 0,1 0,-1-2,0 0,0-1,-1 0,0-1,0 0,11-9,8-6,-2-2,0 0,-2-3,17-19,-20 18,-3-1,0-2,-2 0,-1-1,-1-1,-2-1,-1 0,-2-2,-2 1,4-20,-3-1,-3 0,-1-2,-4 1,-2-1,-2 1,-5-33,2 71,0 1,-1-1,-2-7,3 20,1 1,-1-1,-1 0,1 1,-1 0,1 0,-2-1,1 2,0-1,-1 0,0 1,-1-2,3 5,1 0,0 0,0 0,-1 0,1 0,-1 0,1 0,-1 0,1 0,-1 1,1-1,-1 0,0 1,1 0,-1-1,0 1,1 0,-1 0,0 0,0 0,1 0,-1 0,0 0,1 1,-1-1,-1 1,0 1,0 0,0 0,0 0,0 0,1 1,-1-1,1 1,0 0,0-1,0 1,0 0,0 0,0 1,-5 12,-1 0,2 1,0 0,-2 15,-1 14,2 0,2 1,2-1,2 1,5 39,6 22,25 103,-22-151,1-2,4 0,2 0,12 21,9 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10:00.2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9,'0'-7,"0"5,7 2,2 9,-1 8,-1 9,-2 6,-2 5,-1 2,-1 1,-8-6,-3-2,2-6</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10:00.5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33 42,'0'-7,"-7"-2,-8 0,4 2,11 2,12 2,4 2</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10:00.93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102 1,'-1'8,"-1"0,1 0,-2 0,1 0,-1 0,0 0,-1-1,0 0,0 1,0-1,-1-1,0 1,0-1,-1 0,1 0,0-1,0 1,1 0,0 0,0 0,0 1,1-1,0 1,0 0,1 0,0 0,0 0,1 0,0 1,0-1,0 3,1-7,1-1,-1 0,0 0,1 0,-1 0,1 0,0 0,0 0,0 0,0-1,0 1,0 0,0 0,1-1,-1 1,1-1,-1 1,1-1,0 0,-1 1,2-1,1 1,0 0,0 0,0-1,1 1,-1-1,1 0,-1-1,1 1,-1-1,1 0,13 0,-1-1,1-1,-1-1,14-3,-26 5,5-2,0 1,0 0,1 1,-1 0,7 1,-15 0,-1 0,1 0,-1 0,1 0,-1 0,1 1,-1-1,1 1,-1-1,1 1,-1-1,1 1,-1 0,0-1,0 1,1 0,-1 0,0 0,0 0,0 0,0 0,0 1,0-1,0 0,0 0,0 1,-1-1,1 1,-1-1,1 1,-1-1,1 0,-1 1,0 0,0-1,0 1,1-1,-2 1,1-1,0 1,0 0,-3 11,0 0,0 0,-1 0,-1 0,-4 8,-8 22,6-9</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10:01.491"/>
    </inkml:context>
    <inkml:brush xml:id="br0">
      <inkml:brushProperty name="width" value="0.05" units="cm"/>
      <inkml:brushProperty name="height" value="0.05" units="cm"/>
      <inkml:brushProperty name="color" value="#66CC00"/>
      <inkml:brushProperty name="ignorePressure" value="1"/>
    </inkml:brush>
  </inkml:definitions>
  <inkml:trace contextRef="#ctx0" brushRef="#br0">298 15,'-17'0,"0"2,0 0,0 1,0 0,1 2,-1 0,1 1,0 0,-1 2,7-3,0 0,0 0,1 1,0 1,0-1,1 1,0 1,0 0,1 0,-1 0,2 1,-1 0,2 0,-4 6,8-13,0 0,0 0,0 0,0 0,1 0,-1 0,1 0,-1 0,1 0,0 0,0 0,-1 0,1 0,1 1,-1-1,0 0,1 0,-1 0,1 0,-1 0,1 0,0 0,0 0,0 0,0-1,0 1,0 0,1 0,-1-1,0 1,1-1,0 1,-1-1,1 0,0 0,-1 0,1 0,0 0,0 0,0 0,0 0,1 0,5 1,-1 0,0-1,0 1,1-1,-1-1,1 0,-1 0,1 0,-1-1,1 0,5-1,3-3,0 0,-1-1,0 0,0-2,-1 1,0-2,0 0,-1-1,3-2,-11 8,0-1,0 1,-1-1,1 1,-1-1,0-1,-1 1,1-1,-1 1,0-1,0 0,-1 0,0 0,0 0,0-1,-1 1,0 0,0-1,-1 1,0-1,0 1,0-1,-1 1,0-2,1 7,0-1,0 1,-1 0,1-1,0 1,-1 0,1-1,-1 1,0 0,1 0,-1 0,0-1,0 1,1 0,-1 0,0 0,0 0,0 0,-1 0,0 0,2 1,-1 0,0 0,0-1,0 1,0 0,0 0,0 0,0 1,0-1,0 0,0 0,0 0,0 1,1-1,-1 0,0 1,0-1,0 1,0-1,1 1,-1-1,0 1,-3 2,1 0,0 1,0-1,0 0,0 1,1 0,0 0,-1 0,1 0,0 0,0 1,-2 17,0 1,1 0,1-1,1 1,1 0,1 0,1-1,1 1,5 14,2 35,-9-62,-1 0,1 0,-2-1,1 1,-2 0,1 0,-1 0,-1 0,1-1,-2 1,1-1,-1 0,-1 0,-3 5,5-10,0 0,0 0,0 0,-1 0,1-1,-1 0,0 1,0-1,0 0,0-1,-1 1,1-1,-1 0,0 0,1-1,-1 1,0-1,0 0,0 0,0 0,0-1,0 0,0 0,0 0,0-1,0 0,0 1,0-2,-1 1,-19-8</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10:02.211"/>
    </inkml:context>
    <inkml:brush xml:id="br0">
      <inkml:brushProperty name="width" value="0.05" units="cm"/>
      <inkml:brushProperty name="height" value="0.05" units="cm"/>
      <inkml:brushProperty name="color" value="#66CC00"/>
      <inkml:brushProperty name="ignorePressure" value="1"/>
    </inkml:brush>
  </inkml:definitions>
  <inkml:trace contextRef="#ctx0" brushRef="#br0">80 281,'2'0,"0"-1,0 1,0-1,0 1,-1-1,1 0,0 0,0 0,0 0,-1 0,1 0,-1 0,1 0,-1-1,1 1,-1 0,0-1,1-1,-1-5,-19 15,9-1,1 1,1 1,-1 0,1 0,1 0,-1 1,2 0,-1 0,1 0,0 1,1-1,0 1,1 1,0-1,1 0,0 1,0-1,1 1,0-1,1 1,1 0,-1-1,2 1,1 9,-2-17,0 0,0-1,0 1,1 0,-1 0,1 0,0-1,0 1,-1-1,2 0,-1 1,0-1,0 0,1 0,-1 0,1-1,0 1,-1-1,1 1,3 0,-2-1,1 0,0 0,-1-1,1 0,0 0,-1 0,1 0,0-1,-1 1,1-1,-1-1,5 0,8-5,0-1,0 0,-1-1,0-1,-1 0,5-6,-7 7,0 0,-1-1,0 0,0-1,-1-1,4-5,-13 15,0 0,-1 0,1 0,-1 0,1-1,-1 1,0 0,0-1,0 1,0-1,-1 1,1-1,-1 1,1-1,-1 0,0 1,0-1,0 0,0 1,-1-1,1 1,-1-1,1 0,-1 1,0-1,0 1,0 0,0-1,-1 1,1 0,0 0,-1-1,0 1,-1-1,-11-10,9 8,0 1,1 0,0-1,-1 0,2 0,-1 0,0-2,3 5,0 1,1 0,0 0,-1-1,1 1,0-1,-1 1,1 0,0-1,0 1,0-1,0 1,1 0,-1-1,0 1,1 0,-1-1,0 1,1 0,0-1,-1 1,1 0,0 0,-1 0,1-1,0 1,0 0,0 0,0 0,0 1,0-1,0 0,1 0,-1 0,1 0,5-3,1 1,0-1,0 1,0 0,0 1,1 0,-1 0,1 1,-1 0,1 1,-1 0,1 0,-1 0,1 1,-1 1,1-1,-1 2,0-1,4 2,-6-2,0 1,0-1,-1 1,1 0,-1 1,1-1,-1 1,0 0,-1 1,1-1,-1 1,2 1,-4-2,0-1,1 1,-2 0,1 0,0-1,-1 1,1 0,-1 1,0-1,-1 0,1 0,-1 0,1 1,-1-1,-1 0,1 0,-1 1,0 3,-26 113,24-151,-1 0,-1 0,-5-9,-15-29,14 42,2-1,-7-26,15 46,-1-1,1 0,0 1,1-1,0 0,0 1,1-1,0 0,0 1,1-1,0 1,2-7,-2 11,0 0,0 0,0-1,0 1,1 0,-1 1,1-1,0 0,0 1,0 0,0 0,0 0,0 0,1 0,-1 0,1 1,-1 0,1-1,0 1,0 1,-1-1,2 1,25-5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32.274"/>
    </inkml:context>
    <inkml:brush xml:id="br0">
      <inkml:brushProperty name="width" value="0.05" units="cm"/>
      <inkml:brushProperty name="height" value="0.05" units="cm"/>
      <inkml:brushProperty name="color" value="#66CC00"/>
      <inkml:brushProperty name="ignorePressure" value="1"/>
    </inkml:brush>
  </inkml:definitions>
  <inkml:trace contextRef="#ctx0" brushRef="#br0">231 209,'4'-5,"1"0,-1 0,0-1,0 0,-1 1,0-1,0-1,0 1,-1 0,0-1,0 1,0-1,-1 0,0 1,-1-1,1-5,-1 9,-1-1,1 1,-1 0,1-1,-1 1,0 0,-1 0,1-1,0 1,-1 0,0 0,1 1,-1-1,-1 0,1 1,0-1,0 1,-1-1,0 1,1 0,-1 0,0 0,0 1,0-1,0 1,0-1,0 1,-1 0,1 0,0 1,0-1,-1 1,1 0,-2-1,-4 1,0 1,1 0,-1 0,0 0,0 1,1 1,-1-1,1 1,-1 1,1 0,0 0,1 0,-1 1,1 0,0 1,0 0,0 0,1 0,0 1,2-3,0 1,0 0,0 0,1 0,0 0,0 1,0-1,1 1,0 0,0 0,0 0,1 0,0 0,0-2,1 1,0-1,0 0,1 1,-1-1,1 0,0 0,0 1,0-1,1 0,0 0,-1 0,1 0,1-1,-1 1,0-1,1 1,0-1,2 2,-3-3,-1 0,2 0,-1 0,0 0,0-1,1 1,-1-1,0 1,1-1,0 0,-1 0,1 0,0 0,-1-1,1 1,0-1,0 0,-1 1,1-1,3-1,-1 0,1 0,-1 0,1-1,-1 0,0 0,1 0,-1-1,0 1,0-1,1-2,8-5,-2-1,1 0,-1 0,-1-1,0-1,-1 0,0-1,-5 3,1 1,-1-1,-1 0,0-1,-1 1,0-1,-1 1,0-1,-1 0,0 0,-1 0,0-6,-6 417,6-382,-1 1,-1-1,0 0,-1 1,-1-1,2-10,-1 1,1-1,-1 0,0 1,-1-1,0-1,0 1,0 0,-1-1,0 0,0 0,-1 0,-12 5,4-8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10:03.0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49,'2'1,"1"-1,0 1,-1-1,1 1,0 0,-1 0,1 1,-1-1,0 0,1 1,-1-1,0 1,0 0,0 0,0 0,0 0,0 0,0 0,-1 0,1 1,-1-1,0 1,0-1,0 1,0-1,4 9,-1 1,0-1,-1 0,0 1,-1 1,7 81,-9-75,1 1,1-1,0 0,2 0,0 0,1-1,1 1,4 6,-10-24,0 0,1 0,-1 0,0 0,1 0,-1 0,0 0,1-1,-1 1,1 0,0 0,-1 0,1-1,0 1,-1 0,1 0,0-1,0 1,0-1,-1 1,1-1,0 1,0-1,0 1,0-1,0 0,0 0,0 1,0-1,0 0,0 0,0 0,0 0,0 0,0 0,0-1,0 1,0 0,0 0,0-1,0 1,0 0,0-1,-1 1,1-1,0 1,0-1,0 0,-1 1,1-1,0 0,0 0,-1 1,1-1,-1 0,1 0,-1 0,1 0,-1 0,0 1,1-2,4-6,-1 0,0 0,-1 0,0-1,0 1,1-5,0-12,-2-1,0-20,-1 21,0 0,2 0,5-22,-6 41,-1 0,1 0,1 0,-1 0,1 1,0-1,0 1,0 0,1 0,-1 0,1 0,1 0,-1 1,1 0,-1 0,1 0,3-1,-6 4,1-1,-1 1,0 0,1 0,-1 1,0-1,1 0,-1 1,1-1,-1 1,1 0,-1 0,1 0,-1 0,1 0,0 1,-1-1,1 1,-1-1,0 1,1 0,-1 0,0 0,1 0,-1 1,0-1,0 0,0 1,0 0,0-1,0 1,-1 0,1 0,-1 0,1 0,-1 0,0 1,0-1,1 0,-1 1,4 8,1 1,-2-1,0 1,0 0,-1 0,0 0,0 9,1 23,-3-25,0 0,1 0,1-1,1 1,1-1,6 17,-9-32,0 1,-1-1,1 1,1-1,-1 0,0 0,1 0,0-1,-1 1,1 0,0-1,0 0,1 0,-1 0,2 1,-1-2,1 1,0-1,-1 0,1 0,0-1,0 1,-1-1,1 0,0 0,0-1,0 0,-1 0,1 0,0 0,1-1,6-2,0-1,-1-1,1 0,-1 0,0-1,-1 0,5-5,70-63,-62 52,43-40,45-58,-109 119,1-1,-1 0,0 0,0-1,-1 1,1 0,-1 0,1-1,-1 0,-5-3,-13 15,-14 12,1 2,1 1,2 1,0 1,1 1,2 2,-3 5,24-30,2-1,-1 1,0 0,0 0,1-1,0 1,-1 0,1 0,0 0,1 0,-1 0,0 1,1-1,0 0,-1 0,1 0,1 0,-1 1,0-1,1 1,0-2,1 0,-1 1,1-1,-1 0,1 0,0 0,0 0,0 0,0 0,0-1,0 1,0-1,1 1,-1-1,1 0,-1 0,1 0,-1 0,1-1,0 1,-1-1,1 1,0-1,0 0,10 1,0-1,-1 0,1 0,0-2,0 0,-1 0,1-1,-1 0,0-1,0-1,0 0,0-1,-1 0,0 0,0-1,-1-1,0 0,0 0,-1-1,4-4,-5 5,-1 0,0 0,0-1,0 0,-1 0,-1 0,0-1,0 0,0 0,-2 0,1-1,-1 1,-1-1,1 0,-2 0,0 0,0 0,-1 0,0 0,-1 0,0 0,-1 1,-3-10,5 19,0 0,0 0,0 0,-1 0,1 0,-1 0,1 0,-1 0,1 0,-1 0,0 0,1 0,-1 0,0 1,0-1,1 0,-1 0,-1 0,2 1,-1 0,1 1,0-1,-1 0,1 0,-1 0,1 0,-1 0,1 0,0 1,-1-1,1 0,-1 0,1 1,0-1,-1 0,1 1,0-1,-1 0,1 1,0-1,0 0,-1 1,1-1,0 1,0-1,0 0,-1 1,-10 40,5 35,4 1,4 35,1-51,-2 0,-4 0,-2 1,-7 28,4-59,0 0,-2 0,-2-1,-11 22,17-40,0 0,0-1,-2 0,1 0,-1-1,-1 0,1-1,-2 1,1-2,-1 1,-1-1,-10 6,15-11,-1-1,1 0,-1 0,1 0,-1-1,1 0,-1 0,0-1,1 0,-4 0,-24-3</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10:03.7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362 555,'1'0,"0"-1,1 0,-1 0,0 0,0 0,0 0,0 0,0 0,0 0,-1 0,1-1,0 1,0 0,-1 0,1-1,-1 1,1 0,-1-1,0 1,1-1,-1 1,0 0,0-1,0 1,0-1,0 1,-1-1,1 1,0 0,-1-1,1 1,0-1,-1 1,0 0,1 0,-1-1,0 1,0 0,0 0,1 0,-1 0,0 0,-1 0,1 0,0 0,0 0,0 0,-1 0,-4-2,1 0,-1 1,0 0,0 0,0 0,-1 0,1 1,0 0,0 1,-6-1,-3 2,0 1,-1 1,1 0,0 1,0 0,1 2,-1-1,1 2,0 0,1 1,0 0,0 1,0 0,1 1,1 0,0 1,0 0,1 1,-6 9,14-17,-1 0,1 1,0-1,0 1,1-1,-1 1,1 0,0 0,0-1,1 1,-1 0,1 4,0-7,0 0,1 0,-1-1,0 1,1 0,-1 0,1-1,-1 1,1 0,0-1,0 1,0-1,0 1,0-1,0 1,0-1,0 0,1 1,-1-1,0 0,1 0,-1 0,1 0,-1 0,1 0,0-1,-1 1,1 0,0-1,-1 0,1 1,0-1,0 0,0 0,-1 0,1 0,7 0,0-1,-1 0,1 0,-1-1,1-1,-1 1,0-1,0-1,0 1,0-1,-1-1,1 1,-1-1,0-1,4-3,12-12,0-1,-1-1,12-18,-12 13,-1-2,-1-1,-2 0,-1-1,10-29,-18 39,-1-1,-1 0,-1-1,-1 1,-1-1,-1 0,-1-1,-2 1,0-4,-1 18,-1 1,0 0,0-1,-1 1,0 0,-3-5,5 10,-1 1,1-1,-1 1,0-1,-1 1,1 0,0 0,-1 0,0 0,1 0,-1 0,0 1,-1-1,1 1,0 0,-2-1,4 3,0 0,1 0,-1 0,0 0,1 0,-1 1,0-1,1 0,-1 0,0 0,1 1,-1-1,0 0,1 1,-1-1,1 0,-1 1,1-1,-1 1,1-1,-1 1,1-1,-1 1,1-1,-1 1,1-1,0 1,-1 0,1-1,0 1,0 0,-1 0,-8 26,7-22,-6 27,1 1,1 0,2 0,1 0,2 0,1 16,5 27,3 1,7 19,-14-87,1 1,1 0,-1-1,1 1,1-1,0 0,1 1,-3-7,0 0,0 0,0 0,0 0,0-1,1 1,-1-1,1 0,0 0,0 0,0 0,0 0,0-1,0 1,0-1,0 0,1 0,-1 0,0 0,1 0,1-1,25 1</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10:04.141"/>
    </inkml:context>
    <inkml:brush xml:id="br0">
      <inkml:brushProperty name="width" value="0.05" units="cm"/>
      <inkml:brushProperty name="height" value="0.05" units="cm"/>
      <inkml:brushProperty name="color" value="#66CC00"/>
      <inkml:brushProperty name="ignorePressure" value="1"/>
    </inkml:brush>
  </inkml:definitions>
  <inkml:trace contextRef="#ctx0" brushRef="#br0">67 217,'0'-3,"1"-1,0 1,0-1,0 1,1 0,-1-1,1 1,0 0,0 0,0 0,1-2,0 2,0-1,-1 1,0-1,0 0,0 0,0 0,-1 0,0 0,1-1,-2 3,0 0,1 0,-1 1,0-1,0 0,0 0,0 0,0 0,-1 0,1 0,-1 1,1-1,-1 0,0 0,1 1,-1-1,0 0,0 1,0-1,0 1,-1-1,1 1,0-1,0 1,-1 0,1 0,-1 0,0 0,1 0,-2-1,1 2,0-1,0 1,0 0,0-1,0 1,0 0,0 0,0 1,0-1,0 0,0 1,0-1,0 1,0 0,0-1,0 1,0 0,0 0,1 0,-1 1,0-1,1 0,-1 1,1-1,-1 1,1-1,-1 2,-2 3,1-1,-1 1,1 0,1 0,-1 1,1-1,0 0,1 1,-1-1,1 1,1-1,-1 1,1 0,0-1,0 1,1 0,0-1,0 1,1-1,0 1,0 0,-1-3,1 0,-1 0,1 0,0 0,0 0,0 0,0-1,1 1,-1-1,1 0,0 1,0-1,0 0,1-1,-1 1,1-1,-1 1,1-1,0 0,0 0,0-1,0 1,0-1,0 0,0 0,1 0,-1-1,0 1,1-1,-1 0,0 0,5-1,-2-2,1 0,-1 0,1 0,-1-1,0 0,-1 0,1-1,-1 0,1 0,-2 0,1-1,0 0,-1 0,0 0,-1-1,1 0,-1 0,-1 0,1 0,-1 0,1-6,-1 6,-1-1,0 1,0-1,0 0,-1 0,0 0,-1 0,0 0,0 0,-1-5,0 9,0-1,0 1,0 0,-1-1,1 1,-1 0,0 0,0 0,-1 0,1 1,-1-1,0 0,0 1,0 0,0 0,0 0,-1 0,-1-1,-4-2,-1 1,0 0,-1 0,1 1,-10-3,17 6,0 1,0-1,0 1,0-1,0 1,0 0,-1 0,1 0,0 1,0-1,-1 1,3-1,0 1,0-1,-1 1,1 0,0-1,0 1,0 0,0 0,1-1,-1 1,0 0,0 0,0 0,1 0,-1 0,0 0,1 0,-1 0,1 0,-1 1,1-1,0 0,-1 0,1 0,0 1,0-1,0 0,0 5,1-1,0 1,0-1,1 0,0 0,0 0,0 0,0 0,1 0,0 0,0-1,0 1,0-1,1 1,-1-1,18 24</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10:05.20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1 274,'-1'-1,"1"0,0-1,0 1,0 0,0 0,0 0,0-1,1 1,-1 0,0 0,0 0,1 0,-1-1,1 1,-1 0,1 0,0 0,-1 0,1 0,0 0,0 0,0 0,-1 1,1-1,0 0,0 0,0 1,0-1,0 1,1-1,-1 1,0-1,0 1,0-1,0 1,1 0,-1 0,0 0,0 0,0 0,1 0,-1 0,0 0,0 0,0 0,1 1,-1-1,0 0,0 1,0-1,0 1,0 0,0-1,0 1,0 0,0-1,0 1,0 0,0 0,0 0,-1 0,1 0,0 0,-1 0,1 0,-1 0,1 0,-1 0,1 1,8 18,0 1,-1-1,-1 2,0 5,0-2,2 1,8 18,-12-33,1 0,0 0,1 0,0 0,0-1,1-1,9 9,-16-17,1 1,0 0,0-1,0 1,0-1,1 0,-1 0,0 0,0 0,1 0,-1 0,1 0,-1-1,1 0,-1 1,1-1,-1 0,1 0,-1 0,1 0,-1-1,1 1,-1-1,0 1,1-1,-1 0,0 0,1 0,-1 0,0-1,0 1,0 0,0-1,0 0,0 1,0-1,-1 0,1 0,-1 0,1 0,0-1,9-12,0-1,-1 0,-1-1,0 0,-1 0,3-10,33-115,-31 99,-8 25,7-28,-12 46,0 0,0 0,0 1,-1-1,1 0,0 0,0 0,0 0,0 0,0 0,0 0,0 0,0 0,0 0,0 0,0 0,-1 0,1 1,0-1,0 0,0 0,0 0,0 0,0 0,0 0,-1 0,1 0,0 0,0 0,0 0,0 0,0 0,0 0,0 0,0-1,-1 1,1 0,0 0,0 0,0 0,0 0,0 0,0 0,0 0,0 0,0 0,0 0,0 0,-1 0,1-1,0 1,0 0,0 0,0 0,0 0,-17 27,10-15,1 0,1 0,0 1,0 0,1 0,1 0,0 0,1 0,1 1,0-1,0 6,1-15,0 1,1 0,0-1,0 1,0-1,0 1,0-1,1 1,0-1,0 0,0 0,1 0,-1 0,1 0,0 0,0-1,0 1,1-1,-1 0,1 0,0 0,-1-1,1 1,1-1,-1 0,0 0,0 0,1-1,-1 0,1 1,-1-2,1 1,0 0,0-1,6 1,0-1,0-1,0 1,-1-2,1 0,0 0,-1-1,1 0,-1 0,0-1,0-1,0 0,-1 0,0-1,0 0,0-1,-1 0,0 0,0-1,0 1,-1-2,4-6,-4 6,0 0,0-1,-1 0,0-1,-1 1,0-1,-1 0,0 0,0-1,-2 1,1-1,-1 0,-1 1,0-1,-1 0,0 0,-1 0,0 0,-1 1,-3-10,4 17,0 0,0 0,-1 1,0-1,0 0,0 1,0 0,0-1,-1 1,0 0,1 0,-1 1,-3-3,-1 2,8 9,13 8,-4-9,0-1,-1-1,1 0,1 0,6 0,43 15,-57-17,1 1,-1 0,1 0,-1 1,0-1,0 1,0-1,0 1,0 0,-1 0,1 0,-1 1,0-1,2 3,7 19,-1 1,-2-1,0 2,-1 1,-1-1,2-1,0 0,2-1,4 6,-12-27,15 26,-7-25,-3-19,-4-12,-1-1,-1 0,-1 1,-4-24,1 31,1-1,1 0,1 1,1-1,1 0,0 1,2-1,0 1,5-14,-6 27,1 0,-1 0,1 0,0 0,1 1,-1 0,1 0,0 0,1 0,-1 1,1 0,0 0,0 1,0-1,0 1,0 1,1-1,0 1,-1 0,1 1,0-1,0 1,0 1,2-2,0 2,0-1,0 1,0 1,0 0,0 0,0 0,0 1,-1 1,1 0,-1 0,0 0,1 1,-2 0,1 1,0 0,3 3,-2-1,-2 1,1 1,-1-1,0 1,-1 0,0 1,0 0,-1 0,2 5,4 15,-1 1,3 18,15 45,-26-89,0-1,-1 1,2-1,-1 1,0-1,1 1,0-1,0 0,0-1,0 1,1 0,0-1,-1 0,1 0,0 0,1 0,-1 0,0-1,1 0,0 0,-1 0,1-1,0 1,5-1,0 0,1-1,-1 0,0 0,0-1,0-1,0 0,0 0,-1 0,1-2,-1 1,31-12,-2-2,12-8,46-20,-63 36,-7 6</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4:11.4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623 42,'-59'-2,"19"1,0 1,1 2,-6 2,36-3,-1 0,0 1,1 1,-1 0,1 0,0 1,0 0,0 0,0 1,1 0,0 0,0 1,0 1,-4 4,3 1,2 0,-1 1,2-1,-1 2,2-1,0 0,0 1,-1 11,-8 21,1-10,-25 71,-11 58,42-127,1-1,2 11,-11 64,-32 161,43-249,1 0,0 0,2-1,1 1,0 0,2 0,1 0,1 0,1-1,1 0,1 0,1 0,1-1,1 0,11 18,34 60,58 97,-109-191,-1-1,1 1,0-1,0-1,1 1,-1 0,1-1,0 0,0 0,0 0,1-1,-1 0,1 0,3 1,-5-3,0 0,0 0,0-1,1 0,-1 1,0-1,0 0,0-1,1 1,-1-1,0 0,0 0,0 0,0-1,0 1,0-1,0 0,-1 0,1 0,-1-1,1 1,1-3,39-34,-3-1,-1-2,4-8,39-42,-55 63,3-2,0-2,10-18,-32 39,-1 0,-1 0,0-1,-1 1,0-2,-1 1,-1 0,0-1,2-12,1-30,-3-1,-2 1,-3-1,-3-13,-32-228,29 249,-61-446,57 391,8 65</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4:14.5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84 914,'-3'-3,"1"1,-1-1,1 0,-1 1,1-1,0 0,0 0,0-1,0 1,1 0,-1-1,0-2,-4-6,-3-8,1 0,1-1,0 1,2-1,0-1,2 1,0-1,1 1,2-1,0 0,1-2,4-41,4 1,1 1,6-7,-4 19,-1 5,5-43,-14 76,-1 0,-1 0,0-1,-1 1,0 0,-1 0,0 0,-1 0,-1 0,-5-11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4:14.9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1 182,'44'-45,"2"3,45-33,-89 73,1 0,0 0,1 0,-1 0,0 1,1-1,-1 1,0 0,1 0,0 0,-1 0,1 0,0 1,-1 0,1 0,0 0,-1 0,1 0,0 1,-1 0,2 0,-2 1,1-1,-1 2,1-1,-1 0,0 0,0 1,0 0,0 0,0 0,-1 0,1 0,-1 0,0 1,0-1,0 1,0-1,-1 1,1 0,0 2,65 204,-59-182</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4:15.953"/>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244 0,'-7'1,"1"0,-1 0,0 0,0 1,0 0,1 0,-1 1,1-1,-1 2,1-1,0 1,0 0,-3 2,-12 11,1 1,-16 20,20-22,13-13,1-1,0 1,-1 0,1-1,0 1,1 0,-1 0,0 0,1 1,-1 2,1-5,1 0,0 0,0 0,0 0,0 1,0-1,1 0,-1 0,0 0,0 0,1 0,-1 0,0 0,1 0,-1 0,1 0,-1 0,1 0,0-1,-1 1,1 0,0 0,0 0,0-1,-1 1,1 0,0-1,0 1,0-1,0 1,0-1,0 0,0 1,0-1,0 0,1 0,12 5,-7-3,0 0,0 1,0 0,0 0,0 0,-1 1,1 1,-5-4,0 1,0 0,-1 0,1 0,0 0,-1 0,0 0,0 0,1 0,-1 0,0 1,-1-1,1 0,0 1,-1-1,1 1,-1-1,0 1,0-1,0 1,0-1,0 1,0-1,-1 1,-1 5,0 0,0 0,-1 0,0-1,0 1,-1-1,0 0,0 0,-1 0,0 0,-5 5,-4 4,-1-1,-1-1,-16 13,11-12</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4:16.51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35,'4'5,"-1"-1,1 2,-1-1,0 0,0 1,0-1,-1 1,0 0,0-1,-1 1,0 0,0 0,0 1,5 85,-6-70,-1 359,0-466,-1 30,2 0,3 1,2 0,6-23,-8 65,1-13,2 1,1 1,1-1,1 1,4-6,-11 25,0 0,0 0,0 0,1 0,0 0,-1 0,2 0,-1 1,0 0,1 0,-1 0,1 0,0 0,0 1,0-1,0 1,0 0,1 0,-1 1,0-1,1 1,0 0,-1 0,1 1,-1-1,1 1,0 0,0 1,-1-1,5 1,-3 1,0 1,0-1,-1 1,1 0,0 0,-1 1,0-1,0 1,0 0,0 1,-1-1,1 1,-1 0,0 0,-1 0,1 1,-1-1,0 1,-1 0,2 2,-1-1,0 0,-1 0,1 1,-1-1,-1 1,1 0,-1-1,-1 1,1 0,-1-1,-1 1,0 0,0 0,0-1,-1 1,-1 3,1-6,1-1,-1 0,0-1,-1 1,1 0,-1-1,1 1,-1-1,0 0,-1 1,1-2,0 1,-1 0,0-1,1 1,-1-1,0 0,0 0,0-1,0 1,-1-1,1 0,0 0,-1-1,1 1,0-1,-1 0,1 0,-1 0,1 0,0-1,-1 0,1 0,0 0,0-1,-1 1,1-1,0 0,0 0,1 0,-1-1,-2-2,-22-17</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4:17.2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52 0,'-1'4,"0"-1,0 1,-1-1,1 0,-1 0,0 0,0 0,0 0,0 0,0 0,-1 0,-1 1,0 0,1-1,0 1,0 0,0 0,0 0,1 1,0-1,-1 1,3-4,0 0,0 0,0 0,0 1,0-1,0 0,0 0,0 0,1 0,-1 0,0 0,1 0,-1 0,1 0,-1 0,1 0,-1 0,1 0,0 0,-1 0,1-1,0 1,0 0,0 0,-1-1,1 1,0 0,0-1,0 1,0-1,0 0,0 1,0-1,0 0,0 1,0-1,1 0,3 1,1 1,-1-2,0 1,1 0,-1-1,1 0,-1-1,0 1,1-1,-1 0,0 0,1-1,-1 1,1-2,-3 2,0 1,-1-1,1 0,-1-1,1 1,-1 0,1-1,-1 1,0-1,0 0,0 0,0 0,0 0,0 0,0 0,-1-1,1 1,-1 0,0-1,1 1,-1-1,0 0,0 1,-1-1,1 0,-1 0,1 1,-1-2,0 2,0 1,-1-1,1 1,0-1,-1 0,1 1,-1-1,1 1,-1-1,0 1,0-1,0 1,0 0,0-1,0 1,0 0,0 0,0 0,-1 0,1 0,0 0,-1 0,1 0,-1 0,1 0,-1 1,1-1,-1 1,1-1,-1 1,0 0,1 0,-1-1,0 1,1 0,-1 1,0-1,1 0,-1 0,1 1,-1-1,0 1,0 0,-3-1,1 1,-1 1,1-1,-1 1,1 0,0 0,-1 0,1 0,0 1,1 0,-1 0,0 0,1 0,-1 0,0 2,2-1,0-1,0 1,1 0,-1 0,1 0,-1 0,1 0,1 0,-1 0,1 0,-1 0,1 0,0 0,0 0,1 0,-1 1,1-1,1 1,0 2,1 1,0-1,0 0,1 0,0 0,0-1,1 0,-1 1,6 3,0 1,2 0,-1-1,2 0,-1-1,1 0,0-1,1-1,0 0,13 4,-22-9,0-1,1 0,-1 0,1 0,-1-1,0 0,1 0,-1-1,1 1,-1-1,1 0,-1 0,0-1,0 0,1 0,-1 0,-1 0,1-1,0 0,3-3,13-8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32.71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1 330,'0'-3,"1"1,0-1,-1 0,1 1,0-1,1 1,-1-1,0 1,1 0,-1-1,1 1,-1 0,1 0,0 0,0 0,2-1,39-30,-32 26,67-44,71-34,-118 68,-24 13,0-1,-1 0,1 0,-1 0,0-1,0 0,1-3,-6 8,0 1,0-1,-1 0,1 0,0 0,0 0,-1 0,1 0,-1 0,1 0,-1 0,1 0,-1 0,1 0,-1 0,0 0,0 0,0 0,1-1,-1 1,0 0,0 0,-1 0,1 0,0 0,0-1,0 1,-1 0,1 0,-1 0,1 0,-1 0,1 0,-1 0,0 0,1 0,-1 0,0 0,0 1,0-1,1 0,-1 0,0 1,0-1,0 1,0-1,0 1,0-1,-1 1,1-1,0 1,0 0,0 0,0 0,-1-1,-5 0,0 0,0 1,0-1,0 1,0 1,-1-1,2 1,-1 1,0-1,0 1,0 0,1 1,-1-1,1 1,-1 1,1-1,0 1,-2 2,0-1,0 1,0 1,1-1,0 1,0 1,1-1,0 1,0 0,1 1,0-1,0 1,-2 8,4-7,0-1,1 1,0 0,1 0,1 1,-1-1,1 0,1 0,0 0,0 0,1 0,1 0,-1 0,2 0,-1-1,1 0,1 1,2 3,-2-5,-1-1,1 0,0 0,1-1,-1 0,1 0,1 0,-1 0,1-1,0 0,0-1,0 1,1-2,0 1,0-1,0 0,0 0,0-1,0 0,1-1,-1 0,4 0,4-1,1-1,-1 0,0-2,0 0,-1 0,1-2,-1 0,1 0,0-2,28-15</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4:17.71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172 0,'-6'0,"-10"0,-7 0,-8 0,2 7,0 8,4 9,13 6,15-1,14-6,11-7,7-6,4-5,2-3,-5-8,-10-4</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4:18.3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1 302,'1'9,"1"0,0 0,1-1,0 1,0-1,1 0,0 0,0 0,1 0,0-1,-3-4,0 0,1 0,-1 0,1 0,-1-1,1 1,0-1,0 0,0 0,0 0,1 0,-1-1,3 2,-4-3,1 1,-1-1,0 0,1 0,-1 0,1 0,-1 0,1 0,-1-1,0 1,1-1,-1 0,0 1,1-1,-1 0,0 0,0-1,0 1,0 0,0-1,0 1,1-3,4-2,-1-1,0 0,-1 0,0 0,0-1,0 0,1-5,5-7,-11 20,0 0,0 0,0 0,1-1,-1 1,0 0,0 0,0 0,0 0,0-1,0 1,0 0,0 0,0 0,0 0,1 0,-1-1,0 1,0 0,0 0,0 0,0 0,1 0,-1 0,0 0,0 0,0-1,0 1,1 0,-1 0,0 0,0 0,0 0,0 0,1 0,-1 0,0 0,0 0,0 0,1 0,-1 0,0 0,0 1,0-1,0 0,1 0,-1 0,0 0,0 0,0 0,5 14,1 32,-4-24,0-12,0-1,0 1,1-1,1 0,-1 0,2 0,-1 0,5 6,-8-14,1 1,-1 0,0-1,1 1,-1-1,1 1,0-1,-1 0,1 0,0 0,0 0,0 0,0 0,-1 0,1 0,1-1,-1 1,0-1,1 0,-1 0,0-1,1 1,-1 0,0-1,1 0,-1 0,0 0,0 0,0 0,1 0,-1 0,0-1,-1 1,1-1,0 1,0-1,-1 0,2-1,8-10,-1 0,0-1,-1 0,-1-1,0 0,-1 0,3-9,10-33,4-28,-12 44,-4 9,-2 0,-1 0,-1 0,-1-28,-4 108,-2-6,2 1,2 0,7 40,0-47</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4:20.0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302 292,'-18'3,"0"0,0 1,0 0,0 2,0 0,1 1,1 1,-1 1,1 0,0 1,-8 7,15-10,0 1,0 0,1 0,0 1,1 0,-6 8,10-14,1 1,-1 0,1 1,-1-1,1 0,0 1,1-1,-1 1,1-1,0 1,0 0,0-1,1 1,-1 0,1 0,0 0,1 1,0-4,-1 0,1 0,0-1,0 1,0 0,0 0,0-1,0 1,0 0,1-1,-1 1,1-1,-1 1,1-1,-1 0,1 0,0 0,0 0,-1 0,1 0,0 0,0-1,0 1,0 0,0-1,0 0,0 0,0 1,0-1,0 0,0-1,0 1,0 0,0 0,0-1,0 1,2-2,5 0,0-1,-1 0,1 0,-1-1,0 0,0-1,7-4,2-6,0 0,-1-1,-1 0,0-1,-2-1,0 0,4-9,-12 27,-3 12,0 23,-2-26,0-7,0 0,0 0,0 1,0-1,1 0,-1 0,0 0,1 0,0 0,-1 0,1 0,0 0,0 0,0 0,0-1,0 1,0 0,1-1,-1 1,1-1,-1 1,1-1,0 1,-1-1,2 0,-1-1,0 0,0 1,0-1,1 0,-1 0,0 0,0 0,0-1,1 1,-1-1,0 1,0-1,0 0,0 0,0 0,0 0,2-1,8-5,0-2,-1 1,0-1,-1-1,1 0,5-8,-5 2,0 0,-1-1,0 0,4-14,-7 15,0 1,1 0,1 1,1-1,10-11,-20 25,1 0,-1 1,1-1,-1 0,1 1,-1-1,1 0,0 1,0-1,-1 1,1-1,0 1,0-1,0 1,-1 0,1-1,0 1,0 0,0 0,0 0,0 0,0-1,-1 1,1 0,0 0,0 1,0-1,0 0,0 0,1 1,-1 0,0 0,0 0,0 1,0-1,0 0,0 0,0 1,-1-1,1 0,0 1,-1-1,1 1,-1-1,1 1,-1-1,8 60,-8-60,-1 69,0-50,1 0,0-1,1 1,2 0,1 7,3-10,-3-20,-4 0,0 1,0-1,0 1,-1-1,1 0,-1 1,1-1,-1 1,0-1,0 1,0 0,-1-2,-4-6,-1 1,-1 0,1 0,-2 0,1 1,-1 1,-7-6,-20-18,36 31,-1-1,0 1,1-1,-1 1,0-1,1 0,-1 1,1-1,-1 0,1 1,0-1,-1 0,1 1,0-1,-1 0,1 0,0 0,0 1,0-1,0 0,-1 0,1 0,0 0,0 1,1-1,-1 0,0 0,0 0,0 1,1-1,-1 0,0 0,1 0,0 0,1-1,-1 0,1 1,0-1,0 1,0 0,0-1,0 1,0 0,0 0,0 0,1 0,61-14,0 4,-41 6,-1 1,1 2,0 0,21 1,-36 2,-1-1,0 2,0-1,1 1,-1 0,0 0,-1 1,1 0,0 0,-1 1,0 0,0 0,0 0,0 1,-1 0,1 0,2 4,-3-2,1 0,-1 1,0 0,-1 0,0 0,2 5,-5-10,1 0,-1 0,0 0,0 0,-1 0,1 0,-1 0,1 0,-1 0,0 0,0 0,0 0,-1 0,1 0,-1 0,0 1,0-2,0 1,0 0,0 0,1-2,-1-1,1 0,0 0,-1 0,1 1,0-1,-1 0,1 0,0 0,-1 0,1 0,0 0,-1 0,1 0,0 0,-1 0,1 0,-1 0,1 0,0 0,-1 0,1 0,0 0,-1 0,1 0,0 0,-1-1,1 1,0 0,0 0,-1 0,1-1,0 1,-1 0,1 0,0-1,0 1,0 0,-1-1,1 1,0 0,0-1,0 1,0 0,0-1,-1 1,1 0,0-1,0 1,0 0,0-1,0 1,0 0,0-1,0 1,0-1,-9-25,9 24,-3-5,-7-24,1 0,1-1,2 0,1 0,2 0,1-10,2 39,0-1,0 0,1 1,-1-1,1 1,0-1,0 1,1-1,-1 1,1 0,-1 0,1-1,0 1,0 0,1 1,-1-1,0 0,1 1,0-1,0 1,-1 0,1 0,1 0,-1 0,0 0,0 1,1-1,-1 1,1 0,-1 0,1 1,0-1,15-2,0 1,1 1,-1 0,1 2,13 1,-4 0,-16-2,0 1,0 1,0 0,0 1,0 0,5 3,-15-5,0 0,0 0,0 0,0 1,0 0,-1-1,1 1,0 0,-1 0,1 1,-1-1,0 0,0 1,0-1,0 1,0 0,0 0,-1 0,0 0,1 0,-1 0,0 0,0 0,-1 0,1 0,-1 1,1-1,-1 1,-1 8,-1 0,0 0,-1 0,0 0,-1 0,0-1,-1 1,-1 1,1-4,1 0,0 0,1 0,0 1,0-1,1 1,0-1,1 1,0 0,0 0,1 0,1 2,-1-10,0 0,0 0,1 1,-1-1,1 0,0 0,0 0,-1 0,1 0,0 0,1 0,-1 0,0 0,1 0,-1 0,1-1,-1 1,1-1,0 1,0-1,-1 1,1-1,0 0,0 0,0 0,1 0,-1-1,0 1,0 0,0-1,0 0,1 1,-1-1,0 0,1 0,-1 0,0 0,0-1,1 1,-1-1,1 0,5-1,-1 0,1-1,-1 0,0-1,0 1,0-2,0 1,0-1,-1 0,0 0,2-3,0 0,-1 0,-1-1,0 0,0-1,0 1,-1-1,-1 0,0 0,0-1,-1 1,0-1,-1 0,0 0,0-8,-1 13,-1 0,0 1,0-1,-1 0,1 0,-1 0,-1 0,1 0,-1 1,0-1,0 1,-1-1,1 1,-1 0,0 0,-1 0,1 0,-1 1,0-1,0 1,-1 0,1 0,-1 0,0 1,0 0,0 0,-2-1,44-12,41-20,-28 13,42-13,-89 34,0 1,0 0,-1 1,1-1,0 0,0 1,0 0,0-1,0 1,0 0,0 1,0-1,0 1,0-1,0 1,-1 0,1 0,0 0,2 1,-3 0,0 0,0 0,0 0,0 0,0 0,-1 0,1 0,-1 1,0-1,1 0,-1 1,0 0,0-1,-1 1,1-1,0 1,-1 1,1 12,0-1,-1 1,-1-1,0 0,-1 1,-3 8,-9 43,12-59,3-18,7-21,-2 20,-1 1,1 0,1 0,0 0,0 0,1 1,0 1,1-1,-1 1,9-5,-14 11,0 0,0 0,0 0,0 0,1 0,-1 0,0 1,1 0,0 0,-1 0,1 0,0 0,-1 1,1 0,0 0,0 0,-1 0,1 0,0 1,0-1,-1 1,1 0,0 1,-1-1,1 0,-1 1,0 0,0 0,1 0,-1 0,0 0,0 1,-1-1,1 1,1 1,3 6,0-1,-1 1,0 0,-1 0,0 0,-1 1,0 0,2 8,20 92,-26-108,8 42,-4-6</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4:20.4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18,'7'0,"8"0,9 0,7 0,-2-6,-13-3,-15 7,-8 4</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4:20.7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40 1,'-7'0,"-8"0,-3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4.9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5.8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0.3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0.7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1.3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36.96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0 124,'0'-6,"0"-9,7-8,2-6,-8 1,-3 12,5 9,2 12,0 11,0 10,-2 6,5 5,2 2,-2 0,-2 1,-1-1,-3 0,0-8</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1.7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13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5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90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trace contextRef="#ctx0" brushRef="#br0" timeOffset="1">1 0,'0'0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6.6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27,'0'-11,"0"-4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03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trace contextRef="#ctx0" brushRef="#br0" timeOffset="1">1 0,'0'0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37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73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trace contextRef="#ctx0" brushRef="#br0" timeOffset="1">0 1,'0'0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8.08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43.7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37.33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38,'0'-6,"0"-9,0-1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10:38.01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0,'0'7,"0"1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10:38.63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37.66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182 1,'-2'0,"-1"1,0 0,0 1,1-1,-1 0,1 1,-1 0,1-1,0 1,-1 0,1 0,0 0,0 1,1-1,-1 0,-1 2,-8 9,-4 1,-5 4,2 0,0 2,-9 12,23-27,1-1,-1 1,1 0,0 1,1-1,-1 0,1 1,0 0,1-1,-1 1,1 0,0 0,0 0,1 0,0 0,0 0,0-1,1 4,0-6,1 0,-1-1,0 1,1 0,-1 0,1-1,0 1,0-1,0 0,0 1,0-1,0 0,1 0,-1 0,1-1,0 1,-1-1,1 1,0-1,0 0,0 0,0 0,0 0,0-1,0 1,2-1,14 3,-1-2,0 0,0-1,4-1,-7 0,-7 1,5-1,0 1,1 0,-1 1,1 0,-1 1,0 1,1 0,-12-2,1 0,0 0,-1 0,1 1,-1-1,0 1,1-1,-1 1,0 0,0 0,0 0,0 0,0 0,-1 1,1-1,-1 1,1-1,-1 1,0-1,0 1,0-1,0 1,0 0,-1 0,1 0,-1-1,0 1,0 0,0 0,0 0,0 0,-1-1,1 1,-1 0,0 0,0 0,0 3,-1-1,0 1,0-1,0 0,0 0,-1 0,0 0,0 0,0 0,-1-1,0 1,0-1,0 0,0-1,0 1,-3 1,-2 1,0-1,0 0,0 0,-1-1,1 0,-1-1,0 0,-6 0,-16 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43.551"/>
    </inkml:context>
    <inkml:brush xml:id="br0">
      <inkml:brushProperty name="width" value="0.05" units="cm"/>
      <inkml:brushProperty name="height" value="0.05" units="cm"/>
      <inkml:brushProperty name="color" value="#66CC00"/>
      <inkml:brushProperty name="ignorePressure" value="1"/>
    </inkml:brush>
  </inkml:definitions>
  <inkml:trace contextRef="#ctx0" brushRef="#br0">36 5,'-17'-4,"2"3,14 2,1 0,-1 0,1-1,-1 1,1 0,0 0,0 0,-1 0,1 0,0 0,0-1,0 1,0 0,0 0,0 0,0 0,1 0,-1 0,0 0,0 0,1-1,-1 1,0 0,32 131,24 124,-46-197,-3 0,-2 1,-3 22,2-116,1-1,3 1,0 1,2-1,2 1,1 1,1 0,2 1,2-1,-15 26,1 1,1-1,-1 1,1 0,0 0,0 0,0 0,1 1,-1 0,1 0,0 1,0-1,2 1,-5 2,-1 0,1 0,0 0,0 1,0-1,0 1,0 0,0 0,0 0,0 0,0 0,0 1,0 0,-1-1,1 1,0 0,0 0,-1 0,1 1,0-1,-1 1,1-1,-1 1,0 0,1 0,-1 0,0 0,0 0,0 1,-1-1,2 2,2 5,1 1,-2 0,1 0,-2 0,1 0,-1 1,-1-1,0 1,0 0,-1-1,0 5,0 16,-1 0,-2 0,-2 10,3-33,0 1,-1-1,0 0,-1 1,0-1,0 0,-2 2,4-7,0-1,0 0,-1 1,1-1,-1 0,0 0,0 0,1 0,-1 0,0-1,-1 1,1-1,0 1,0-1,-1 0,1 1,-1-1,1-1,-1 1,1 0,-1 0,1-1,-1 0,-1 1,-14-3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44.13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106 15,'15'-6,"2"-2,-17 8,0 0,0 0,0 0,-1 0,1 0,0 0,0 1,0-1,0 0,0 0,0 0,0 0,0 0,-1 1,1-1,0 0,0 0,0 0,0 0,0 0,0 1,0-1,0 0,0 0,0 0,0 0,0 1,0-1,0 0,0 0,0 0,0 0,0 0,0 1,0-1,0 0,1 0,-1 0,0 0,0 0,0 1,0-1,0 0,0 0,0 0,1 0,-1 0,0 0,0 0,0 0,0 1,0-1,1 0,-1 0,0 0,0 0,0 0,0 0,0 0,1 0,-1 0,0 0,0 0,-51 68,34-48,1 1,1 0,-3 7,15-22,0 0,0 1,0-1,1 0,0 1,0-1,1 1,-1 0,1-1,1 1,0 0,0 0,0 0,1 3,0-6,-1 0,1 0,0-1,1 1,-1-1,1 1,0-1,-1 0,1 1,1-1,-1 0,0 0,1 0,0-1,-1 1,1-1,0 1,1-1,-1 0,0 0,0-1,1 1,-1 0,1-1,0 0,-1 0,1 0,0 0,-1-1,1 0,0 1,0-1,0-1,3 1,11-2,0 0,0-1,0 0,0-2,-1 0,13-5,-14 3,-1 0,1-1,-1 0,0-1,-1-1,2-2,-12 9,-1 0,1 0,-1-1,0 1,0-1,0 1,-1-1,0 0,1 0,-1 0,-1 0,1-1,-1 3,-1 0,1-1,-1 1,0 0,0-1,0 1,0-1,0 1,-1 0,1 0,-1-1,1 1,-1 0,0 0,0-1,0 1,0 0,0 0,-1 0,1 0,-1 1,1-1,-2-1,-28-28,22 23,1 0,0-1,0 0,0 0,1-1,0-1,6 10,1 0,-1 0,1 0,-1 0,1 0,-1 0,0 1,1-1,-1 0,0 0,0 1,0-1,0 0,0 1,1-1,-1 1,0-1,0 1,0 0,0-1,0 1,0 0,-1 0,1 0,0 0,-1 0,0 0,0 1,0-1,-1 1,1 0,0 0,0 0,0 0,0 0,0 0,0 1,0-1,-1 2,-8 8,1 0,-1 1,2 0,-1 1,0 1,3-6,-14 18,-1 0,-1-2,-1 0,-4 0,4-7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44.51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130 1,'3'0,"3"0,0-1,1 2,-1-1,0 1,-1 0,1 0,2 1,-8-2,1 0,-1 0,0 0,0 0,1 1,-1-1,0 0,0 0,1 1,-1-1,0 0,0 0,1 1,-1-1,0 0,0 0,0 1,0-1,0 0,0 1,1-1,-1 0,0 1,0-1,0 0,0 1,0-1,0 0,0 1,0-1,0 0,0 1,-1-1,1 0,0 0,0 1,0-1,0 0,0 1,-1-1,-21 22,5-9,-10 7,1 1,-14 15,35-31,0 0,0 0,1 0,0 1,0 0,0 0,0 0,1 0,0 0,0 1,1-1,0 1,0 0,-1 7,3-12,0 1,0-1,0 1,0-1,0 0,0 1,1-1,-1 1,1-1,0 0,0 1,0-1,0 0,0 0,0 0,1 1,-1-1,1-1,-1 1,1 0,1 1,0-1,0 0,0 0,1 0,-1-1,1 1,-1-1,1 0,0 0,-1 0,1-1,0 1,0-1,0 0,10 0,1-1,0 0,-1-1,0-1,1 0,9-4,85-35,-63 22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46.103"/>
    </inkml:context>
    <inkml:brush xml:id="br0">
      <inkml:brushProperty name="width" value="0.05" units="cm"/>
      <inkml:brushProperty name="height" value="0.05" units="cm"/>
      <inkml:brushProperty name="color" value="#66CC00"/>
      <inkml:brushProperty name="ignorePressure" value="1"/>
    </inkml:brush>
  </inkml:definitions>
  <inkml:trace contextRef="#ctx0" brushRef="#br0">268 179,'-10'2,"0"0,1 1,-1 0,1 0,0 1,0 1,0-1,-7 6,-1-1,3-1,-1 1,1 0,0 1,1 1,1 0,-1 1,2 0,-5 6,12-13,0 0,0 0,1 0,-1 1,1-1,1 1,-1 0,1 0,0 0,0 0,1 0,-1 0,1 1,1-1,-1 0,1 1,0-1,1 1,0-1,0 0,0 0,0 1,2 2,-2-7,0 0,-1 1,1-1,0 0,1 0,-1 0,0 0,1 0,-1 0,1 0,-1 0,1-1,0 1,0 0,0-1,0 0,0 1,0-1,0 0,0 0,0 0,1 0,-1-1,0 1,1 0,-1-1,0 0,1 0,-1 1,1-2,-1 1,1 0,-1 0,0-1,1 1,-1-1,0 0,1 1,-1-1,2-1,4-2,1-1,-1 0,0 0,0-1,-1 1,1-2,-1 1,-1-1,6-6,-1-4,0 0,-1 0,-1-1,-1-1,-1 1,3-9,25-57,-35 84,0-1,1 0,-1 0,0 0,1 0,-1 0,1 1,-1-1,1 0,0 0,-1 1,1-1,0 0,-1 1,1-1,0 1,0-1,0 1,-1-1,1 1,0 0,0-1,0 1,0 0,0 0,0-1,0 1,0 0,0 0,0 0,0 0,1 1,0 0,0 0,0 0,0 1,-1-1,1 0,0 1,-1-1,1 1,-1-1,0 1,1 0,-1-1,0 2,8 12,-1 0,0 1,2 10,-7-20,10 33,-10-29,0 0,0 0,1 0,0 0,1-1,0 0,6 7,-10-14,0 0,1-1,-1 0,1 1,0-1,-1 0,1 0,0 0,0 0,0 0,0 0,0 0,0-1,0 1,0-1,0 1,0-1,2 0,0 0,-1-1,1 1,-1-1,1 0,-1 0,1 0,-1 0,0-1,0 1,1-1,-1 0,1-1,5-4,0-1,0 0,-1-1,0 0,-1 0,1-1,-2 0,0 0,0-1,-1 0,0 0,-1 0,0 0,0-1,-2 1,1-1,-2 0,2-11,-3 22,0 1,0-1,0 0,0 1,0-1,1 1,-1-1,0 0,0 1,0-1,-1 0,1 1,0-1,0 1,0-1,0 0,0 1,-1-1,1 1,0-1,-1 1,1-1,0 1,-1-1,1 1,0-1,-1 1,1 0,-1-1,1 1,-1-1,1 1,-1 0,1 0,-1-1,0 1,-14 17,-9 36,5 33,18-81,1 0,-1 0,1 0,0 0,0 0,0 0,1 0,0 0,0 0,0 0,0 0,1-1,0 1,0 0,2 2,-4-7,0 0,0 1,0-1,0 0,0 0,0 0,1 0,-1 1,0-1,0 0,0 0,0 0,1 0,-1 0,0 0,0 0,0 1,0-1,1 0,-1 0,0 0,0 0,0 0,1 0,-1 0,0 0,0 0,0 0,1 0,-1 0,0 0,0 0,0 0,1-1,-1 1,0 0,0 0,0 0,1 0,-1 0,0 0,0 0,0-1,0 1,6-11,1-15,-4-3,0 6,0 1,2-1,0 1,5-9,-9 25,1 1,1 0,-1 0,1 0,0 0,0 0,0 1,1-1,-1 1,1 0,0 0,0 0,1 1,-1-1,1 1,0 0,0 1,0-1,0 1,1-1,-3 3,-1 0,0 0,0 0,0 0,1 0,-1 0,0 1,0-1,0 1,0-1,1 1,-1 0,0 0,0 0,0 0,-1 0,1 1,0-1,0 0,-1 1,1-1,-1 1,1 0,-1-1,0 1,1 0,-1 0,0 0,0 0,0 0,-1 0,1 0,0 1,4 8,-1 1,0-1,0 1,-1 0,0 5,4 78,-7-95,0 1,0-1,0 0,0 0,0 0,0 0,0 1,0-1,0 0,0 0,0 0,0 1,0-1,0 0,0 0,0 0,0 1,0-1,0 0,0 0,0 0,1 0,-1 0,0 1,0-1,0 0,0 0,0 0,0 0,1 0,-1 1,0-1,0 0,0 0,0 0,1 0,-1 0,0 0,0 0,0 0,0 0,1 0,-1 0,0 0,0 0,0 0,1 0,-1 0,0 0,0 0,0 0,0 0,1 0,-1 0,0 0,0 0,0 0,1 0,8-15,7-22,-15 36,13-45,14-33,-26 74,0 1,0-1,1 1,0-1,0 1,0 0,0 0,1 1,0-1,0 0,0 1,0 0,3-2,-5 4,0 0,0 0,0 0,0 0,1 0,-1 1,0-1,0 1,0-1,1 1,-1 0,0 0,0 0,1 0,-1 0,0 1,0-1,1 1,-1-1,0 1,0 0,0 0,0 0,0 0,0 0,0 0,0 0,0 1,-1-1,1 1,0-1,-1 1,1 0,-1 0,0 0,0 0,0 0,0 0,0 0,0 0,0 0,0 1,3 8,0 1,0 0,-1 0,-1 1,0-1,-1 0,0 2,-1-11,0 5,0-1,1 1,0 0,0-1,0 1,1-1,0 1,2 2,-2-8,-1 0,0 0,1-1,-1 1,1 0,0-1,-1 1,1-1,0 0,0 0,0 0,0 0,0 0,0 0,0 0,0 0,0-1,1 1,-1-1,0 0,0 0,1 0,-1 0,0 0,0 0,0 0,1-1,-1 1,0-1,0 0,1 0,13-2,0-1,-1 0,1-2,-1 0,10-5,-18 7,-1 0,1 0,-1-1,0 0,-1 0,1 0,-1-1,0 0,0 0,-1 0,0 0,0-1,0-1,5-9,1 1,1 0,0 1,1 0,0 0,1 1,3-1,19-15,1 1,14-7,-47 35,-1 0,0-1,0 0,0 1,-1-1,1 0,0 0,-1 0,1 0,-1 0,0 0,1-1,-2 2,0 1,1-1,-1 0,0 1,0-1,0 0,0 1,0-1,0 0,0 1,0-1,0 0,0 1,0-1,0 0,0 1,-1-1,1 0,0 1,-1-1,1 1,0-1,-1 0,1 1,0-1,-1 1,0-1,-1 0,0-1,-1 1,1 0,0 1,-1-1,1 0,-1 1,0-1,1 1,-1 0,1-1,-1 1,1 1,-1-1,1 0,-1 1,0-1,1 1,0 0,-1-1,-1 2,-16 7,1 0,0 1,1 1,0 0,0 2,1 0,1 1,1 0,0 2,-4 4,16-16,-1 0,1 1,0-1,0 1,1 0,-1 0,1 0,0 0,1 0,-1 0,1 0,0 1,0-1,0 0,1 1,0-1,0 5,1-4,1 0,-1 0,1 0,1 0,-1-1,1 1,0-1,0 1,0-1,1 0,0-1,0 1,0 0,0-1,5 3,-1 1,1-1,-1 0,2-1,-1 0,1 0,0-1,0-1,0 1,1-1,-1-1,1 0,0-1,0 0,0 0,0-1,0-1,1 0,-1 0,0-1,8-2,14-5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8:00.696"/>
    </inkml:context>
    <inkml:brush xml:id="br0">
      <inkml:brushProperty name="width" value="0.05" units="cm"/>
      <inkml:brushProperty name="height" value="0.05" units="cm"/>
      <inkml:brushProperty name="color" value="#66CC00"/>
      <inkml:brushProperty name="ignorePressure" value="1"/>
    </inkml:brush>
  </inkml:definitions>
  <inkml:trace contextRef="#ctx0" brushRef="#br0">679 102,'-1'-2,"0"-1,0 1,-1 0,1-1,0 1,-1 0,1 0,-1 0,0 0,0 0,0 0,0 1,0-1,0 1,0-1,-1 1,1 0,-2-1,-47-21,37 18,1 2,-2 0,1 1,0 0,0 1,-1 1,1 0,0 1,-1 0,1 1,0 1,0 0,0 1,0 1,1 0,0 0,0 2,0-1,1 2,0 0,0 0,-8 9,-5 3,-3 1,1 2,-18 20,37-35,1 1,1 0,-1-1,1 2,1-1,0 1,0 0,1 0,0 0,1 1,-1 1,-1 9,-1 0,0-1,-2 1,-1-1,-7 13,10-20,0 0,2 0,-1 0,2 0,0 1,0 0,1-1,1 1,0 0,1 0,1 0,0 0,1 0,0 0,1-1,1 1,3 7,-4-15,1 0,0 0,0-1,0 1,1-1,0 0,0 0,1-1,-1 1,1-1,4 2,75 39,-57-32,-6-4,1-1,0-1,0 0,1-2,-1-1,1-1,14 0,-15-1,38 10,-51-10,-1 1,1-1,0-1,0 1,0-2,0 1,0-2,0 1,0-1,5-2,20-4,-1-2,0-2,-1-1,0-1,13-9,-36 16,-1 1,0-1,0-1,-1 1,0-2,0 1,-1-1,0 0,0 0,-1-1,0 0,0 0,-1-1,-1 1,1-1,-1 0,-1 0,0-1,0 1,-1-3,14-68,-7 43,-2 0,-2 0,0-22,-5 41,-1 1,0 0,-1 0,-1-1,-1 2,-1-1,0 0,-2 1,1 0,-2 0,-3-4,4 10,0-1,-1 1,-1 0,1 1,-2 0,1 1,-1 0,-1 0,0 1,0 0,0 1,-1 0,0 1,-1 1,-7-3,-12-4,19 6,1 1,-1 1,0 0,-1 1,1 0,-1 1,1 0,-11 1,-4 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47.084"/>
    </inkml:context>
    <inkml:brush xml:id="br0">
      <inkml:brushProperty name="width" value="0.05" units="cm"/>
      <inkml:brushProperty name="height" value="0.05" units="cm"/>
      <inkml:brushProperty name="color" value="#66CC00"/>
      <inkml:brushProperty name="ignorePressure" value="1"/>
    </inkml:brush>
  </inkml:definitions>
  <inkml:trace contextRef="#ctx0" brushRef="#br0">298 372,'0'-2,"-1"-1,1 1,-1 0,0 0,0 0,1 0,-1 0,-1 0,1 0,0 1,0-1,-1 0,1 1,-1-1,1 1,-1-1,0 1,0 0,1-1,-1 1,0 0,0 0,0 1,0-1,0 0,0 1,-1-1,0 1,-6-3,-1 1,1 0,-1 1,0 0,-7 0,10 2,-1-1,1 1,-1 1,1-1,-1 1,1 1,0-1,0 1,0 1,0-1,0 1,1 0,0 1,0-1,0 1,0 0,1 1,-2 1,0 1,1 0,0 1,0 0,1 0,0 0,1 1,0-1,0 1,1 0,0 0,1 0,0 1,1 1,0-9,0-1,1 1,0-1,-1 1,1 0,0-1,0 1,0-1,1 1,-1 0,1-1,-1 1,1-1,0 1,0-1,0 0,0 1,1-1,-1 0,0 0,1 0,0 0,-1 0,1 0,0 0,0-1,0 1,0 0,0-1,1 0,-1 0,0 1,1-1,-1 0,1-1,-1 1,1 0,-1-1,1 0,1 1,2-1,1 0,-1-1,1 0,-1 0,1 0,-1-1,0 0,0 0,0 0,0-1,0 0,0 0,-1-1,1 1,3-5,56-52,-3-4,41-55,-100 116,2-3,0 1,-1-1,1-1,-1 1,0-1,-1 1,0-1,0 0,0 0,-1-1,0 1,-1 0,1-1,-1 1,0-7,-2 5,0-1,-1 1,0 0,0 1,-1-1,0 0,-1 1,1-1,-2 1,1 0,-1 0,-5-5,-38-62,48 74,-1 1,1 0,0 0,0 0,0-1,0 1,-1 0,1 0,0 0,0-1,0 1,-1 0,1 0,0 0,0 0,-1 0,1 0,0 0,0 0,-1 0,1 0,0 0,-1 0,1 0,0 0,0 0,-1 0,1 0,0 0,0 0,-1 0,1 0,0 0,0 0,-1 0,1 0,0 1,0-1,-1 0,1 0,0 0,0 0,0 1,0-1,-1 0,1 0,0 1,0-1,0 0,0 0,0 1,0-1,-1 0,1 0,0 1,0-1,0 0,0 0,0 1,0-1,0 0,0 0,0 1,0-1,0 0,0 0,1 1,-4 22,3-22,-1 63,3 0,2 0,4 0,2-1,2 0,17 43,-28-101,1 0,-1 0,1 0,0 0,1-1,-1 1,1-1,0 1,0-1,2 1,6 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47.467"/>
    </inkml:context>
    <inkml:brush xml:id="br0">
      <inkml:brushProperty name="width" value="0.05" units="cm"/>
      <inkml:brushProperty name="height" value="0.05" units="cm"/>
      <inkml:brushProperty name="color" value="#66CC00"/>
      <inkml:brushProperty name="ignorePressure" value="1"/>
    </inkml:brush>
  </inkml:definitions>
  <inkml:trace contextRef="#ctx0" brushRef="#br0">37 153,'0'-1,"-1"1,1 0,0-1,-1 1,1-1,0 1,-1 0,1-1,-1 1,1 0,-1-1,1 1,-1 0,1 0,-1-1,1 1,-1 0,1 0,-1 0,1 0,-1 0,1 0,-1 0,0 0,1 0,-1 0,1 0,-1 0,1 0,-1 0,1 0,-1 1,1-1,-1 0,1 0,-1 1,-10 20,4 32,7-52,-1 5,1 0,0 1,1-1,-1 0,1 0,0 0,1 1,-1-1,1 0,0-1,3 6,-4-9,0-1,1 1,-1-1,0 1,1-1,-1 1,1-1,-1 0,1 1,0-1,-1 0,1 0,0-1,0 1,0 0,0 0,0-1,0 1,0-1,0 0,0 0,0 1,0-1,0 0,0-1,0 1,0 0,0-1,0 1,0-1,0 1,-1-1,1 0,0 0,0 0,0 0,-1 0,2-1,9-5,0-1,0 0,0-1,-1 0,0-1,-1 0,0-1,-1 0,0 0,-1-1,3-5,-9 13,1 0,-1-1,1 1,-1 0,-1-1,1 0,-1 1,1-1,-1 0,-1 0,1 1,-1-1,0 0,0 0,0 0,0 0,-1 0,0 1,0-1,0 0,-1 1,0-1,0 1,0-1,0 1,-1 0,1 0,-1 0,0 0,0 0,-1 1,1-1,-1 1,0 0,-1-1,-2-1,1 1,-1 0,0 1,0 0,0 0,-1 0,1 1,0 0,-1 1,0-1,3 1,1 1,-1-1,1 1,-1 0,1 1,-1-1,1 1,-1-1,1 1,-1 1,1-1,0 1,-1-1,1 1,0 0,0 1,-1 0,-12 14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48.08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1 219,'0'7,"0"29,1 1,6 31,-5-57,0 0,1 0,0-1,1 1,0-1,0 0,1 0,1-1,0 1,0-1,5 6,-9-13,-1 0,1 0,0 0,0-1,0 1,0 0,0-1,0 1,0-1,0 0,1 0,-1 0,1 0,-1 0,1 0,-1 0,1-1,-1 0,1 1,0-1,-1 0,1 0,1-1,0 0,0 0,0 0,0-1,0 0,0 0,0 0,0 0,-1-1,1 1,-1-1,0 0,0 0,2-2,5-7,-1 0,0 0,-1-1,0 0,-1-1,0 0,3-10,-5 7,0-1,-1 1,-1-1,1-10,-3 22,-1 1,1-1,-1 0,-1 0,1 1,-1-1,0 0,0 1,0-1,-1 1,0-1,0 1,-1 0,1 0,-4-5,2 10,3 10,5 14,-1-6,1 0,1-1,1 1,0-1,1 0,8 13,-13-28,-1 1,0 0,1-1,0 1,-1-1,1 0,0 1,0-1,0 0,1 0,-1 0,0-1,1 1,-1-1,1 1,-1-1,1 0,0 0,0 0,0 0,-1 0,1-1,0 1,0-1,0 0,0 0,0 0,0 0,0 0,0-1,0 1,0-1,-1 0,1 0,0 0,0 0,-1 0,1-1,0 1,-1-1,0 0,1 1,-1-1,0 0,1-1,2-2,-1 0,1 0,-1 0,0-1,0 0,-1 0,1 0,-1 0,-1 0,1-1,-1 1,0-1,0 1,-1-1,0 0,0-3,1-21,0 0,-3-1,-1-3,1-6,-2-48,3 85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48.54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0 155,'4'0,"-1"0,1 1,-1-1,0 1,1 0,-1 0,0 0,0 1,0-1,0 1,0 0,0-1,0 1,0 1,-1-1,1 0,-1 1,1-1,-1 1,0 0,0 0,-1-1,1 1,0 1,-1-1,0 0,7 16,-1-1,-1 2,-1-1,1 9,11 37,-16-63,0 0,0 1,0-1,1 0,-1 0,0 0,1 0,0 0,-1 0,1 0,0 0,0 0,-1-2,0 1,0-1,-1 0,1 1,0-1,0 0,-1 1,1-1,0 0,0 0,0 0,-1 0,1 0,0 0,0 0,0 0,-1 0,1 0,0 0,0-1,0 1,-1 0,1 0,0-1,1-1,0 1,0-1,0 0,0 0,-1 0,1 0,0-1,-1 1,0 0,0-1,0 1,0-1,0 1,0-1,0 1,-1-1,0 1,1-1,-1 0,0-1,0-15,-1 0,-1 0,-1 0,-4-18,2 14,1-1,1 0,0-4,3 21,0 0,1 0,0 0,0 0,0 0,1 0,0 0,0 0,0 1,1-1,0 1,3-4,-4 6,0 1,0 0,0 0,1 0,-1 0,1 0,-1 0,1 1,0-1,0 1,1 0,-1 0,0 0,1 0,-1 0,1 1,-1 0,1 0,0 0,-1 0,1 0,0 1,0 0,0-1,-1 1,1 1,0-1,0 1,0-1,-1 1,1 0,0 0,-1 1,1-1,-1 1,1 0,-1 0,2 1,6 4,0 0,-1 2,1-1,-2 1,1 1,-1-1,-1 2,1-1,-2 1,4 6,4 13,-1 0,4 18,24 48,-32-78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48.90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1,'7'6,"7"9,9 1,7-1,-3-4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1:50.2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190 108,'1'0,"0"0,-1 0,1 0,0 0,-1-1,1 1,-1 0,1 0,0-1,-1 1,1 0,-1-1,1 1,-1-1,1 1,-1 0,1-1,-1 1,1-1,-1 1,0-1,1 0,-1 1,0-1,1 1,-1-1,0 0,0 1,0-1,1 1,-1-1,0 0,0 1,0-1,0 0,0 1,0-1,0 0,-1 1,1-1,0 0,0 1,0-1,-1 0,1 1,0-1,-1 1,1-1,0 1,-1-1,1 0,-1 0,1-1,-1 1,0 0,0 0,1 0,-1 0,0 0,0 0,0 0,0 0,0 0,0 0,0 1,0-1,-1 0,1 1,0-1,0 1,-1-1,1 1,0-1,-1 1,1 0,0 0,-1 0,1 0,0 0,-1 0,1 0,-7 2,1 1,-1 0,1 1,0-1,0 2,0-1,0 0,1 1,0 1,0-1,0 1,0 1,-6 5,1 2,1 0,0 0,0 1,1 1,5-7,1-1,1 1,-1-1,2 1,-1 0,1 0,0 0,1 0,0 0,0 0,1 0,0 0,1 0,0 0,0-1,1 1,0-1,1 1,-1-1,2 0,2 5,-1-3,0 0,1 0,0-1,0 0,1 0,0-1,0 1,1-2,0 1,1-2,0 1,0-1,0-1,1 1,-1-2,8 3,-13-6,0 0,0 0,0-1,0 1,1-1,-1 0,0-1,0 1,0-1,0 0,0 0,0-1,0 1,0-1,4-2,-2-1,1 1,-1-1,0-1,0 1,-1-1,0 0,0-1,0 1,1-3,4-6,-1-1,-1-1,0 0,-1 0,-1-1,0 1,-2-1,2-10,1-7,-2-1,0-25,-5 52,-1 1,0-1,0 0,-1 0,0 0,0 1,-1-1,0 0,-1 1,0-1,0 1,-1 0,-3-6,4 11,-1-1,1 1,-1 0,0 0,1 0,-1 0,-1 1,1-1,0 1,-1 0,1 0,-1 1,1 0,-1-1,0 1,0 1,-2-1,-21-2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1:54.443"/>
    </inkml:context>
    <inkml:brush xml:id="br0">
      <inkml:brushProperty name="width" value="0.05" units="cm"/>
      <inkml:brushProperty name="height" value="0.05" units="cm"/>
      <inkml:brushProperty name="color" value="#E71224"/>
      <inkml:brushProperty name="ignorePressure" value="1"/>
    </inkml:brush>
  </inkml:definitions>
  <inkml:trace contextRef="#ctx0" brushRef="#br0">8 31,'-6'0,"4"0,8 0,9 0,7 0,6 0,4 0,-4-6,-1-1,1 0,1 1,-4 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1:54.8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0,'5'0,"9"0,6 0,1 6,1 1,-2 6,-4 6,-6 5,-4 5,-3 3,-8 1,-3 2,-6-6,0-2,2-6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1:55.5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131 0,'-4'3,"-1"0,0 0,0 0,1-1,-1 0,-1 0,1 0,0 0,0-1,-1 0,1 0,0-1,-1 1,1-1,-1 0,1-1,-1 1,1-1,0 0,-1-1,1 1,0-1,0 0,0 0,3-3,11 1,11 1,-5 3,1 0,-1 1,1 1,-1 1,0 0,1 1,-4 0,1-1,0-1,0 0,0-1,0 0,0-1,1-1,3 0,-1-4,-8-2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1:56.3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15,'0'-5,"6"-3,2 7,-1 8,-1 10,-2 6,-1 6,-1 4,-2 1,0 1,0 0,0 0,-1-6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8:09.56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298 133,'14'-12,"14"-15,-28 26,1 0,-1 0,0 1,0-1,0 0,0 0,1 0,-1 1,0-1,0 0,0 0,-1 0,1 1,0-1,0 0,0 0,0 0,-1 1,1-1,0 0,-1 1,1-1,-1 0,1 1,-1-1,1 0,-1 1,1-1,-1 1,0-1,1 1,-1-1,0 1,1-1,-1 1,0 0,0-1,1 1,-1 0,0 0,0 0,1-1,-1 1,0 0,0 0,-6-1,1 0,-1 0,0 0,1 1,-1 0,0 0,0 1,1 0,-1 0,1 0,-1 1,1 0,-1 0,1 1,0 0,0 0,-2 2,-14 7,1 1,1 1,0 1,-3 4,12-11,1 1,1 1,-1-1,2 2,-1-1,1 1,1 1,-2 4,6-9,0-1,1 1,-1 0,2 0,-1 0,1 0,0 0,1 0,-1 0,2 0,-1 0,1 1,0-1,0 0,1 0,1 4,14 56,-9-36,0 1,13 27,-17-49,1-1,-1 0,2 0,-1-1,1 1,0-1,1-1,0 1,0-1,1 0,4 2,-8-6,0-1,1 0,-1 0,1 0,-1-1,1 0,0 0,0 0,0 0,-1-1,1 0,0 0,0 0,0 0,0-1,-1 0,1 0,0 0,-1-1,1 1,2-2,17-8,0 0,-1-1,14-11,-4 4,-17 9,-1 0,0-1,-1 0,0-1,-1-1,0-1,-1 1,0-2,-1 0,7-13,-9 16,-2-1,1 1,-2-1,1 0,-2 0,2-6,-5 12,-1-1,0 1,0 0,0-1,-1 1,0-1,0 1,-1-1,0 1,0-1,-1 1,0 0,-1-1,-4-11,-1 0,-1 0,-1 1,-1 0,0 1,-2 1,0 0,0 0,-1 1,-1 1,-1 0,0 1,-3-1,-10-5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1:56.7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 1,'-5'0,"-3"6,1 7,1 8,1 5,3 4,0-2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1:57.0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 3,'30'-1,"-20"0,-1 1,0-1,1 2,-1-1,0 1,0 1,1 0,6 2,-14-3,-1 0,0 0,1-1,-1 1,0 0,0 0,0 1,0-1,0 0,0 0,0 0,0 1,0-1,0 1,-1-1,1 0,-1 1,1-1,-1 1,1-1,-1 1,0 0,0-1,0 1,0-1,0 1,0-1,0 1,0-1,-1 1,1 0,-1-1,1 0,-1 1,1-1,-1 1,0-1,0 0,0 1,-4 8,-1 0,0-1,0 0,-8 8,-29 27,31-32,1-1,-1 1,2 1,-6 8,15-20,0 0,0 0,1 0,-1 1,0-1,0 0,1 0,-1 1,1-1,-1 1,1-1,-1 1,1-1,0 0,0 1,0-1,0 1,0-1,0 1,0-1,0 1,0-1,1 1,-1-1,1 1,-1-1,1 0,0 1,-1-1,1 0,0 0,0 1,0-1,0 0,0 0,0 0,0 0,0 0,0 0,0-1,1 1,-1 0,0 0,1-1,-1 1,1-1,-1 1,0-1,1 0,0 0,6 2,0 0,1-1,-1 0,1 0,-1-1,1 0,-1-1,3 0,4-2,0-1,0 0,-1-1,0 0,5-4,5-2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1:57.4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90 14,'0'0,"0"-1,0 1,0-1,0 1,0-1,0 1,0-1,0 1,0-1,0 1,-1-1,1 1,0-1,0 1,0-1,-1 1,1-1,0 1,0 0,-1-1,1 1,-1-1,1 1,0 0,-1-1,1 1,0 0,-1 0,1-1,-1 1,1 0,-1 0,1 0,-1-1,1 1,-1 0,-21 6,-15 22,35-26,0 0,0 0,1 0,-1 0,1 0,0 1,0-1,0 0,0 1,0-1,0 1,0-1,1 1,0-1,-1 1,1-1,0 1,0-1,0 1,0 0,1-1,-1 1,1-1,0 1,-1-1,1 1,0-1,1 0,-1 1,1 1,6 5,0 1,0-1,1 0,0-1,0 0,5 2,-5-3,0 0,0 1,-1 0,0 1,2 2,-8-8,1 0,-1 0,0 1,0-1,0 1,0 0,-1-1,0 1,1 0,-1 0,-1 0,1 0,-1 0,1 0,-1 0,0 0,0 0,-1 0,1 0,-1 0,0 0,0 0,0 0,-2 3,-1-1,0-1,0 0,-1 0,1 0,-1 0,0 0,-1-1,1 0,-1 0,1-1,-1 0,0 0,-1 0,-2 1,-24 8,3-2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1:57.809"/>
    </inkml:context>
    <inkml:brush xml:id="br0">
      <inkml:brushProperty name="width" value="0.05" units="cm"/>
      <inkml:brushProperty name="height" value="0.05" units="cm"/>
      <inkml:brushProperty name="color" value="#E71224"/>
      <inkml:brushProperty name="ignorePressure" value="1"/>
    </inkml:brush>
  </inkml:definitions>
  <inkml:trace contextRef="#ctx0" brushRef="#br0">42 0,'-6'0,"-7"0,-2 6,8 1,10 0,11-1,8-2,7-1,3-2,8 0,4-1,-2-1,-6 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19.16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1242 451,'2'-17,"0"1,1-1,1 1,1 0,0 0,1 1,3-7,-1 5,-1-2,-1 1,-1-1,0 0,0-9,-4 23,-1-1,0 0,0 0,-1 0,0 0,0 0,0 0,0 0,-1 1,0-1,0 0,-1 1,1 0,-1-1,-1 1,1 0,-1 1,1-1,-5-3,0 1,-1-1,0 2,0-1,-1 1,1 1,-1-1,-1 2,1-1,-1 2,0-1,-3 1,-10-3,-2 1,1 2,0 0,-13 1,8 3,-1 2,1 0,-1 2,1 1,-8 4,-31 11,-45 21,90-30,0 0,1 2,1 0,0 1,-15 15,19-12,1 1,0 0,1 2,1 0,-4 9,-21 28,0-4,3 3,-4 10,27-41,2 0,0 1,2 0,1 0,1 1,0 11,-5 14,-3 0,-1 0,-3-2,-3 0,-8 24,22-45,1 2,1-1,2 1,1 0,1 0,2 0,2 1,0-1,5 18,0-14,2-1,2-1,1 1,2-2,0 0,3 0,16 25,-30-55,42 99,-37-82,0 0,2 0,0-1,1-1,1 0,0 0,2-1,12 14,12 2,2 0,2-3,19 11,1 1,-42-28,13 9,0-1,1-2,15 6,-37-21,1 0,-1-1,1 0,-1-1,1-1,0 1,0-2,0 0,0 0,1-1,-1-1,0 0,1 0,89-21,13-8,76-16,-190 46,47-10,44-14,-78 20,0-1,0-1,-1-1,0 0,0 0,-1-1,1-1,5-6,50-48,-2-2,-3-4,-3-2,45-72,-85 109,-2 0,-1-2,-1 0,-2-1,-2 0,5-26,-3-5,-2 0,-3-1,-2-25,-8 30,-3 1,-2 1,-3-1,-3 1,-3 1,-2 0,-11-23,17 54,-1 1,-1 0,-2 0,-1 2,-1 0,-1 1,-1 0,-1 2,-2 0,0 1,-2 1,4 6,0 0,0 2,-2 0,0 2,0 0,-1 1,-1 1,1 2,-2 0,1 1,-1 2,0 0,0 2,-1 1,-41 0,40 3,0-2,0-1,-1-2,-5-3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20.6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 1401,'1'-4,"0"0,1 0,-1 1,1-1,-1 0,1 1,0-1,0 1,1-1,-1 1,1 0,-1 0,1 0,1-1,24-33,-22 16,-1 0,-1-1,0 1,-2-1,0 0,-2 0,-1-11,1 3,1 0,1 0,5-19,0 10,-2-1,-1-1,-2 1,-2 0,-2-1,-1 1,-9-39,-26-103,17 90,4 0,4-4,12 88,-1-8,0 0,2 0,0 0,0 0,2 0,0 0,2-5,4-3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21.309"/>
    </inkml:context>
    <inkml:brush xml:id="br0">
      <inkml:brushProperty name="width" value="0.05" units="cm"/>
      <inkml:brushProperty name="height" value="0.05" units="cm"/>
      <inkml:brushProperty name="color" value="#E71224"/>
      <inkml:brushProperty name="ignorePressure" value="1"/>
    </inkml:brush>
  </inkml:definitions>
  <inkml:trace contextRef="#ctx0" brushRef="#br0">65 65,'-1'2,"1"0,-1 0,1 0,-1 0,0-1,0 1,0 0,0-1,0 1,0 0,0-1,-1 0,1 1,-1-1,1 0,-1 1,1-1,-1 0,0 0,0 0,-34 17,33-16,13-5,9-2,-6 1,-1-1,0-1,0 0,0-1,-1 0,0-1,1-1,0 0,1 0,0 1,1 0,-1 1,7-2,-15 8,-1-1,1 1,0 0,-1 0,1 1,0 0,0-1,0 1,-1 1,1-1,0 1,0 0,-1 0,1 0,-1 1,1 0,-1-1,1 2,1 0,31 21,-1 1,31 30,1 0,-50-40,0 1,0 1,-2 1,0 0,-1 1,9 15,-10-12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3.5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375 0,'-2'7,"0"-1,0 0,-1 0,0 0,0 0,-1 0,0-1,1 0,-4 3,-5 9,12-17,-2 4,0 0,0-1,-1 1,1-1,-1 1,0-1,0 0,0 0,-1 0,1 0,-1-1,0 1,0-1,13-16,-9 14,0 1,0-1,0 0,0 1,0-1,0 0,0 0,0 1,0-1,0 0,0 1,0-1,0 0,0 1,0-1,0 0,1 0,-1 1,0-1,0 0,0 0,1 1,-1-1,0 0,0 0,0 1,1-1,-1 0,0 0,0 0,1 0,-1 0,0 1,1-1,-1 0,0 0,1 0,-1 0,0 0,0 0,1 0,-1 0,0 0,1 0,-1 0,0 0,1 0,-1 0,0 0,1 0,-1-1,0 1,0 0,1 0,-1 0,0 0,0-1,1 1,-1 0,0 0,0 0,0-1,1 1,-1 0,0 0,0-1,0 1,0 0,1-1,-3 47,-1 0,-2 0,-2-1,-2 0,2-20,0-1,-1 0,-2-1,0 0,-2 0,0-1,-1-1,-4 3,-29 37,25-37,2 1,0 0,2 2,1 0,1 1,2 1,-10 27,25-70,-1 3,1-1,1 0,0 0,2-5,1 4,0 0,1 1,1 0,0 0,0 1,1 0,1 0,1 0,20-17,0 1,5 0,-9 7,-1-1,-2-1,22-23,-43 41,1 0,0 0,1 1,-1-1,1 1,-1 0,1 0,0 1,0-1,3 0,-7 3,0 0,0-1,0 1,0 0,1-1,-1 1,0 0,0 0,0 0,1 0,-1 0,0 0,0 1,1-1,-1 0,0 1,0-1,0 0,0 1,0-1,0 1,0 0,0-1,0 1,0 0,0 0,0 0,0 0,0 0,0 0,-1 0,1 0,0 0,-1 0,1 0,-1 0,1 0,-1 0,0 0,0 1,1-1,-1 0,0 0,0 1,0-1,0 0,0 0,0 0,-1 2,0 10,-1 0,-1 0,0-1,-1 1,0-1,-1 1,0-1,-1-1,-1 3,-9 19,12-23,-19 48,22-55,0 1,0-1,0 1,1-1,-1 1,1-1,0 1,0-1,0 1,1-1,-1 1,1-1,0 0,1 4,3-6,0-7</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3.8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8,'6'0,"9"-6,1 4,-7 2,-7 8,-3 9,-1 8,0 6,-1 4,8-4,2-14,1-15,-2-9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4.23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50,'0'-7,"7"-1,8 0,1-5,-1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8:18.048"/>
    </inkml:context>
    <inkml:brush xml:id="br0">
      <inkml:brushProperty name="width" value="0.05" units="cm"/>
      <inkml:brushProperty name="height" value="0.05" units="cm"/>
      <inkml:brushProperty name="color" value="#66CC00"/>
      <inkml:brushProperty name="ignorePressure" value="1"/>
    </inkml:brush>
  </inkml:definitions>
  <inkml:trace contextRef="#ctx0" brushRef="#br0">489 40,'-23'-1,"-1"1,1 2,0 0,-1 1,1 1,1 2,-1 0,1 1,0 1,0 1,1 1,-8 6,7-3,1 0,1 1,0 1,1 1,-3 5,15-14,1 0,0 0,1 1,-1 0,1 0,1 1,0-1,0 1,1 0,0 0,0 0,1 1,0-1,1 1,0 0,0 1,1 1,0-1,0 1,1-1,1 1,0-1,0 1,1-1,1 0,0 0,0-1,4 7,-3-9,0-1,0 1,1-1,-1 0,2-1,-1 0,1 0,0 0,0-1,0 0,1 0,0-1,0 0,0 0,0-1,7 2,13 2,1-2,1-1,-1-2,0 0,1-2,-1-1,29-6,-47 5,0 0,0-1,0-1,0 0,-1-1,1 0,-1 0,0-1,-1 0,0-1,0 0,2-2,7-7,-1-1,-1-1,-1 0,0-1,4-7,-16 20,0 0,0 1,0-1,-1 0,1-1,-1 1,-1 0,1 0,-1-1,-1 1,1-1,-1 1,0-1,0 0,-1 1,0-1,0 1,0 0,-1-1,0 1,0 0,-1 0,0 0,-1-2,-11-17,0 1,-2 1,0 1,-2 0,-3-2,-6-7,19 22,-1 0,0 1,-1 0,0 1,0 0,0 0,-1 1,0 1,0 0,0 1,-1 0,0 1,1 0,-8 0,-12-1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4.57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222 1,'2'15,"-2"-5,-18-1,-18 2,15-6,1 1,0 1,1 1,-1 1,1 1,15-8,1 0,0 0,0 0,0 0,0 0,0 1,0 0,0-1,1 1,0 0,-1 0,1 0,0 1,0-1,1 0,-1 1,1-1,0 1,0-1,0 1,0 0,0 0,1-1,0 1,0 0,0 0,0-1,0 1,1 2,0-3,0 1,-1-1,1 0,1 1,-1-1,0 0,1 0,0 0,-1 0,1 0,0 0,1 0,-1-1,0 1,1-1,0 0,-1 1,1-1,0-1,3 3,-1-2,0-1,0 1,0-1,0 0,1 0,-1 0,0-1,1 0,-1 0,0 0,0-1,6-1,2-1,1 0,-1-1,0-1,0 0,0-1,-1-1,0 0,0 0,-1-1,2-2,5-6,-1 0,0-2,0-2,-11 14,-1-1,-1 0,1 0,-1 0,0 0,-1-1,0 0,0 1,0-1,0-5,-3 12,0 0,1 0,-1 0,0-1,0 1,0 0,0 0,0 0,0 0,0 0,0-1,0 1,0 0,-1 0,1 0,0 0,-1 0,0-1,1 2,-1-1,1 1,-1 0,1 0,-1 0,1 0,-1 0,1 0,-1 0,1 0,-1 1,1-1,-1 0,1 0,-1 0,1 0,-1 1,1-1,0 0,-1 0,1 1,-1-1,1 0,0 1,-1-1,1 0,0 1,-1-1,-27 36,21-20,1 1,1 0,0 0,1 0,1 1,0-1,1 6,-11 60,7-57,-2 0,-1 0,-10 19,14-35,0 0,-1 0,0 0,0-1,-1 0,0-1,-1 0,0 0,0 0,-6 4,10-10,0-1,-1 1,1-1,0 0,0 0,0 0,-1-1,1 1,0-1,-1 0,1 0,0-1,-1 1,1-1,0 0,0 0,-1 0,1-1,0 1,0-1,1 0,-1 0,-3-3,5 4,0 0,-1 0,1 0,0-1,0 1,0-1,0 0,0 0,0 0,1 1,-1-2,1 1,-1 0,1 0,0 0,0-1,-1 1,2 0,-1-1,0 1,0-1,1 1,0-1,-1 0,1 1,0-1,0 1,0-1,1 1,-1-1,1 0,-1 1,1-1,0 1,0 0,0-1,0 1,0 0,1-1,42-43,-17 24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5.6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141 78,'28'-33,"-24"27,0 0,1 1,0-1,0 1,0 0,1 0,2-1,-8 6,1 0,-1 0,0 0,0 0,0 0,0-1,0 1,0 0,0 0,1 0,-1 0,0 0,0 0,0 0,0 0,0 0,0 0,0 0,1 0,-1 0,0 0,0 0,0 0,0 0,0 0,0 1,0-1,1 0,-1 0,0 0,0 0,0 0,0 0,0 0,0 0,0 0,0 0,0 0,1 1,-1-1,0 0,0 0,0 0,0 0,0 0,0 0,0 0,0 1,0-1,0 0,0 0,0 0,0 0,0 0,0 0,0 1,0-1,0 0,0 0,-2 14,-5 14,-38 98,16-48,3 1,4 2,2 2,19-74,-13 53,13-59,0 1,0-1,0 0,-1 1,1-1,-1 0,0 0,0 0,0 0,-1 0,1 0,-1-1,1 1,-3 1,5-4,-1 1,1-1,-1 0,1 0,-1 0,1 1,-1-1,1 0,-1 0,1 0,-1 0,1 0,-1 0,1 0,-1 0,1 0,-1 0,1 0,-1 0,1 0,-1-1,1 1,-1 0,1 0,-1 0,1-1,-1 1,1 0,0-1,-1 1,1 0,0-1,-1 1,1 0,0-1,-1 1,1-1,0 1,0-1,-1 1,1 0,0-1,0 1,0-1,0 1,0-1,-1 1,1-1,0 0,0 1,0-1,-1-28,4 15,0 0,1 0,0 0,1 0,1 0,0 1,1 0,0 1,1-1,0 2,3-3,-4 5,0 0,1 0,0 1,0 0,1 0,0 1,0 0,1 1,0 0,0 1,1 0,-1 0,1 1,3-1,-11 4,1 0,-1 1,0-1,1 0,-1 1,0 0,1 0,-1 0,0 0,1 1,-1-1,0 1,1 0,-1 0,0 0,0 0,0 0,0 1,0 0,0-1,0 1,0 0,-1 1,1-1,-1 0,0 1,1-1,-1 1,0 0,-1-1,1 1,0 0,-1 0,1 0,-1 2,1 3,0-1,0 1,-1-1,-1 1,1-1,-1 1,0 0,-1-1,0 1,0-1,0 1,-1-1,-1 1,1-1,-3 4,-17 31,16-32,0 0,1 0,0 1,1 0,-2 5,6-16,0 1,-1-1,1 0,0 1,0-1,-1 1,1-1,0 1,0-1,0 0,0 1,0-1,0 1,0-1,0 1,0-1,0 1,0-1,0 1,0-1,0 0,0 1,0-1,0 1,1-1,-1 1,0-1,0 0,0 1,1-1,-1 1,0-1,1 0,-1 1,0-1,1 0,-1 0,0 1,1-1,-1 0,0 0,1 1,-1-1,1 0,21-11,21-26,-27 20,6-7,1 1,1 1,0 1,2 1,1 1,20-10,-41 26,-1 0,0 0,0-1,0 1,0-1,-1 0,1-1,-1 1,0-1,1-1,-6 2,-9 6,-11 6,18-6,0-1,-1 1,1 0,0 1,0-1,1 0,-1 1,0 0,1-1,-1 1,1 0,0 0,0 0,0 1,1-1,-1 0,1 1,-1 2,2-5,-1 1,1-1,0 0,0 1,0-1,0 1,1-1,-1 0,0 1,0-1,1 1,-1-1,1 0,-1 1,1-1,0 0,0 0,-1 0,2 1,0 0,0 0,0 0,1 0,-1-1,0 1,1-1,-1 1,1-1,0 0,-1 0,1 0,0-1,1 1,6 0,0 0,0-1,0 0,0 0,0-1,0-1,0 1,0-2,0 1,-1-2,9-3,-12 5,-1 0,0 0,1-1,-1 0,0 0,0 0,0 0,-1-1,1 0,-1 0,0 0,0-1,0 1,-1-1,1 0,-1 0,0 0,-1 0,1-1,0-4,-2 7,-1 0,1-1,-1 1,0-1,0 1,0 0,-1-1,1 1,-1 0,0-1,0 1,0 0,0 0,0 0,-1-1,0 1,1 1,-1-1,0 0,-1 0,1 1,0-1,-1 1,1 0,-1 0,0 0,1 0,-1 0,0 0,-1 1,-1-2,-1 1,1 0,-1 0,0 0,1 1,-1-1,0 2,0-1,0 1,0-1,0 2,0-1,0 1,0 0,0 0,-3 1,-2 3,0-1,0 2,1-1,0 1,0 1,1 0,0 0,0 1,0 0,1 1,1 0,-1 0,1 0,1 1,0 0,0 0,1 1,0 0,1 0,0 0,1 0,0 1,1-1,0 1,0 9,2-18,0 0,0 0,0 0,0 0,1 0,-1 0,1 0,0 0,-1 0,2 0,-1 0,0 0,0 0,1 0,0-1,-1 1,1-1,0 1,0-1,1 0,-1 1,0-1,1 0,-1-1,1 1,0 0,-1-1,1 1,0-1,0 0,0 0,0 0,0-1,0 1,0-1,1 1,-1-1,2 0,15 0,0-1,-1-1,1 0,-1-2,15-4,-19 5,9-3,0-2,0 0,4-3,-3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6.0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105 33,'3'-3,"1"0,-1 1,0 0,1-1,0 1,0 1,-1-1,1 0,2 1,15-8,-20 6,-12 4,-17 7,17-2,1-1,0 2,0 0,1 0,0 1,0 0,0 0,1 1,1 0,-2 2,7-9,0 1,0-1,1 1,-1 0,0 0,1 0,0 0,-1 0,1 0,1 0,-1 0,0 0,1 0,-1 1,1-1,0 0,0 0,0 1,1-1,-1 0,1 0,0 0,0 1,0-1,0 0,0 0,1 0,-1-1,1 1,0 0,0-1,0 1,0-1,0 1,1-1,-1 0,1 0,0 0,0 1,1 0,-1-1,0 1,0 1,0-1,0 0,0 1,0-1,-1 1,0 0,0 0,0 0,0 0,-1 0,0 1,1 1,-2-3,0 1,0-1,0 0,0 1,-1-1,1 0,-1 0,0 0,0 1,0-1,0 0,-1 0,1-1,-1 1,0 0,0 0,0-1,0 1,0-1,-1 0,1 1,-1-1,0 0,-21 14,-1-5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6.4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13 132,'35'-46,"11"-12,-44 55,1 0,0 1,0 0,0-1,0 1,1 0,-1 0,0 1,1-1,-1 1,1 0,0 0,-1 0,1 0,0 1,3-1,-5 1,-1 0,0 0,1 1,-1-1,0 0,1 0,-1 1,0-1,0 1,1 0,-1-1,0 1,0 0,0 0,0-1,0 1,0 0,0 0,0 0,0 0,0 1,0-1,0 0,-1 0,1 0,-1 1,1-1,-1 0,1 0,-1 1,0-1,1 1,-1-1,0 0,0 1,0-1,0 0,0 1,-1-1,1 0,0 1,-1-1,1 1,-3 12,0-1,0 0,-1 0,-3 4,4-7,-6 14,2 1,1 0,1 0,1 0,0 17,3-34,1 0,0 0,0 0,1 0,0 0,1 0,-1 0,2 0,-1 0,1-1,0 1,0-1,1 0,0 0,1 0,-1-1,1 1,0-1,6 4,-8-7,1 0,-1-1,1 0,0 0,0 0,0 0,0-1,0 0,0 1,0-1,1-1,-1 1,0-1,1 0,-1 0,0 0,1 0,-1-1,1 0,3 0,0-1,0 0,0-1,0 0,-1 0,0-1,1 0,-1 0,-1-1,6-4,-7 5,0 0,0-1,0 0,-1 0,0 0,0 0,0-1,-1 1,1-1,-1 0,-1 0,3-6,-4 8,-1 0,1 1,0-1,-1 0,0 0,0 0,0 0,0 1,-1-1,0 0,1 0,-1 1,0-1,-1 0,1 1,-1 0,0-1,0 1,0 0,0-1,0 1,-2-1,-3-3,-1-1,0 1,0 1,-1 0,0 0,0 0,-1 1,1 1,-1 0,0 0,0 1,-3-1,-1 0,-1 1,0 1,0 0,0 1,-1 0,1 1,0 1,-5 1,1 0,-40 8,56-10,0 1,-1 0,1 0,0 0,0 1,0-1,0 1,0 0,0-1,0 1,1 1,-1-1,1 0,-1 1,3-3,0 0,0 0,0 1,-1-1,1 0,0 1,0-1,0 0,0 0,0 1,0-1,0 0,0 1,0-1,0 0,0 0,0 1,0-1,0 0,0 1,0-1,0 0,0 0,0 1,0-1,0 0,1 0,-1 1,0-1,0 0,0 0,1 1,-1-1,0 0,0 0,0 0,1 1,-1-1,0 0,0 0,1 0,-1 0,19 7,21-2,11-8,-1-1,0-3,-1-2,0-2,37-7,-26 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7.6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345 16,'0'0,"0"-1,0 1,0 0,0 0,0 0,-1 0,1-1,0 1,0 0,0 0,0 0,0-1,0 1,0 0,0 0,0 0,0-1,0 1,0 0,0 0,0 0,0-1,0 1,0 0,0 0,0 0,0-1,0 1,1 0,-1 0,0 0,0 0,0-1,0 1,0 0,0 0,1 0,-1 0,0 0,0-1,0 1,0 0,1 0,-1 0,0 0,0 0,0 0,1 0,-1 0,0 0,0 0,0 0,1 0,-1 0,0 0,-21-8,-4 10,0 1,0 1,1 1,0 2,0 0,1 1,0 2,0 0,1 1,0 2,1 0,-5 5,24-17,0 0,1 1,-1-1,1 0,-1 1,1-1,0 1,-1 0,1-1,0 1,0 0,0 0,0-1,1 1,-2 2,2-3,0 0,0-1,0 1,1 0,-1 0,0-1,0 1,0 0,1-1,-1 1,0 0,0-1,1 1,-1 0,1-1,-1 1,1-1,-1 1,1 0,-1-1,1 0,-1 1,1-1,0 1,-1-1,1 0,0 1,3 1,1-1,-1 1,1-1,-1 0,1-1,-1 1,1-1,0 0,-1 0,1 0,0 0,0-1,50-11,-43 8,1 1,-1 0,1 1,0 0,0 1,0 0,0 1,-1 1,10 1,-20-2,0 1,-1-1,1 0,-1 1,1-1,-1 1,1-1,-1 1,0 0,1 0,-1 0,0 0,1 0,-1 0,0 0,0 0,0 0,0 0,0 0,0 1,0-1,0 0,-1 1,1-1,-1 1,1-1,-1 1,1-1,-1 1,0-1,1 1,-1 0,0-1,0 1,0-1,-1 1,1-1,0 1,0 0,-1-1,1 1,-1-1,0 1,1-1,-1 1,-2 3,1 0,-1 0,0-1,-1 1,1 0,-1-1,0 0,0 0,0 0,-1 0,1-1,-2 1,-14 7,0 0,-1-2,-5 1,17-6,0-1,0-1,0 0,0 0,0 0,0-1,-1-1,-8 0,18 0,-1 0,1 0,-1 0,1 0,0 0,-1 0,1 0,-1 0,1 0,0 0,-1 0,1-1,0 1,-1 0,1 0,0 0,-1 0,1-1,0 1,-1 0,1 0,0-1,0 1,-1 0,1-1,0 1,0 0,0-1,-1 1,1 0,0-1,0 1,0 0,0-1,0 1,0-1,0 1,0 0,0-1,0 1,0-1,0 1,0 0,0-1,0 1,0 0,0-1,0 1,0 0,1-1,-1 1,0 0,0-1,0 1,1 0,-1-1,0 1,0 0,1-1,-1 1,0 0,1 0,-1 0,0-1,1 1,-1 0,13-14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8.2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178 23,'1'-1,"-1"-1,0 1,1 0,-1 0,1 0,-1 0,1 0,-1 0,1 0,0 0,-1 0,1 0,0 1,0-1,0 0,0 0,0 1,0-1,0 0,0 1,0-1,0 1,0-1,0 1,0 0,0 0,0-1,1 1,-1 0,0 0,0 0,0 0,0 0,0 0,1 0,-1 1,0-1,0 0,0 1,1-1,-1 0,0 0,0 1,0-1,-1 1,1-1,0 1,0-1,0 1,0 0,0-1,0 1,-1 0,1-1,0 1,-1 0,1 0,0 0,-1 0,1 0,-1 0,0 0,1 0,-1 0,0 0,1 0,-1 0,0 0,0 0,0 0,0 0,0 0,0 0,0 0,0 0,-1 0,1 0,0 0,0 0,-1 0,1 0,-1 0,1 0,-1 0,0 0,1 0,-1 0,0-1,1 1,-99 139,84-117,1 1,2 0,0 1,2 0,0 1,2 0,1 0,1 1,1 0,1 9,-1-11,5-25,-1 0,1 0,0 0,0 0,-1 0,1 0,0 0,0 0,-1 0,1 0,0 0,-1 0,1 0,0 0,0 0,-1 0,1 0,0 0,0-1,0 1,-1 0,1 0,0 0,0 0,0-1,-1 1,1 0,0 0,0 0,0-1,0 1,-1 0,1 0,0-1,0 1,0 0,0 0,0-1,0 1,0 0,0 0,0-1,0 1,-3-6,1 1,0-1,1 0,-1 0,1 0,0-5,2-11,0 0,2 0,0 0,6-17,-1 2,-4 21,1 1,1-1,0 1,1 0,0 1,2 0,-1 0,2 0,0 1,0 1,1 0,1 0,0 1,0 0,1 1,1 1,0 0,0 1,0 1,1 0,0 0,15-3,-26 9,1 0,-1 0,1 0,0 0,-1 1,1 0,0 0,0 0,-1 1,1-1,0 1,-1 0,1 0,-1 1,1 0,2 1,-5-2,0 0,0 1,0-1,-1 1,1-1,0 1,-1 0,1 0,-1 0,0 0,1 0,-1 0,0 0,0 0,0 0,-1 0,1 1,-1-1,1 0,-1 1,0-1,1 0,-1 1,0-1,-1 0,1 1,0-1,-1 0,1 1,-1-1,0 0,0 0,0 0,0 1,-7 12,0 0,-2-1,0 0,0-1,-1 0,-1 0,0-1,-1-1,-7 5,-11 13,25-23,-1 0,1-1,-1 0,0 0,-1 0,1-1,-4 1,-10 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8.61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251 1,'-5'2,"-1"0,1 0,-1 1,1-1,0 1,0 1,0-1,1 1,-1 0,1 0,0 0,0 1,-21 16,-24 4,33-18,1 0,0 2,1-1,-11 9,23-15,0-1,-1 1,1 0,0 0,0 0,1 0,-1 1,0-1,1 0,-1 1,1-1,0 1,0-1,0 1,0 0,0-1,0 1,1 0,-1 0,1-1,0 1,0 0,0 0,0 0,1 0,-1-1,1 1,0 2,1-2,0 1,1 0,-1-1,1 1,0-1,0 0,0 0,0 0,1 0,-1-1,1 1,0-1,-1 0,1 0,0 0,0 0,1-1,-1 0,0 0,0 0,1 0,-1-1,0 1,4-1,9 1,1 0,-1-2,0 1,1-2,11-3,9-3,-5-1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9.0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163 1,'-6'0,"-9"0,5 0,10 0,12 0,3 6,-7 2,-4 7,-10 0,-4 4,-6 5,-7-2,-6 3,-5-4,4-12,7-7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39.5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212 1,'-9'1,"1"0,-1 0,0 2,1-1,-1 1,1 0,0 0,0 1,0 0,0 1,1 0,0 0,-4 4,1-1,0 0,1 1,0 0,1 0,0 1,0 0,1 1,-6 11,12-20,-1 1,1 0,-1 0,1-1,0 1,0 0,0 0,0 0,1 0,-1 1,1-1,0 0,0 0,0 0,0 0,0 0,1 0,0 0,-1 0,1 0,0 0,0 0,1 0,-1 0,1 0,-1-1,1 1,0-1,0 1,0-1,0 0,1 1,-1-1,0 0,1-1,0 1,-1 0,1-1,0 1,0-1,0 0,0 0,0 0,0-1,8 4,0-2,0 1,0-2,0 0,0 0,0 0,1-2,-1 1,0-2,0 1,9-4,6-4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40.015"/>
    </inkml:context>
    <inkml:brush xml:id="br0">
      <inkml:brushProperty name="width" value="0.05" units="cm"/>
      <inkml:brushProperty name="height" value="0.05" units="cm"/>
      <inkml:brushProperty name="color" value="#E71224"/>
      <inkml:brushProperty name="ignorePressure" value="1"/>
    </inkml:brush>
  </inkml:definitions>
  <inkml:trace contextRef="#ctx0" brushRef="#br0">77 1,'-3'0,"0"1,0 0,0-1,0 1,0 1,1-1,-1 0,0 1,1-1,-1 1,1 0,0 0,-1-1,1 2,0-1,0 0,0 0,1 1,-1-1,0 1,1 0,0-1,-1 1,1 0,0 0,1 0,-2 2,-2 11,0-1,1 1,0 0,1 8,1-17,1-1,-1 1,1 0,1-1,0 1,0-1,0 1,0-1,1 0,2 4,-3-8,0 0,0 0,0 0,1 0,-1 0,1-1,-1 1,1 0,0-1,0 1,-1-1,1 0,0 1,0-1,1 0,-1 0,0 0,0-1,0 1,1 0,-1-1,0 0,1 1,-1-1,0 0,1 0,-1 0,0-1,1 1,-1-1,1 1,9-3,0-1,-1 0,1-1,-1 0,0 0,0-1,0-1,-1 0,8-7,9-8,-1-2,21-23,-43 43,0 0,-1 0,1 0,-1 0,0-1,0 1,-1-1,1 0,-1 0,0 0,0 0,0 0,-1 0,0 0,0-1,0-2,-5 3,-2 12,-3 14,-4 21,8-29,0 0,1 1,1-1,0 1,1 0,1 0,0 0,1 12,0-24,0 0,0-1,0 1,1-1,-1 1,1-1,-1 1,1-1,-1 1,1-1,0 1,0-1,0 0,0 1,0-1,0 0,0 0,0 0,0 0,1 0,-1 0,0 0,1 0,1 0,-1 0,1-1,0 1,-1-1,1 0,0 0,0 0,-1 0,1-1,0 1,-1-1,1 1,0-1,-1 0,1 0,12-6,0 0,-1-1,0 0,10-8,-18 11,20-13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8:27.3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483 186,'0'-8,"-1"-1,-1 1,1 0,-1-1,-1 1,1 0,-2 0,1 1,-1-1,0 1,0-1,-1 1,0 1,0-1,-1 1,0 0,0 0,0 0,-1 1,0 0,0 0,0 1,-1 0,1 0,-1 1,0 0,0 0,0 0,0 1,-1 1,1 0,0 0,-1 0,1 1,-1 0,1 1,-4 0,-1 1,1-1,0 2,0 0,0 0,1 1,-1 1,1 0,0 0,0 1,1 0,0 1,0 0,0 1,1 0,0 1,1 0,0 0,-3 4,4-4,1-1,0 2,0-1,1 0,0 1,1 0,0 0,1 1,0-1,0 1,1-1,1 1,0 0,0 0,1 0,0 0,1 0,0-1,1 1,1 5,0 2,1 1,1-1,1 0,0 0,2-1,-1 1,2-2,1 1,5 6,13 16,-14-17,2 0,1-2,14 15,-25-29,0-1,1 0,-1 0,1 0,0-1,1 0,-1 0,0-1,1 0,0-1,0 1,0-1,0-1,2 1,20 1,1-2,-1 0,0-2,0-2,1 0,2-3,-16 2,-1 0,0 0,0-2,-1 0,0-1,0-1,0 0,-1-1,0 0,-1-1,12-11,-20 15,0-1,0 1,0-1,-1-1,0 1,0-1,0 1,-1-1,-1 0,1-1,-1 1,-1 0,0 0,0-1,0 1,-1-1,0 1,-1-1,0 1,0 0,-3-7,-1-11,-2 1,-1 1,-1-1,-1 1,-1 1,-7-13,9 21,1 1,-2 0,0 0,0 1,-7-6,12 14,0 1,-1-1,1 1,-1 0,0 1,0-1,0 1,-1 0,1 1,-1 0,0 0,1 0,-1 1,-5-1,-26 0,-1 1,-13 2,35 0,-16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40.37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102 331,'10'-11,"-1"-1,0-1,-1 1,0-1,2-7,17-28,19-32,-43 74,-1 0,0 0,0 0,0 0,-1 0,0-1,0 1,0-1,-1 1,0-1,0 1,-1-6,1 10,0 1,-1-1,1 1,0-1,0 1,-1 0,1-1,-1 1,1 0,-1-1,0 1,1 0,-1 0,0-1,0 1,0 0,0 0,0 0,0 0,0 0,0 0,0 0,-1 1,1-1,0 0,0 1,-1-1,1 1,0-1,-1 1,1 0,-1-1,1 1,-1 0,1 0,-1 0,1 0,0 0,-1 0,1 1,-1-1,1 0,0 1,-1-1,1 1,0-1,-1 1,1 0,0 0,-1 0,-4 2,0 1,0 0,0 1,1-1,-1 1,1 0,0 0,1 1,-1-1,1 2,-18 34,3 1,1 1,3 1,1 0,-5 36,7-34,11-45,-2 9,1 1,0-1,0 1,1 10,0-19,1 0,0-1,0 1,0 0,0-1,1 1,-1 0,0-1,1 1,-1 0,1-1,-1 1,1-1,0 1,0-1,0 1,0-1,0 1,0-1,0 0,0 0,0 0,1 1,-1-1,0 0,1-1,-1 1,1 0,-1 0,1 0,0-1,-1 1,1-1,0 1,20-1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40.7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246 1,'23'0,"-33"1,-36 4,27 0,1 0,0 1,0 0,1 2,0 0,-15 10,27-15,-1 0,1 1,0-1,1 1,-1 1,1-1,0 0,0 1,0 0,0 0,1 0,0 1,0-1,0 1,1-1,0 1,0 0,0 0,1 0,0 0,0 0,1 0,-1 1,1-5,0 1,0-1,0 1,1-1,-1 1,0-1,1 1,0-1,0 1,0-1,0 0,0 1,0-1,0 0,1 0,-1 0,1 0,-1 0,1 0,0 0,0-1,0 1,0-1,0 1,0-1,0 0,1 0,-1 0,0 0,1 0,-1 0,1-1,-1 1,1-1,-1 1,1-1,-1 0,1 0,0 0,6-1,0 0,0 0,0-1,0 0,-1 0,1-1,-1 0,1-1,-1 0,5-3,-2 0,0-1,-1 0,0 0,-1-1,1 0,-2 0,3-4,-7 8,0 0,-1-1,1 0,-1 1,0-1,0 0,-1-1,0 1,0 0,0-1,-1 1,0-1,0 1,-1-6,-5-6,-7 22,-10 28,17-21,0 1,1 0,1 0,0 0,0 1,1-1,1 1,0 5,0-15,1-1,0 1,0 0,0 0,0-1,1 1,-1 0,1 0,-1-1,1 1,0 0,0-1,0 1,0-1,1 1,-1-1,1 0,0 0,-1 1,1-1,0 0,0 0,0-1,0 1,1 0,-1-1,0 1,1-1,-1 0,1 0,-1 0,1 0,0 0,-1-1,1 1,0-1,0 1,-1-1,1 0,1 0,6-1,-1 0,1-1,-1 0,0 0,0-1,1 0,-2-1,1 0,5-3,4-4,0 0,0-1,12-12,-4 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41.4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67 34,'27'-18,"-7"3,-16 17,-6 10,-24 55,19-52,0 1,1-1,1 1,1 1,0 0,3-11,1 1,-1-1,1 1,1-1,-1 0,1 1,0-1,1 0,-1 1,1-1,0 0,1 0,0 0,0-1,2 4,0 0,1-1,0 0,0-1,1 0,0 0,0 0,1-1,0 0,2 1,-6-4,1 0,-1-1,0 0,1 0,-1 0,1-1,-1 1,1-1,0 0,0-1,-1 1,1-1,0 0,0 0,0 0,0-1,-1 0,1 0,3-1,-6 2,0-1,-1 1,1-1,0 1,-1-1,1 0,0 0,-1 0,1 0,-1 0,0 0,1 0,-1-1,0 1,0 0,0-1,0 1,0-1,0 1,0-1,0 1,0-1,-1 0,1 0,-1 1,1-1,-1-1,0-1,-1 1,1 0,-1 0,1 0,-1 0,0 0,0 0,0 0,-1 0,1 1,-1-1,1 0,-2 0,-3-7,-1 1,-1 1,0-1,0 1,0 1,-1-1,0 1,-1 1,-8-3,0 1,-1 0,0 1,0 2,-2 0,-47-17,68 22,0 0,-1 0,1 0,0 0,-1 0,1 0,0 0,0 0,-1 0,1 0,0 0,-1-1,1 1,0 0,0 0,-1 0,1 0,0-1,0 1,0 0,-1 0,1-1,0 1,0 0,0 0,0-1,-1 1,1 0,0-1,0 1,0 0,0 0,0-1,0 1,0 0,0-1,0 1,0 0,0-1,0 1,0 0,0 0,0-1,0 1,0-1,16-9,23-3,68-8,97-6,-200 27,10-2,0 1,-1 1,1 0,0 1,10 2,-21-2,-1-1,0 1,1-1,-1 1,0 0,0-1,0 1,1 1,-1-1,0 0,0 0,0 1,-1-1,1 1,0-1,-1 1,1 0,0 0,-1 0,0 0,0 0,1 0,-1 0,0 0,-1 0,1 1,0-1,-1 0,1 1,-1-1,0 0,0 1,0-1,0 1,0-1,0 1,-3 11,0 0,0 0,-2-1,0 1,0-1,-7 10,5-8,1 0,0 0,1 0,-4 17,7-6,10-37,10-40,-13 17,-2 1,-1-1,-2-3,2-51,-1 83,-1 1,1 0,0 0,0 0,0-1,0 1,1 0,-1 0,1 1,0-1,1 0,1-3,12-9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42.22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152 47,'15'12,"12"14,-27-25,0 0,0 0,1 0,-1 0,0 0,0 0,0 0,0 0,0 0,0-1,-1 1,1 0,0 0,0 0,0 0,-1 0,1 0,-1-1,1 1,-1 0,1 0,-1 0,1-1,-1 1,1 0,-1-1,0 1,0 0,1-1,-1 1,0-1,0 1,0-1,1 0,-1 1,0-1,0 0,-1 1,-35 17,21-11,0 1,0 0,0 2,1 0,-9 8,21-15,0 0,0 0,0 0,0 0,1 1,-1-1,1 1,0-1,0 1,0 0,0 0,1 0,0 0,-1 0,2 0,-1 1,0-1,1 0,0 0,0 1,0-1,0 0,1 0,0 1,0-1,0 1,0-2,0-1,0 1,0 0,0-1,1 1,-1-1,1 1,-1-1,1 0,0 1,0-1,0 0,1 0,-1 0,0-1,1 1,-1-1,1 1,-1-1,1 0,0 0,-1 0,1 0,0 0,0-1,0 1,0-1,0 0,0 0,0 0,-1 0,1 0,0-1,2 0,2 0,-1 0,1-1,0 0,-1 0,1 0,-1-1,0 0,0 0,0-1,0 0,0 0,-1 0,0-1,2-1,-2 0,0 0,-1-1,0 0,0 1,0-1,-1-1,0 1,-1 0,1-1,-1 0,-1 1,1-1,-1 0,-1 0,0 1,0-1,0 0,-1 0,0 0,0 0,-1 1,-1-4,1 4,-1 1,1-1,-1 1,-1 0,1 0,-1 0,0 0,0 1,-1-1,1 1,-1 0,0 1,-1-1,1 1,-1 0,0 0,0 1,0-1,0 1,-1 1,1-1,-1 1,0 0,1 1,-2 0,7 0,-1 1,1 0,0-1,0 1,-1 0,1 0,-1 0,1 0,0 0,-1 0,1 0,0 1,0-1,-1 0,1 1,0-1,-1 1,1-1,0 1,0 0,0-1,-1 2,2-1,1-1,-1 1,0 0,0 0,1 0,-1-1,1 1,-1 0,1 0,-1-1,1 1,-1 0,1-1,0 1,-1-1,1 1,0-1,-1 1,1-1,0 1,0-1,0 0,-1 1,1-1,0 0,0 0,0 0,0 1,-1-1,1 0,0 0,1 0,181 45,-178-44,1 0,0 1,-1 0,1 0,-1 0,0 1,1 0,-1 0,-1 0,1 0,0 1,-1 0,1 0,-1 0,-1 0,1 1,0 0,-1-1,0 1,0 1,-1-1,3 4,-1 8,0 1,0-1,-2 1,0-1,-1 1,-1 12,2 16,9 15,-24-105,5 20,1 0,1 0,1-1,2 0,-1-8,4 26,0-1,0 1,1 0,0-1,0 1,0 0,1 0,0 0,1 0,0 0,0 1,0-1,1 1,-1 0,2 0,-1 0,1 0,-1 1,2 0,-1 0,5-4,3 1,-1 1,1 0,1 1,-1 0,1 1,0 0,0 2,0-1,10 0,-15 3,0-1,1 1,-1 1,1-1,-1 2,0-1,1 1,-1 1,0 0,0 0,0 1,0 0,0 0,0 1,3 2,-7-1,0-1,-1 1,0 0,0 0,0 0,0 0,-1 1,1-1,-2 1,1 0,-1 0,1 0,-2 0,1 1,-1-1,0 0,0 1,0-1,-1 1,0-1,-1 1,0 5,-2 15,-1 0,-2-1,0 1,-8 18,8-27,3-12,0 1,1 0,0-1,0 1,1 0,0 0,0 0,0 0,1 0,0 0,0 0,1 0,1 3,6 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42.5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39,'0'-7,"6"-1,9 0,8 2,6 1,5 2,-3 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6:43.0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52 55,'0'-6,"-7"-2,-1-6,-7-1,0 9,9 5,11 3,12 1,9-7,0-1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31.095"/>
    </inkml:context>
    <inkml:brush xml:id="br0">
      <inkml:brushProperty name="width" value="0.1" units="cm"/>
      <inkml:brushProperty name="height" value="0.1" units="cm"/>
      <inkml:brushProperty name="ignorePressure" value="1"/>
    </inkml:brush>
  </inkml:definitions>
  <inkml:trace contextRef="#ctx0" brushRef="#br0">970 2,'-8'1,"1"0,-1 0,1 1,-1 0,1 1,-3 1,-32 8,24-11,-1-1,1 0,0-1,0-1,-1-1,-13-4,-65-7,66 13,-1 1,1 2,0 0,-28 8,42-6,1 0,-1 2,1 0,0 1,1 0,0 2,0-1,0 2,-9 8,-3 5,0 1,2 1,1 1,0 1,-9 17,23-25,0 2,1 0,2 0,0 0,1 1,1 0,-2 18,-12 47,17-78,-10 29,3 1,1 0,1 1,3 2,3-31,0 1,2 0,-1-1,1 1,1-1,0 0,1 1,0-1,1 0,0 0,0-1,2 1,-1-1,1 0,0-1,4 5,-5-9,0 1,1-1,-1 0,1 0,0 0,1-1,-1 0,1 0,-1-1,1 0,0 0,5 1,10 2,-1-2,1 0,14 0,-18-3,-1 1,1 1,0 0,-1 2,0 0,5 3,54 31,-53-26,0-1,1-1,22 7,-37-15,0-1,0 0,0 0,1-1,-1 0,1-1,-1 0,1-1,-1 0,1 0,-1-1,8-2,329-111,-326 106,-1-1,1 0,-2-2,0 0,0-1,-1-1,2-2,30-24,-30 27,-1-2,-1 0,16-18,-27 26,0 0,-1-1,0 0,0 0,-1-1,0 1,0-1,-1 0,0 0,0 0,-1 0,3-15,4-19,-1 0,-2 0,-2 0,-2-12,-2 43,0-1,-2 1,1-1,-2 1,1-1,-2 1,0 0,0 0,-1 1,0-1,-1 1,-1 0,1 1,-2 0,1 0,-10-9,-7-4,-2 1,0 1,-2 1,0 1,-1 2,-1 1,0 1,-1 1,-1 2,0 2,-8-2,11 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32.518"/>
    </inkml:context>
    <inkml:brush xml:id="br0">
      <inkml:brushProperty name="width" value="0.1" units="cm"/>
      <inkml:brushProperty name="height" value="0.1" units="cm"/>
      <inkml:brushProperty name="ignorePressure" value="1"/>
    </inkml:brush>
  </inkml:definitions>
  <inkml:trace contextRef="#ctx0" brushRef="#br0">0 337,'0'-6,"6"-1,2-6,5 0,0-4,4 1,5-2,4-4,3-4,3-4,1-1,-4-2,-2 5,-6 1,0 0,-4 4</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32.916"/>
    </inkml:context>
    <inkml:brush xml:id="br0">
      <inkml:brushProperty name="width" value="0.1" units="cm"/>
      <inkml:brushProperty name="height" value="0.1" units="cm"/>
      <inkml:brushProperty name="ignorePressure" value="1"/>
    </inkml:brush>
  </inkml:definitions>
  <inkml:trace contextRef="#ctx0" brushRef="#br0">0 32,'0'-6,"6"-2,7 1,8 1,5 2,4 7,3 9,-4 8,-2 0,-5 4,-6 1,-12-2,-7 1,-8-5,-2 1,1-3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33.659"/>
    </inkml:context>
    <inkml:brush xml:id="br0">
      <inkml:brushProperty name="width" value="0.1" units="cm"/>
      <inkml:brushProperty name="height" value="0.1" units="cm"/>
      <inkml:brushProperty name="ignorePressure" value="1"/>
    </inkml:brush>
  </inkml:definitions>
  <inkml:trace contextRef="#ctx0" brushRef="#br0">1 64,'25'0,"0"0,0-2,12-3,-28 3,-1 0,0-1,1 1,-1-2,0 1,-1-1,1-1,-1 1,1-1,-1 0,4-5,-11 10,0-1,1 1,-1-1,1 1,-1-1,0 1,1-1,-1 1,1-1,-1 1,1 0,0-1,-1 1,1 0,-1-1,1 1,0 0,-1 0,1 0,0 0,-1 0,1 0,0 0,-1 0,1 0,0 0,-1 0,1 0,0 0,-1 0,1 0,-1 1,1-1,0 0,-1 0,1 1,-1-1,1 1,-1-1,1 0,-1 1,1-1,-1 1,1-1,-1 1,0-1,1 1,-1 0,0-1,1 1,-1-1,0 1,0 0,1-1,-1 1,0-1,0 1,0 0,0-1,0 1,0 0,0-1,0 1,0 0,-1 0,2 57,-2-47,1 103,-5 80,4-179,0 0,-2 0,0-1,0 1,-1-1,-1 1,-1-1,0-1,-1 2,5-11,-1 0,0 0,1 0,-1 0,0-1,-1 1,1-1,-1 0,1 0,-1 0,0 0,0-1,0 0,-1 1,1-2,0 1,-1 0,1-1,-1 0,0 0,1 0,-1-1,0 1,0-1,1 0,-1-1,0 1,1-1,-5-1,-19-5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8:31.0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454 167,'0'-3,"-1"1,1-1,-1 0,0 1,0-1,0 1,0-1,0 1,0-1,-1 1,1 0,-1 0,0 0,0 0,0 0,0 0,0 0,0 0,0 1,0-1,-1 1,1 0,-1 0,1 0,-1 0,-6-4,-1 2,0-1,0 2,-1-1,-7 0,3 1,1 0,-1 1,0 1,0 0,1 1,-1 1,1 0,-1 1,-4 1,8 1,-1-1,1 1,1 1,-1 0,1 1,0-1,0 2,1 0,0 0,0 0,-3 6,4-5,1 1,0 1,0-1,1 1,0 0,1 1,1-1,-1 1,2 0,0 0,0 0,1 1,0-1,2 0,-1 1,1-1,1 6,1 1,1-1,0 0,1 0,1-1,0 1,2-1,0 0,1 0,0-1,1 0,10 11,-13-20,0-1,0 0,1 0,0 0,0-1,0 0,1 0,0-1,0 0,0 0,0-1,0 0,1 0,0-1,-1 0,9 0,9 1,0-1,0-1,0-2,0 0,5-3,-15 2,0-2,0 0,0-1,-1-1,0 0,0-1,7-5,13-8,-2-1,15-14,-40 28,0 0,-1-1,0 0,0 0,-1 0,0-1,0 0,-1 0,0 0,0-1,-1 0,-1 0,0 0,0 0,0-8,1-7,-1-1,-1 1,-2-1,0 1,-4-25,2 41,0-1,0 1,0 0,-1 0,-1 0,1 0,-2 0,1 1,-1-1,0 1,-1 1,0-1,0 1,-1-1,-14-12,-1 1,-1 0,-21-12,30 21,-6-4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34.486"/>
    </inkml:context>
    <inkml:brush xml:id="br0">
      <inkml:brushProperty name="width" value="0.1" units="cm"/>
      <inkml:brushProperty name="height" value="0.1" units="cm"/>
      <inkml:brushProperty name="ignorePressure" value="1"/>
    </inkml:brush>
  </inkml:definitions>
  <inkml:trace contextRef="#ctx0" brushRef="#br0">206 67,'0'-1,"-1"-1,1 1,0 0,-1 0,1 0,-1-1,0 1,1 0,-1 0,0 0,0 0,1 0,-1 0,0 0,0 0,0 1,0-1,0 0,0 0,-1 1,1-1,0 1,0-1,0 1,-1-1,1 1,0 0,0 0,-1 0,1 0,0-1,-1 2,1-1,0 0,-1 0,-4 0,0 0,-1 0,1 1,0 0,-1 0,-4 2,4 0,-1 0,1 1,-1 0,1 1,0 0,1 0,-1 0,1 1,0-1,1 2,-1-1,1 1,0-1,-2 7,3-8,1 1,0 0,0 0,1 0,0 0,0 1,0-1,1 0,0 1,0-1,0 1,1 0,0-1,1 1,-1-1,1 1,0-1,1 1,0-1,-2-4,1 0,-1 0,1 0,0 0,0 0,0 0,0 0,0 0,0-1,1 1,-1 0,1-1,-1 1,1-1,-1 1,1-1,0 0,0 0,0 0,0 0,-1 0,1 0,1 0,-1-1,0 1,0-1,0 1,0-1,0 0,0 0,0 0,1 0,-1 0,0 0,0-1,0 1,0-1,0 0,0 1,0-1,1-1,5-2,0 0,-1 0,1-1,-1 0,0 0,-1-1,0 0,1 0,3-6,29-39,37-43,-72 90,0-1,-1 0,1 0,-1 0,0 0,0 0,0 0,-1-1,0 1,0-1,0 0,-1 0,0 0,0 0,-3-4,-6 18,-4 18,9-9,2-1,0 1,1 0,1 0,0-1,1 1,1-1,3 12,-6-26,6 28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35.046"/>
    </inkml:context>
    <inkml:brush xml:id="br0">
      <inkml:brushProperty name="width" value="0.1" units="cm"/>
      <inkml:brushProperty name="height" value="0.1" units="cm"/>
      <inkml:brushProperty name="ignorePressure" value="1"/>
    </inkml:brush>
  </inkml:definitions>
  <inkml:trace contextRef="#ctx0" brushRef="#br0">38 19,'-13'37,"0"-4,9-13,1 0,1 0,0 0,2 0,0 0,2 0,0 0,2 9,-4-28,0-1,0 1,0 0,1 0,-1-1,0 1,0 0,0-1,0 1,1 0,-1-1,0 1,1 0,-1-1,0 1,1-1,-1 1,1-1,-1 1,1-1,-1 1,1-1,-1 1,1-1,0 0,-1 1,1-1,0 0,-1 1,9-18,-1-31,-7 20,0 1,2 0,4-23,-6 43,1 1,-1 0,1 0,0 0,1 0,0 0,0 0,0 1,0-1,1 1,0 0,0 0,1 0,2-1,-6 5,0 0,0 0,0 0,0 0,0 0,1 0,-1 1,0-1,1 0,-1 1,1-1,-1 1,0 0,1-1,-1 1,1 0,-1 0,1 0,-1 0,1 0,-1 0,1 0,-1 1,1-1,0 1,0 0,0 0,-1 1,1-1,0 1,0-1,-1 1,1 0,-1-1,1 1,-1 0,0 0,0 0,1 0,-1 3,3 5,0 1,-1 0,0 0,-1 0,-1 0,1 3,-1 23,-1-24,1 0,0 0,0 0,2 0,-1 0,2 1,3 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35.609"/>
    </inkml:context>
    <inkml:brush xml:id="br0">
      <inkml:brushProperty name="width" value="0.1" units="cm"/>
      <inkml:brushProperty name="height" value="0.1" units="cm"/>
      <inkml:brushProperty name="ignorePressure" value="1"/>
    </inkml:brush>
  </inkml:definitions>
  <inkml:trace contextRef="#ctx0" brushRef="#br0">57 0,'-1'9,"-1"0,0 0,0 0,-1 0,-1 0,1-1,-2 2,-5 15,4-11,2 1,0 0,0 0,2 0,0 1,0-1,1 7,1-19,0 0,0 0,0-1,1 1,-1 0,1-1,-1 1,1 0,0-1,0 1,0-1,0 1,0-1,1 0,-1 1,1-1,-1 0,1 0,0 0,0 0,0 0,0 0,0-1,0 1,1-1,-1 1,1-1,-1 0,1 0,-1 0,1 0,-1-1,1 1,0-1,-1 1,1-1,0 0,0 0,-1 0,1 0,0-1,-1 1,1-1,0 0,0 0,8-2,0 0,0-1,-1-1,1 0,-1 0,0-1,0 0,-1-1,1 0,-1-1,-1 0,0 0,0-1,-1 0,0 0,0 0,-1-1,0 0,-1-1,0 1,-1-1,2-6,-5 15,-1 1,1 0,-1-1,0 1,0-1,1 1,-1-1,0 1,0-1,-1 1,1 0,0-1,0 1,-1-1,1 1,-1-1,1 1,-1 0,1-1,-1 1,0 0,0 0,0 0,0-1,0 1,0 0,0 0,0 0,0 1,0 0,0 0,-1 1,1-1,0 0,0 0,0 1,0-1,0 1,0-1,0 1,0-1,0 1,0 0,0-1,0 1,0 0,0 0,1 0,-1 0,0-1,1 1,-1 0,0 0,1 0,-1 1,1-1,0 0,-1 0,1 0,0 0,0 0,-1 0,1 1,0-1,-2 5,0-1,1 0,-1 1,1 0,0-1,1 1,-1 0,1-1,0 1,0 0,1-1,0 1,0 0,0-1,1 1,0-1,0 0,0 1,0-1,1 0,0 0,0-1,1 1,-1 0,2 0,16 13</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36.212"/>
    </inkml:context>
    <inkml:brush xml:id="br0">
      <inkml:brushProperty name="width" value="0.1" units="cm"/>
      <inkml:brushProperty name="height" value="0.1" units="cm"/>
      <inkml:brushProperty name="ignorePressure" value="1"/>
    </inkml:brush>
  </inkml:definitions>
  <inkml:trace contextRef="#ctx0" brushRef="#br0">234 60,'0'0,"1"-1,-1 1,1-1,-1 1,0-1,1 0,-1 1,0-1,1 1,-1-1,0 0,0 1,1-1,-1 0,0 1,0-1,0 0,0 0,0 1,0-1,0 0,0 1,0-1,0 0,-1 1,1-1,0 0,0 1,-1-1,1 0,0 1,-21-19,15 15,0 1,0 0,-1 1,1-1,-1 1,0 0,0 1,0 0,0 1,-1 1,1-1,0 1,0 1,0-1,0 1,0 0,0 1,0 0,1 0,-1 0,1 1,0 0,0 0,-2 2,4-3,0 0,1 0,-1 1,1-1,0 1,0-1,0 1,1 0,-1 1,1-1,0 0,0 0,0 1,1-1,-1 1,1 0,0-1,1 1,-1 0,1 0,0 0,0-1,0 1,1 0,0 1,-1-4,1 0,-1 0,1 0,-1 0,1-1,0 1,0 0,0 0,0 0,0-1,0 1,1 0,-1-1,0 1,1-1,-1 1,1-1,0 0,-1 0,1 0,0 0,0 0,0 0,0 0,-1-1,1 1,0-1,0 1,1-1,-1 0,0 0,0 1,0-2,0 1,0 0,0 0,0-1,0 1,0-1,0 1,0-1,0 0,1-1,7-2,-1 0,0-1,0 0,0 0,-1-1,1-1,-1 1,1-2,-4 1,1 0,-1 0,0 0,-1 0,1-1,-1 0,-1 0,0 0,0 0,0 0,-1-3,-3 34,0 1,1 0,2 0,3 22,-4-42,0 1,0-1,0 0,0 0,1 0,0 0,0 0,0 0,0 0,0-1,1 1,0-1,0 1,0-1,0 0,0 0,1-1,14 9</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36.653"/>
    </inkml:context>
    <inkml:brush xml:id="br0">
      <inkml:brushProperty name="width" value="0.1" units="cm"/>
      <inkml:brushProperty name="height" value="0.1" units="cm"/>
      <inkml:brushProperty name="ignorePressure" value="1"/>
    </inkml:brush>
  </inkml:definitions>
  <inkml:trace contextRef="#ctx0" brushRef="#br0">0 40,'1'0,"-1"1,1-1,0 1,-1 0,1-1,-1 1,1-1,-1 1,1 0,-1-1,1 1,-1 0,0 0,1-1,-1 1,0 0,0 0,0-1,0 1,1 0,-1 0,0 0,0-1,0 1,-1 0,1 0,0 0,0 0,-3 35,2-26,0 6,0-11,0 1,0 0,1 0,0 0,0 0,1 0,-1 0,1 0,0 0,1 0,0 0,-1-1,2 1,0 1,-3-7,0 0,1 0,-1 0,0 0,1 1,-1-1,0 0,1 0,-1 0,0 0,1 0,-1 0,0 0,1 0,-1 0,0 0,1 0,-1 0,0 0,1-1,-1 1,0 0,1 0,-1 0,0 0,1-1,-1 1,0 0,0 0,1 0,-1-1,0 1,0 0,1 0,-1-1,0 1,0 0,0-1,0 1,0 0,1-1,-1 1,0 0,0-1,0 1,0 0,0-1,0 1,0 0,0-1,0 1,0 0,0-1,0 1,0-1,5-21,-2-5,-2 15,0-1,1 1,1 0,0 0,0 0,4-7,-5 15,0 0,1 0,-1 1,1-1,0 1,0 0,0 0,0 0,1 0,-1 0,1 1,-1-1,1 1,0 0,0 0,0 1,0-1,1 1,-1 0,0 0,2 0,13-2,0 1,1 1,-1 1,4 1,7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37.074"/>
    </inkml:context>
    <inkml:brush xml:id="br0">
      <inkml:brushProperty name="width" value="0.1" units="cm"/>
      <inkml:brushProperty name="height" value="0.1" units="cm"/>
      <inkml:brushProperty name="ignorePressure" value="1"/>
    </inkml:brush>
  </inkml:definitions>
  <inkml:trace contextRef="#ctx0" brushRef="#br0">15 0,'-14'46,"15"-38,0 0,1 0,0 0,0 0,1 0,0-1,1 1,-1-1,1 0,1 0,-1 0,1-1,1 1,-1-1,1-1,0 1,4 3,-4-4,1 0,-1 0,1 0,0-1,0 0,0 0,0 0,1-1,-1 0,1-1,0 0,0 0,0-1,0 0,0 0,0 0,7-2,-10 0,0-1,-1 1,1-1,0-1,-1 1,1-1,-1 1,0-1,0-1,0 1,0 0,-1-1,1 0,-1 0,0 0,0 0,0 0,-1-1,0 1,0-1,1-1,0-2,1 0,-2 0,1 0,-1 0,0-1,-1 1,0-1,0 1,-1-1,0 1,0-1,-1-1,1 10,0-1,0 0,0 0,0 0,-1 0,1 0,0 0,-1 0,1 0,0 0,-1 0,1 0,-1 1,0-1,1 0,-1 0,1 1,-1-1,0 0,0 1,0-1,-12 6,-10 31,2 27,3 1,3 0,2 2,-2 43,1-9,-2 22,11-71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44.742"/>
    </inkml:context>
    <inkml:brush xml:id="br0">
      <inkml:brushProperty name="width" value="0.05" units="cm"/>
      <inkml:brushProperty name="height" value="0.05" units="cm"/>
      <inkml:brushProperty name="color" value="#66CC00"/>
      <inkml:brushProperty name="ignorePressure" value="1"/>
    </inkml:brush>
  </inkml:definitions>
  <inkml:trace contextRef="#ctx0" brushRef="#br0">702 174,'0'-8,"0"0,0 0,-1 0,-1-1,0 1,0 0,0 1,-1-1,0 0,0 1,-1-1,0 1,-3-3,3 5,0 0,0 1,0-1,-1 1,0 0,1 1,-1-1,-1 1,1 0,-1 0,1 0,-1 1,0 0,0 0,1 1,-2-1,1 1,-1 0,-20-1,0 0,1 1,-1 2,0 1,1 1,-14 3,24-2,-1 0,1 1,-1 1,2 1,-1 0,1 1,0 1,0 0,1 1,-7 7,-25 18,37-30,1 1,0 0,0 0,0 1,1-1,0 2,0-1,1 1,0 0,0 0,1 1,0 0,1 0,-4 9,-3 15,2 1,1 0,2 1,1-1,2 1,1 35,2-58,1 0,1-1,-1 1,2 0,0-1,0 0,1 0,0 0,1 0,0 0,1-1,0 0,1 0,0-1,0 0,1 0,0 0,0-1,1-1,1 1,-1-1,6 2,2 0,0-1,0 0,1-2,0 0,0-1,0-1,1 0,-1-1,3-1,21 0,-1-2,0-1,26-5,-53 4,-1 0,1-2,-1 0,0 0,0-1,-1 0,1-2,-1 1,3-4,21-14,-1-3,7-7,-22 17,-10 8,0-1,-1 0,0-1,-1 0,0 0,0 0,-1-1,-1 0,0-1,-1 0,0 1,-1-1,-1-1,0 1,0-1,-1 1,-1-1,0-10,-1 7,-1 0,0 0,-2 1,1-1,-2 0,0 1,-1 0,-1 0,0 1,-1-1,-1 1,0 1,-1 0,-1 0,-2-1,-3-2,-1 2,0 0,-2 1,0 0,0 1,-1 2,0 0,-1 1,-1 0,1 2,-15-4,12 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3:51.964"/>
    </inkml:context>
    <inkml:brush xml:id="br0">
      <inkml:brushProperty name="width" value="0.05" units="cm"/>
      <inkml:brushProperty name="height" value="0.05" units="cm"/>
      <inkml:brushProperty name="color" value="#66CC00"/>
      <inkml:brushProperty name="ignorePressure" value="1"/>
    </inkml:brush>
  </inkml:definitions>
  <inkml:trace contextRef="#ctx0" brushRef="#br0">504 167,'-4'-1,"0"0,1-1,-1 1,0-1,1 0,0 0,-1-1,1 1,0-1,0 1,-1-2,-25-17,20 17,1 1,-1 0,-1 1,1-1,0 2,0-1,-1 1,1 1,-1 0,1 0,-1 1,1 0,0 0,-1 1,1 1,0-1,-6 4,4-1,1 0,-1 1,1 1,0 0,1 0,0 1,0 0,1 0,-1 1,2 0,-1 1,2-1,-6 9,-19 34,7-14,1 2,3 1,13-27,2 0,0 0,0 1,2 0,0 0,0 0,1 0,1 0,1 1,1 0,1 0,0 0,1 0,1-1,0 1,1-1,0 0,2 0,0-1,0 0,1 0,1 0,6 7,0-1,1-1,1 0,1-1,1-1,0 0,21 13,-31-25,1 0,-1-1,1 0,0-1,0 1,0-2,0 0,0 0,1-1,-1 0,2 0,19-1,0 0,0-3,2 0,-22 1,0-1,0 0,0-1,0 0,0 0,-1-1,0 0,0-1,0 0,-1-1,0 0,4-4,16-16,-1-2,21-28,-38 43,-3 4,-1-1,0 0,-1 0,0-1,-1 0,0 0,-1 0,3-13,1-14,-1-1,-1-8,-6 18,-1 0,-1 0,-2 0,-1 0,-1 1,-10-26,16 54,-5-18,-2-1,0 2,-1-1,-1 1,-1 0,0 1,-7-9,9 16,1 0,-2 1,1 0,-1 1,0-1,-1 2,0-1,0 1,-1 1,1 0,-2 1,-9-4,-2 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01.6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734 141,'7'-22,"-6"21,0 1,-1-1,1 0,-1 0,1 0,-1-1,1 1,-1 0,0 0,1 0,-1 0,0 0,0 0,0 0,0-1,0 1,0 0,0 0,0 0,-1 0,1 0,0 0,-1-1,1 1,0 0,-1 0,0 0,1 0,-1 0,1 0,-2 0,-1-3,-1 0,0 1,0-1,0 1,-1 0,1 0,-1 0,0 0,0 1,0 0,0 0,0 0,0 1,0 0,0 0,-6-1,-14 0,-1 0,1 1,-2 2,10-1,-6 2,1 0,-1 1,1 1,0 2,-19 6,-107 46,134-52,-1 1,0 1,0 0,1 1,1 1,-1 0,2 0,-1 2,1 0,1 0,0 1,1 0,0 1,1 0,1 0,-6 13,10-17,0 0,0 0,1 0,0 0,1 0,0 1,1-1,0 1,1-1,0 1,0-1,1 1,0-1,1 1,0-1,1 0,0 0,1 0,0 0,1 0,-1-1,2 0,-1 0,1 0,2 0,-2 0,1-1,1 1,0-2,0 1,0-1,1 0,0-1,0 0,2 0,-5-4,-1 1,1-2,0 1,-1-1,1 0,0 0,0 0,0-1,0 0,0 0,0-1,0 0,-1 0,1 0,0 0,0-1,3-1,14-5,-1 0,0-1,0-2,-1 0,0-1,-1-1,0-1,-1 0,-1-2,5-5,195-203,-214 221,-1-1,0 0,0 0,-1 0,1 0,-1-1,0 1,0-1,0 1,-1-1,1 1,-1-1,0 0,-1 0,1 0,-1 0,0 0,0 1,0-1,-1 0,0 0,0 0,0 0,0 1,-3-5,-5-12,0 0,-2 1,-1 0,0 0,-3-1,-6-10,7 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11.244"/>
    </inkml:context>
    <inkml:brush xml:id="br0">
      <inkml:brushProperty name="width" value="0.05" units="cm"/>
      <inkml:brushProperty name="height" value="0.05" units="cm"/>
      <inkml:brushProperty name="color" value="#66CC00"/>
      <inkml:brushProperty name="ignorePressure" value="1"/>
    </inkml:brush>
  </inkml:definitions>
  <inkml:trace contextRef="#ctx0" brushRef="#br0">507 131,'-1'0,"1"0,-1 0,1 0,-1 0,1 0,-1 0,1 0,-1 0,1 0,0 0,-1-1,1 1,-1 0,1 0,-1 0,1 0,-1-1,1 1,0 0,-1 0,1-1,-1 1,1 0,0-1,-1 1,1 0,0-1,0 1,-1-1,1 1,0-1,0 1,0 0,-1-1,1 1,0-1,0 1,0-1,0 1,0-1,0 1,6-24,-5 23,0-1,-1 1,1-1,0 0,-1 1,1-1,-1 0,0 0,0 1,0-1,0 0,0 0,0 1,0-1,-2-1,-1 0,1-1,-1 2,0-1,0 0,0 1,0-1,0 1,0 0,-1 0,1 0,-1 0,1 1,-1-1,0 1,0 0,0 0,0 1,1-1,-1 1,0-1,0 1,0 1,0-1,-2 1,-9 0,0 1,0 1,0 0,0 1,1 0,-1 2,-19 10,2 2,0 1,1 1,1 2,-23 21,44-35,1 0,0 1,0 0,1 0,0 1,0 0,1 0,0 0,1 1,1 0,-1 0,2 0,-1 1,2-1,-1 1,2 0,-1 10,1-13,1 1,0-1,1 0,0 0,0 1,1-1,0 0,1 0,0 0,0-1,1 1,0-1,1 0,0 0,0 0,0-1,1 1,0-1,1-1,-1 1,1-1,8 5,43 39,-51-41,1-1,1 0,-1 0,1-1,1 0,-1-1,1 0,0-1,0 0,1 0,8 2,-11-7,-1 0,0 0,1-1,-1 0,0 0,0-1,1 0,-1 0,-1-1,1 0,0 0,-1 0,3-2,16-11,0 0,13-12,-11 7,-2 0,-1-1,0-2,-2 0,4-7,-18 20,0-1,0 0,-1-1,-1 0,0 0,-1 0,0-1,-1 1,0-1,-1 0,-1 0,0-1,-1-1,-1-20,-2 0,-1 0,-2 1,-1-1,-7-19,12 51,0-1,-1 1,1 0,-1-1,0 1,0 0,-1 0,1 0,-1 1,-3-4,-10-7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8:49.8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476 102,'-1'-1,"1"-1,-1 0,0 0,0 1,0-1,0 0,0 1,0-1,0 1,0-1,-1 1,1 0,-1 0,1-1,-1 1,1 0,-1 0,0 0,-33-19,34 19,-15-5,0 0,-1 1,1 1,-1 1,0 0,0 1,0 1,0 0,0 2,-16 1,21 1,0 1,1 0,0 1,0 0,0 0,1 1,-1 1,2 0,-1 0,1 1,0 0,0 1,1 0,0 0,1 1,0 0,-3 5,5-1,1 1,0-1,1 1,0 0,1 4,-9 43,8-53,1 1,0-1,1 0,0 1,1 0,0-1,0 1,1-1,1 1,0 5,0-10,-1-1,1 1,0 0,0-1,0 1,1-1,0 0,0 1,0-1,0-1,0 1,1 0,0-1,-1 0,1 0,1 0,-1 0,0 0,1-1,-1 0,2 0,24 10,1-2,0-1,1-1,0-2,0-1,22 0,-38-4,0-1,0 0,0-1,0-1,-1-1,1 0,0 0,-1-2,0 0,0-1,-1 0,1-1,-1-1,7-5,-17 10,1-1,0 0,-1 0,0 0,0 0,0-1,-1 1,1-1,-1 0,0 0,-1-1,1 1,-1 0,0-1,0 1,0-2,-1-5,0 0,0-1,-1 1,0 0,-1 0,-1 0,0-2,1 0,0 0,1-1,1 1,0 0,2-3,-1 4,-1 0,0 0,-1 1,0-1,-1-4,0 12,0 0,0 0,-1 0,1 0,-1 1,0-1,-1 1,1-1,-1 1,0 0,0 0,0 0,0 0,-1 0,-4-2,-5-4,-1 1,0 0,-1 1,0 1,-13-4,11 3,-8-2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21.37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1064 161,'-503'0,"475"3,-1 0,1 2,0 2,0 0,1 2,0 1,1 1,0 1,0 1,1 1,-22 18,26-14,1 1,0 1,1 0,2 2,0 0,1 0,2 2,-6 11,11-16,2 0,0 0,1 0,1 1,-2 14,2-12,3-12,0 0,1 1,0-1,1 0,0 1,1-1,0 0,0 0,1 1,1-1,0 0,0-1,0 1,2 0,-1-1,1 0,0 0,2 1,3 3,0-1,0 0,1-1,1 0,0 0,0-2,1 1,0-2,1 1,0-2,9 4,13 5,-15-5,0-1,0-2,1 0,0-1,0-1,0-2,1 0,1-1,13 1,1 2,-2 1,1 2,-1 1,-1 2,34 17,-54-25,-1-1,0 0,1-1,-1-1,1 0,0-1,-1-1,1 0,-1 0,1-2,13-4,64-5,-72 11,32 0,0-3,32-8,-66 8,0 0,0-2,0 0,-1-1,0-1,0 0,0-1,-1-1,2-2,-13 7,28-18,-1-2,-2-1,14-15,-36 32,0 0,-1 0,0 0,-1-1,0 1,0-2,-1 1,-1-1,1 1,-2-1,0 0,0-1,-1 1,1-6,-2 4,0 0,0 0,-2 0,0 0,0 0,-1 0,0 0,-2 0,1 1,-1-1,-1 1,0 0,-1 0,0 1,-1 0,0 0,-1 0,-4-3,-135-172,139 176,0 0,-1 0,-1 0,0 1,0 1,-1-1,0 2,-4-3,-19-9,-1 2,-7-1,16 7,-1-1,2-2,0 0,0-1,-5-7,-29-31,31 27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48.449"/>
    </inkml:context>
    <inkml:brush xml:id="br0">
      <inkml:brushProperty name="width" value="0.05" units="cm"/>
      <inkml:brushProperty name="height" value="0.05" units="cm"/>
      <inkml:brushProperty name="color" value="#E71224"/>
      <inkml:brushProperty name="ignorePressure" value="1"/>
    </inkml:brush>
  </inkml:definitions>
  <inkml:trace contextRef="#ctx0" brushRef="#br0">868 152,'-35'-12,"-1"-1,16 13,-1 1,0 0,1 2,-15 4,-44 4,-10-9,58-3,0 2,0 1,-22 5,42-4,1-1,-1 1,1 1,0 0,0 1,1 0,-1 0,1 1,0 0,0 0,1 1,-6 6,-19 21,2 2,0 0,3 3,1 0,2 1,-10 26,29-52,2-1,0 1,0 0,1 0,1 0,1 0,0 0,0 1,2-1,0 0,0 0,1 0,1 0,0 0,1 0,1 0,0-1,1 0,0 0,1-1,1 2,1 1,-1-1,2-1,0 0,1 0,0-1,1 0,0-1,1 0,0-1,0 0,1-1,1-1,-1 0,1-1,1-1,-1 0,1-1,3 0,-6-4,1 0,-1-1,0-1,0 0,0 0,0-1,0-1,0 0,0-1,-1 0,0-1,0-1,0 0,0 0,-1-2,21-12,-1-1,-1-2,-2 0,19-21,-19 15,-1-1,-2-1,-1-1,-1-1,12-27,-23 38,-1-1,-1 0,-1-1,-1 0,-1 0,-1 0,-1-1,-1 0,0-18,-5 24,-1 1,-1-1,-1 0,0 1,-1 0,-1 0,-1 1,0-1,-2 1,0 1,0 0,-2 0,0 1,0 0,-2 1,0 0,0 1,-1 1,-14-10,-10-3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51.2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125 53,'0'-2,"0"0,0 0,0 0,0 0,0 0,-1 0,1 0,-1 0,1 0,-1 0,1 0,-1 0,0 1,0-1,0 0,0 1,-1-1,1 0,0 1,0-1,-1 1,1 0,-1-1,0 1,1 0,-1 0,0 0,0 0,1 0,-1 1,0-1,0 0,0 1,0 0,0-1,0 1,0 0,0 0,0 0,0 0,0 0,0 1,0-1,0 0,0 1,0 0,-1 0,0 0,-1 0,1 0,0 0,0 0,0 1,0 0,0-1,1 1,-1 0,0 0,1 1,-1-1,1 1,0-1,0 1,0-1,0 1,0 0,1 0,-1 0,1 0,0 0,0 0,0 1,0-1,1 0,-1 1,1-1,0 0,0 1,1 1,1 1,0-1,0 0,0 0,1-1,-1 1,1 0,0-1,1 1,-1-1,1 0,0 0,0-1,0 1,0-1,4 3,-2-2,-1 0,0 0,0 1,0 0,0 0,-1 0,0 1,0 0,0-1,-1 1,2 5,-3 0,-1 0,0 0,-1-1,0 1,0 0,-1 0,-1 0,0-1,-1 1,0-1,0 1,-1-1,0 0,-1-1,0 1,0-1,-3 3,7-11,1 0,-1 0,0 0,1 0,-1 0,0 0,0 0,0 0,1 0,-1-1,0 1,0 0,0-1,0 1,-1 0,1-1,0 1,0-1,0 0,0 1,0-1,-1 0,1 0,0 0,0 0,0 0,-2 0,-6-6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51.8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14 131,'-1'0,"1"-1,0 1,-1 0,1 0,0 0,-1 0,1 0,0 0,-1-1,1 1,0 0,-1 0,1 0,0 0,-1 0,1 0,0 0,-1 0,1 1,0-1,-1 0,1 0,0 0,-1 0,1 0,0 0,-1 1,1-1,0 0,0 0,-1 0,1 1,0-1,0 0,0 0,-1 1,1-1,0 0,0 1,0-1,0 0,-1 1,1-1,0 0,0 1,0-1,0 0,0 1,0-1,0 0,0 1,0-1,0 0,0 1,0-1,0 0,0 1,0-1,1 0,-1 1,0-1,0 0,0 0,0 1,1-1,20 14,-15-12,1-1,0 1,-1-2,1 1,-1-1,1 0,0 0,-1-1,1 0,-1 0,1 0,-1-1,1 0,4-3,-7 3,-1 0,1 0,0-1,-1 0,1 0,-1 0,0 0,0 0,0-1,0 1,-1-1,0 0,1 0,-1 0,-1 0,1 0,0 0,-1-1,0 1,0 0,0-1,-1-1,1 0,0-1,0 1,-1 0,0 0,-1-1,1 1,-1-2,0 7,1 1,0-1,0 0,-1 0,1 1,0-1,-1 0,1 1,0-1,-1 0,1 1,-1-1,1 1,-1-1,1 1,-1-1,0 1,1-1,-1 1,0 0,1-1,-1 1,0 0,0-1,0 1,-1 0,0 0,0 1,1-1,-1 0,0 0,1 1,-1-1,0 1,1 0,-1-1,1 1,-1 0,1 0,-1 0,1 0,-10 8,0 0,1 1,1 0,-1 0,2 1,0 0,0 0,1 1,0 0,1 1,0 0,1-1,0 2,1-1,1 1,2-11,1 0,-1 0,1 0,0 0,0 0,0 0,0 0,0 0,1 0,-1 0,1 0,0 0,0 0,0 0,0-1,0 1,1 0,-1-1,1 1,0-1,1 2,1 0,1 0,-1-1,1 0,-1 1,1-2,0 1,0-1,0 1,1-1,-1-1,4 2,6 0,0 0,0-1,1-1,-1 0,1-1,-1-1,0 0,7-2,12-5,-4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52.3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37 0,'-2'39,"-2"0,-1 0,-3 0,3-15,0 1,1 0,2 0,1 0,0 0,2 0,1 0,4 18,-6-40,1 0,0 0,0 0,0 1,0-1,0 0,0 0,1-1,0 1,-1 0,1 0,0-1,0 1,1-1,-1 0,0 1,1-1,0 0,-1 0,1-1,0 1,0-1,0 1,0-1,0 0,0 0,0 0,0 0,1-1,1 1,2-2,0 1,0-1,0 0,-1-1,1 0,0 0,-1 0,0-1,1 0,-1 0,0 0,0-1,-1 0,2-2,19-14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52.74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102 124,'1'-28,"0"20,0 1,-1 0,1 0,-2 0,1 0,-1-1,0 1,0 0,-1 0,0 0,-1-2,2 9,1-1,-1 0,0 1,1-1,-1 1,0-1,0 1,1-1,-1 1,0-1,0 1,0 0,0-1,0 1,1 0,-1 0,0 0,0-1,0 1,0 0,0 0,0 0,0 1,0-1,1 0,-1 0,0 0,0 1,0-1,0 0,0 1,1-1,-1 1,0-1,0 1,1-1,-1 1,0 0,1-1,-1 1,1 0,-1-1,1 1,-1 0,1 0,-28 36,22-24,1 1,0 0,1 0,1 0,0 0,1 1,0-1,1 1,1-1,0 1,1 0,1-1,0 1,1-1,0 0,0-4,0 0,0 0,1-1,0 0,1 0,0 0,0 0,1-1,0 1,3 1,-4-5,-1-1,1 1,0-1,0-1,1 1,-1-1,1 0,0 0,-1 0,1-1,0 0,1 0,-1-1,0 1,0-1,5 0,-1-2,-1 0,0 0,0-1,0 0,-1 0,1-1,0 0,-1-1,0 0,4-2,-10 5,28-14</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57.004"/>
    </inkml:context>
    <inkml:brush xml:id="br0">
      <inkml:brushProperty name="width" value="0.05" units="cm"/>
      <inkml:brushProperty name="height" value="0.05" units="cm"/>
      <inkml:brushProperty name="color" value="#E71224"/>
      <inkml:brushProperty name="ignorePressure" value="1"/>
    </inkml:brush>
  </inkml:definitions>
  <inkml:trace contextRef="#ctx0" brushRef="#br0">622 146,'-3'-1,"0"-1,0 1,0-1,1 0,-1 0,1 0,-1 0,1 0,0 0,0-1,0 1,0-1,-1-1,-12-13,4 9,0 1,-1 0,0 1,0 0,0 1,-1 0,0 1,0 1,0 0,0 1,0 0,0 1,-1 0,-11 1,10 1,1 0,-1 0,1 1,-1 1,1 1,0 0,0 1,1 0,-1 1,1 0,0 1,1 1,-8 6,7 0,1 0,0 0,1 2,1-1,1 1,0 1,1 0,0 0,-2 12,-16 30,17-42,1 0,1 1,1 0,0 1,1 0,4-10,0-1,0 1,1 0,0-1,1 1,-1 0,2-1,-1 1,1-1,1 1,-1-1,2 3,2 2,-1 0,2 0,0 0,0-1,2 0,-1 0,1-1,1 0,0-1,0 0,6 3,-9-7,1-1,-1 0,1-1,1 0,-1 0,0-1,1 0,-1 0,1-1,0 0,0-1,0 0,0 0,0-1,0 0,0-1,0 1,6-3,12-4,0-1,0-1,-1-1,0-1,-1-2,0-1,-1 0,-1-2,0-1,-1-1,-1 0,-1-2,0 0,-2-1,0-1,5-11,-16 21,-1 0,0-1,-1 0,0 0,-1 0,0 0,-1-1,-1 0,0 0,0-12,-1-18,-2 0,-6-34,6 69,-1 1,0 0,0 0,-1 0,0 0,-1 0,0 1,0-1,0 1,-1 0,0 0,0 1,-1-1,0 1,0 1,-7-6,-9-6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57.8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202 39,'-3'-4,"-1"1,1 0,-1 0,1 0,-1 0,0 0,0 1,0-1,-1 1,1 0,0 1,-1-1,0 1,1 0,-1 0,0 0,1 1,-1-1,0 1,-4 1,4 0,0 0,0 1,-1 0,1 0,0 1,1 0,-1-1,0 1,1 1,0-1,-1 1,1 0,1 0,-1 0,1 0,-1 1,1-1,0 2,1-3,0 0,0 0,0 0,0 0,1 1,-1-1,1 1,0-1,0 1,0-1,1 1,-1 0,1-1,0 1,0 0,0-1,0 1,1 0,0-1,0 3,1-2,0 1,0-1,1 0,-1 0,1 0,0 0,0-1,0 1,1-1,-1 0,1 0,0 0,0 0,0-1,2 2,-3-2,0 0,0 0,0 0,0 0,0 0,0 1,-1 0,0-1,1 1,-1 0,0 0,0 0,0 0,-1 1,1-1,-1 0,0 1,0-1,0 1,0 1,-1-2,0 0,0-1,0 1,-1 0,1 0,-1-1,1 1,-1 0,0-1,0 1,0 0,-1-1,1 0,0 1,-1-1,0 0,0 0,1 0,-1 0,0 0,-1 0,1 0,0-1,0 1,-1-1,-1 2,2-2,0 0,-1 0,1-1,0 1,-1 0,1-1,0 1,-1-1,1 0,0 0,-1 0,1 0,-1 0,1 0,0-1,-1 1,1-1,0 1,-2-2,-18-8</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58.206"/>
    </inkml:context>
    <inkml:brush xml:id="br0">
      <inkml:brushProperty name="width" value="0.05" units="cm"/>
      <inkml:brushProperty name="height" value="0.05" units="cm"/>
      <inkml:brushProperty name="color" value="#E71224"/>
      <inkml:brushProperty name="ignorePressure" value="1"/>
    </inkml:brush>
  </inkml:definitions>
  <inkml:trace contextRef="#ctx0" brushRef="#br0">83 21,'0'-6,"5"-1,-3 0,-8 7,-8 9,-3 9,3 7,-3 5,2 3,9 1,11 1,11-6,8-7,5-8,5-6,1-11,-6-3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58.5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167 0,'0'6,"0"7,0 7,-6 1,-7 2,-8-3,-5-5,1 1,0-2,-2-4,3-4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8:57.22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315 125,'-12'0,"-1"0,1 0,-1 1,1 1,0 0,0 1,0 0,0 1,0 0,0 1,1 1,0-1,0 2,1-1,0 2,0-1,-5 7,2 1,0 0,1 0,-9 15,15-20,0 0,0 1,1-1,0 1,1 0,0 0,1 0,-1 10,3-13,2 1,-1 0,1-1,1 1,-1-1,2 1,-1-1,1 0,0 0,1 0,0 0,0 0,0-1,1 0,1 0,4 6,10 16,-11-18,0 0,1-1,0 0,0-1,1 0,0 0,1-1,0-1,0 0,1-1,0 0,0-1,0 0,1-1,-1 0,1-1,0-1,0 0,0-1,0-1,0 0,0-1,0 0,0-1,0-1,0 0,-1-1,3-1,2-2,0 0,-1-2,0 0,0-1,9-8,-20 14,-1-1,0 1,0-1,-1 0,1 0,-1-1,0 0,-1 1,1-1,-1 0,-1 0,1-1,-1 1,0-1,0 1,-1-1,1-3,1-18,-1 1,-1-1,-1 0,-2 1,-1-1,-5-19,5 32,-1-1,-1 1,-1 0,0 1,-1-1,0 2,-1-1,-1 1,0 0,-1 0,0 1,-5-3,-77-69,77 66</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58.9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5,'13'-2,"-13"2,1-1,-1 1,1 0,-1 0,1 0,-1-1,1 1,-1 0,1 0,-1 0,1 0,-1 0,1 0,-1 0,1 0,-1 0,1 0,0 0,-1 0,1 1,-1-1,1 0,-1 0,1 1,-1-1,0 0,1 0,-1 1,1-1,-1 0,0 1,1-1,-1 1,0-1,1 1,-1-1,0 0,1 1,-1-1,0 1,0-1,0 1,0-1,1 1,-1 0,0-1,0 1,0-1,0 1,0-1,0 1,0-1,0 1,-1-1,1 1,0-1,0 1,0-1,-1 1,0 18,0 0,-2 0,0 0,-3 7,-8 57,13-74,1 0,0 0,1 0,0 0,0 0,1 0,1 4,-2-11,-1 0,1 0,-1-1,1 1,0 0,0 0,0-1,0 1,0 0,0-1,0 1,1-1,-1 1,1-1,-1 0,1 0,-1 0,1 1,0-1,-1-1,1 1,0 0,0 0,0-1,0 1,-1-1,1 1,0-1,0 0,0 0,0 0,0 0,0 0,0 0,0-1,0 1,0-1,8-2,0-1,0 0,0 0,8-7,-14 9,26-15</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59.2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0,'2'0,"-1"1,0-1,1 1,-1-1,0 1,0-1,0 1,1 0,-1 0,0-1,0 1,0 0,0 0,0 0,0 0,-1 0,1 0,0 0,0 1,-1-1,1 0,-1 0,1 1,-1-1,1 0,-1 1,0-1,0 0,0 1,1-1,-1 0,-1 1,1-1,0 0,0 1,-5 55,5-54,-8 46,2 0,2 0,3 41,0-87,2 0,-1 0,0 0,1 0,-1 0,1 0,0 0,0 0,0 0,0 0,1 0,-1-1,1 1,0-1,0 1,0-1,0 1,0-1,0 0,0 0,1 0,-1 0,1-1,-1 1,1-1,0 1,0-1,0 0,0 0,0 0,0-1,0 1,0-1,0 1,0-1,0 0,0 0,0 0,0-1,1 1,15-3,-1 0,0-1,1-1,-2 0,17-9,4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24.829"/>
    </inkml:context>
    <inkml:brush xml:id="br0">
      <inkml:brushProperty name="width" value="0.05" units="cm"/>
      <inkml:brushProperty name="height" value="0.05" units="cm"/>
      <inkml:brushProperty name="color" value="#66CC00"/>
      <inkml:brushProperty name="ignorePressure" value="1"/>
    </inkml:brush>
  </inkml:definitions>
  <inkml:trace contextRef="#ctx0" brushRef="#br0">454 0,'0'3,"-1"1,1-1,-1 0,0 0,0 0,0 0,-1 0,1-1,-1 1,0 0,1-1,-1 1,0-1,-1 1,1-1,-41 37,29-26,-173 137,179-142,1 0,0 0,0 0,1 1,0-1,0 2,1-1,0 1,1-1,0 1,1 1,0-1,-1 6,-4 23,3 0,1 0,1 2,1-5,-1 49,4-60,-2 1,-1-1,0 1,-2-1,-1 0,-6 14,11-37,0-1,-1 1,1-1,-1 1,1-1,-1 1,0-1,0 0,0 1,0-1,0 0,0 0,0 1,0-1,0 0,0 0,-1 0,1-1,0 1,-1 0,1 0,-1-1,1 1,-1-1,1 1,-1-1,1 0,-1 1,1-1,-1 0,0 0,1-1,-1 1,1-1,-1 0,1 1,-1-1,1 0,-1 0,1 0,0 0,0 0,-1 0,1-1,0 1,0 0,0 0,1-1,-1 1,0-1,0 1,1-1,-1 1,1-1,-1 1,1-1,0 0,-1 1,1-1,0 0,0 1,0-1,0-12,0 1,1 0,0-1,2 1,-1 0,1 0,1 1,0-1,1 1,0-1,1 1,1 1,4-7,6-6,0 0,2 2,1 0,0 1,16-11,-33 29,-1 1,1 0,-1 0,1 0,0 0,0 1,0-1,-1 1,2 0,-1 0,0 0,0 0,0 0,0 1,1-1,-1 1,0 0,0 0,1 0,-1 0,0 1,0-1,1 1,-1 0,0 0,1 1,0 0,0 0,-1 1,1-1,-1 1,1 0,-1 0,0 0,0 1,-1-1,1 1,-1-1,1 1,-1 0,0 0,-1 0,1 0,-1 0,0 0,1 4,0-3,-1 0,0 0,0 1,-1-1,1 0,-1 0,0 1,-1-1,1 0,-1 0,0 0,0 1,-1-1,1 0,-1 0,0-1,-1 1,1 0,-1-1,0 1,0-1,0 0,-1 0,1 0,-1-1,-1 2,-11 6,0-2,0 1,0-2,-1 0,-1-1,-14 3,9-2,0 2,-19 9,20-5</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25.352"/>
    </inkml:context>
    <inkml:brush xml:id="br0">
      <inkml:brushProperty name="width" value="0.05" units="cm"/>
      <inkml:brushProperty name="height" value="0.05" units="cm"/>
      <inkml:brushProperty name="color" value="#66CC00"/>
      <inkml:brushProperty name="ignorePressure" value="1"/>
    </inkml:brush>
  </inkml:definitions>
  <inkml:trace contextRef="#ctx0" brushRef="#br0">46 13,'-3'-13,"-5"15,-7 18,11-9,0-1,1 0,1 1,0-1,0 1,1 0,0 0,1 0,0-1,1 5,0-10,-1-1,1 1,0-1,1 0,-1 1,1-1,0 0,0 0,0 0,0 0,1 0,0-1,0 1,0-1,0 1,0-1,1 0,-1 0,1-1,0 1,0-1,0 0,0 0,0 0,0 0,2-1,-2 1,0-1,0-1,0 1,1-1,-1 1,0-1,0 0,1-1,-1 1,0-1,0 0,0 0,0 0,0 0,0-1,0 0,0 1,0-1,-1-1,1 1,-1-1,1 1,-1-1,0 0,0 0,-1 0,1-1,0 1,-1-1,0 1,0-1,0 0,1-3,2-2,-1-1,-1 1,0-1,0 1,-1-1,0 0,0 0,-1 0,-1 0,1 0,-2 0,1 0,-3-9,3 18,0 1,0 0,0 0,0-1,0 1,0 0,0-1,0 1,0 0,0 0,0-1,0 1,0 0,0 0,0-1,0 1,0 0,-1 0,1-1,0 1,0 0,0 0,0-1,-1 1,1 0,0 0,0 0,0 0,-1-1,1 1,0 0,0 0,-1 0,1 0,0 0,-1 0,1 0,0 0,0 0,-1 0,1 0,0 0,0 0,-1 0,1 0,0 0,-1 0,-8 13,-4 23,10-26,2 1,-1 0,1-1,1 1,0 0,1 0,0-1,0 1,6 13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25.773"/>
    </inkml:context>
    <inkml:brush xml:id="br0">
      <inkml:brushProperty name="width" value="0.05" units="cm"/>
      <inkml:brushProperty name="height" value="0.05" units="cm"/>
      <inkml:brushProperty name="color" value="#66CC00"/>
      <inkml:brushProperty name="ignorePressure" value="1"/>
    </inkml:brush>
  </inkml:definitions>
  <inkml:trace contextRef="#ctx0" brushRef="#br0">22 1,'-1'0,"0"0,0 0,0 0,0 0,1 0,-1 0,0 0,0 1,0-1,0 0,1 1,-1-1,0 0,0 1,1-1,-1 1,0-1,1 1,-1 0,0-1,1 1,-1 0,1-1,-1 1,1 0,-1 0,1-1,0 1,-1 0,1 0,0 0,0-1,0 1,-1 0,1 0,0 0,0 0,0 0,0 0,0-1,1 1,-1 0,0 0,0 0,1 0,-1-1,0 1,1 0,-1 0,0-1,1 1,0 0,1 5,1 0,0-1,0 1,0-1,0 0,5 4,3 3,1-1,1 0,0-1,0 0,1-1,0-1,4 1,-14-6,0-1,0 0,1 0,-1-1,1 0,-1 1,1-1,-1-1,1 1,0-1,-1 0,1 0,0 0,-1 0,1-1,-1 0,1 0,-1 0,1-1,-1 1,1-1,-1 0,0 0,0-1,0 1,0-1,2-2,-2 1,-1-1,0 0,0 0,0 0,0 0,-1 0,0 0,0 0,0-1,-1 1,0-1,0 0,0 1,-1-1,0 0,0 1,0-1,-1 0,1 1,-1-1,-1 0,0-3,1 9,1 0,0-1,0 1,-1-1,1 1,0-1,-1 1,1 0,-1-1,1 1,0 0,-1-1,1 1,-1 0,1-1,-1 1,1 0,-1 0,1 0,-1 0,1 0,-1-1,0 1,1 0,-1 0,1 0,-1 0,1 0,-1 1,1-1,-1 0,1 0,-1 0,1 0,-1 1,0-1,-19 19,-9 30,20-33,-81 176,74-154,2 2,2-1,1 1,1 4,5-6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27.36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17 50,'0'-3,"0"1,0-1,1 0,-1 1,1-1,0 1,0-1,0 0,0 1,1 0,-1-1,0 1,1 0,0 0,-1 0,1 0,2-1,-4 2,1 1,-1-1,1 1,0-1,0 1,-1-1,1 1,0 0,0 0,-1-1,1 1,0 0,0 0,-1 0,1 0,0 0,0 0,0 0,-1 0,1 0,0 0,0 0,0 1,0-1,1 1,-1 0,0 0,0 0,0 0,0 0,0 0,0 1,0-1,0 0,0 0,0 1,-1-1,1 0,-1 1,1-1,0 2,1 10,0 1,0-1,-2 0,0 1,0-1,-1 1,0-1,-2 0,1 0,-2 2,-4 36,-36 201,46-267,0 0,1 1,0 0,1 0,1 0,0 0,1 0,0 1,1 0,1 1,0-1,0 1,4-2,2-1,0 0,1 0,1 2,3-2,-17 12,1 1,1 0,-1 0,0 0,1 0,-1 0,1 1,-1-1,1 1,0 0,-1 0,1 1,0-1,0 1,0 0,-1 0,1 0,0 0,1 1,-4-1,0 1,-1-1,1 0,0 1,0 0,0-1,0 1,-1-1,1 1,0 0,-1 0,1-1,0 1,-1 0,1 0,-1 0,1 0,-1 0,0 0,1 0,-1 0,0 0,0-1,0 1,0 0,1 0,-1 0,-1 0,1 0,0 0,0 0,0 0,0 0,-1 0,1 0,0 0,-1 0,1 0,-1 0,1 0,-1 0,-23 44,20-38,-5 7,0-1,-1 0,-1 0,0-1,-1 0,-11 9,19-18,0 1,1-1,-1 0,0-1,-1 1,1-1,0 0,-1 0,1 0,-1 0,0-1,0 0,1 0,-1 0,0-1,0 1,0-1,0 0,0-1,0 1,0-1,1 0,-1 0,-3-2,6 3,1-1,-1 0,1 0,-1 0,1 0,0 0,0 0,-1 0,1 0,0-1,0 1,0 0,0-1,0 1,1-1,-1 1,0-1,1 1,-1-1,1 0,-1 1,1-2,-1-16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28.223"/>
    </inkml:context>
    <inkml:brush xml:id="br0">
      <inkml:brushProperty name="width" value="0.05" units="cm"/>
      <inkml:brushProperty name="height" value="0.05" units="cm"/>
      <inkml:brushProperty name="color" value="#66CC00"/>
      <inkml:brushProperty name="ignorePressure" value="1"/>
    </inkml:brush>
  </inkml:definitions>
  <inkml:trace contextRef="#ctx0" brushRef="#br0">26 43,'0'4,"-1"-1,0 1,0 0,0-1,-1 1,1-1,-1 1,-1 2,-10 28,12-29,1 1,0-1,1 0,-1 0,1 0,0 0,0 0,0-1,1 1,0 0,0 0,0-1,1 1,-1-1,1 0,0 0,0 0,1 0,-1 0,1-1,-1 0,1 1,1-1,-1-1,0 1,0-1,-1 0,1 0,0-1,0 1,0-1,0 0,0 0,0 0,0-1,0 1,0-1,0 0,0 0,1-1,-1 1,0-1,0 0,0 0,0 0,0 0,-1-1,1 0,0 0,-1 0,1 0,-1 0,1-1,-1 1,0-1,1-1,2-3,-1-1,1 1,-1-1,0 0,-1-1,0 1,-1-1,1 0,-2 0,1 0,-1 0,0 0,-1 0,0-1,-1 1,0 0,0-1,-1 1,0 0,-2-5,3 13,0 0,0 0,0 0,0 1,-1-1,1 0,0 0,0 1,0-1,-1 0,1 0,0 1,-1-1,1 0,-1 1,1-1,-1 1,1-1,-1 1,1-1,-1 0,0 1,1 0,-1-1,0 1,1-1,-2 1,-7 15,-1 35,10-36,0 0,0 0,1 0,1 0,1 0,2 9,-3-19,-1 1,1-1,0 0,0 0,0 1,0-1,1 0,0-1,-1 1,3 1,-3-3,-1-1,1 0,0 1,-1-1,1 0,0 0,0 0,0 0,0-1,0 1,0 0,0-1,0 0,0 1,0-1,0 0,0 0,0 0,1 0,-1 0,0-1,1 0,2 0,0-1,-1-1,1 1,-1-1,1 0,-1 0,0 0,0-1,-1 1,1-1,-1 0,1 0,-1 0,0 0,-1-1,1 1,-1-2,7-10,-1 0,-1-1,-1 0,1-5,-2 0,3-15,-6 35,-1 22,-1 4,0 0,2-1,2 17,-2-32,-1-1,1 1,0 0,1-1,0 0,0 1,1-1,0 0,0-1,0 1,1-1,5 6,-9-11,0 0,0 1,1-1,-1 0,0 0,1 0,-1 0,1 0,0-1,-1 1,1 0,-1-1,1 1,0-1,0 1,-1-1,1 0,0 0,0 0,-1 0,1 0,0 0,0 0,1-1,0 0,0-1,0 1,0-1,0 0,0 0,0 0,-1 0,1 0,-1-1,1 1,-1-1,1-1,5-7,0-1,-1 0,0-1,-1 0,4-10,10-53,-19 72,0 0,0 0,-1 0,0 0,1 0,-1 0,-1 0,1 1,-1-1,1 0,-1 0,0 0,0 0,-1 1,1-1,-1 0,-1-2,2 6,0 0,1 0,-1-1,1 1,-1 0,0 0,1 0,-1 0,1 0,-1 0,0 0,1 0,-1 1,1-1,-1 0,1 0,-1 0,1 1,-1-1,0 0,1 1,-1-1,1 0,0 1,-1-1,1 0,-1 1,1-1,0 1,-1-1,1 1,0-1,-1 1,1-1,0 1,0-1,-1 1,1 0,0 0,-13 22,-4 28,2 1,3 0,1 0,3 1,-1 53,-11 70,-40 95,55-239</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29.609"/>
    </inkml:context>
    <inkml:brush xml:id="br0">
      <inkml:brushProperty name="width" value="0.05" units="cm"/>
      <inkml:brushProperty name="height" value="0.05" units="cm"/>
      <inkml:brushProperty name="color" value="#66CC00"/>
      <inkml:brushProperty name="ignorePressure" value="1"/>
    </inkml:brush>
  </inkml:definitions>
  <inkml:trace contextRef="#ctx0" brushRef="#br0">80 14,'0'0,"0"-1,0 1,1 0,-1-1,0 1,0 0,0-1,0 1,0 0,0-1,0 1,0 0,0-1,0 1,0 0,0-1,0 1,0-1,0 1,0 0,0-1,0 1,0 0,0-1,-1 1,1 0,0 0,0-1,0 1,-1 0,1-1,0 1,0 0,-1 0,1 0,0-1,0 1,-1 0,1 0,0 0,-1 0,1-1,0 1,-1 0,1 0,0 0,-1 0,1 0,0 0,-1 0,1 0,0 0,-1 0,1 0,-1 0,1 0,0 0,-1 0,1 1,0-1,0 0,-1 0,1 0,0 1,-2 0,1 0,0 0,-1 0,1 1,0-1,0 0,0 1,0-1,0 1,1-1,-1 1,0 0,0 1,-4 27,1 0,1 0,1 4,-6 57,-13 120,13-173,5-31,6-26,0 3,1 0,1 0,0 0,1 1,1 0,0 0,1 1,5-8,-7 13,1 0,-1 0,2 1,-1 0,1 0,0 1,1 0,-1 0,2 1,-1 0,0 1,1 0,2 0,-10 4,0 0,-1 0,1 0,0 1,0-1,-1 1,1-1,0 1,0 0,0 0,0-1,0 1,-1 1,1-1,0 0,0 0,0 1,0-1,-1 1,1-1,0 1,0 0,-1 0,1 0,-1 0,1 0,-1 0,1 0,-1 1,1-1,-1 0,0 1,0-1,0 1,0-1,0 1,0 0,0-1,0 1,-1 0,1 0,-1 0,1 3,0 0,0 0,-1 0,1 0,-1 0,0 0,-1 0,1 0,-1 0,0 0,-1 0,1 0,-1-1,0 1,0 1,-4 4,0 0,0-1,0 0,-1 0,-1 0,1-1,-2 0,1 0,-1-1,0 0,0-1,-1 0,0 0,0-1,0 0,-1-1,-3-2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30.43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21 1,'-10'44,"8"-38,0-1,0 1,1-1,0 1,0 0,0-1,1 1,-1 1,2-1,0 0,0 0,0 0,1 0,0 0,0-1,0 1,1 0,-1-1,1 1,1-1,-1 0,1 0,0-1,0 1,0-1,1 0,0 0,2 2,-4-4,-1-1,1 1,0-1,0 0,0 0,0 0,0 0,0 0,0-1,0 1,0-1,0 0,0 0,0 0,0 0,0-1,0 1,0-1,0 0,0 0,0 0,0 0,0 0,0-1,-1 1,1-1,-1 0,1 0,-1 0,1 0,-1 0,0 0,0-1,0 1,-1 0,1-1,0 0,0-2,2-1,0-1,-1 1,0-1,-1 0,1 1,-1-1,-1-1,0 5,0 1,-1-1,1 0,-1 0,0 0,0 0,0 0,0 0,0 0,-1 0,1 0,-1 0,0 1,0-1,0 0,0 0,-2-2,3 5,0 0,-1 0,1-1,0 1,-1 0,1 0,0 0,0 0,-1 0,1-1,0 1,-1 0,1 0,0 0,-1 0,1 0,-1 0,1 0,0 0,-1 0,1 0,0 0,-1 0,1 0,0 0,-1 1,1-1,0 0,-1 0,1 0,0 0,0 1,-1-1,1 0,0 0,0 1,-1-1,1 0,0 0,0 1,0-1,-1 0,1 1,0-1,0 0,0 1,0-1,0 0,0 1,0-1,-1 0,1 1,0-1,0 0,0 1,0-1,1 1,-8 21,6-17,0 1,1-1,-1 1,1-1,0 0,1 1,-1-1,1 1,0-1,0 0,1 0,0 1,0-1,0 0,0-1,1 1,0 0,0-1,0 1,0-1,1 0,0 1,0-2,-1-1,1 1,-1-1,1 0,0 0,0 0,0 0,0-1,0 0,0 0,1 0,-1 0,0 0,1-1,-1 0,0 0,1 0,-1-1,0 1,0-1,1 0,-1 0,0 0,0-1,0 1,0-1,0 0,0-1,5-1,0-2,0 1,-1-1,0-1,0 1,0-1,-1-1,0 0,0 0,-1 0,0 0,-1-1,0 0,0 0,0-1,-2 1,1-1,-1 0,0 0,0-10,-2 20,-1-1,0 1,0-1,1 1,-1-1,0 0,0 1,0-1,0 1,0-1,0 0,0 1,0-1,0 1,0-1,0 0,-1 1,1-1,0 1,0-1,0 1,-1-1,1 0,0 1,-1-1,1 1,-1 0,1-1,0 1,-1-1,1 1,-1 0,1-1,-1 1,1 0,-1-1,1 1,-1 0,0 0,1-1,-1 1,1 0,-1 0,0 0,1 0,-2 0,1 1,0 0,-1-1,1 1,0 0,0-1,-1 1,1 0,0 0,0 0,0 0,0 0,0 0,0 1,1-1,-1 0,0 0,0 1,-1 2,0-1,1 0,0 1,-1-1,1 1,0-1,0 1,1 0,-1 0,1-1,0 1,0 0,0-1,0 1,1 0,0 0,-1-1,1 1,1-1,-1 1,0-1,1 1,0-1,0 0,0 0,0 0,0 0,1 0,-1 0,1 0,0-1,1 2,1 0,1 0,0-1,-1 0,1 0,0 0,1 0,-1-1,0 0,1-1,-1 1,1-1,-1 0,1-1,0 0,-1 0,1 0,-1-1,2 0,2-1,0 0,-1-1,1 0,-1-1,1 0,-1 0,0-1,0 0,-1-1,0 0,-5 4,-1 0,0 0,1 0,-1 0,0 0,0-1,-1 1,1-1,0 1,-1-1,0 1,1-1,-1 0,0 0,-1 0,1 0,0 0,-1 0,1 1,-1-1,0 0,0 0,0 0,-1 0,1 0,-1 0,0 0,1 0,-1 0,0 0,-1 0,1 1,0-1,-1 1,0-2,1 3,1-1,-1 1,0-1,1 1,-1-1,0 1,0 0,0-1,0 1,0 0,0 0,0 0,-1 0,1 0,0 0,-1 0,1 0,0 0,-1 1,1-1,-1 1,1-1,-1 1,0-1,1 1,-1 0,1 0,-1 0,0 0,1 0,-1 0,1 0,-1 0,0 1,1-1,-1 1,1-1,-1 1,1 0,0-1,-2 2,-1 1,0 1,0 0,0 0,1 0,0 0,0 1,0-1,0 1,0-1,1 1,0 0,0 2,-72 206,-5 14,-52 94,102-259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06.07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06.1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300 38,'-14'0,"0"1,-1 0,1 1,0 1,0 1,1-1,-1 2,1 0,0 1,0 0,-5 4,11-6,0 1,0 0,1 0,0 0,0 1,0 0,1 0,-1 0,2 1,-1 0,1 0,0 0,0 0,1 1,0-1,0 1,1 0,0 0,0 0,0 3,-5 57,-9 28,12-78,0 1,1 0,2 0,0 1,1-1,0 0,2 0,0 0,5 16,-5-27,1 0,0 0,0 0,1 0,0-1,1 0,-1 0,1 0,1 0,-1-1,1 1,0-1,0-1,1 1,0-1,0-1,0 1,1-1,-1 0,1-1,0 0,0 0,2 0,7 1,0 0,1-1,-1-1,1 0,-1-1,1-2,0 1,-1-2,1 0,-1-2,3 0,3-2,-1-1,-1-1,1-1,-1-1,-1 0,0-2,0 0,5-6,-17 12,-1 0,-1-1,1 1,-1-1,0 0,-1-1,0 1,0-1,0 0,-1-1,0 1,-1-1,1-2,0-3,-1 0,0-1,-1 1,-1 0,0-1,-1 1,-1-1,-1-3,-3-16,-1 1,-2 0,-2 0,-1 0,-1 1,-16-28,22 48,-1 0,0 1,-1-1,0 2,0-1,-1 1,0 0,-1 1,0 0,-1 1,0 0,-10-5,-4 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735 262,'0'1,"0"-1,1 0,-1 0,0 0,1 0,-1 0,0 1,1-1,-1 0,0 0,1 0,-1 0,0 0,1 0,-1 0,0 0,1 0,-1 0,0 0,1 0,-1-1,0 1,1 0,-1 0,0 0,1 0,-1 0,0-1,0 1,1 0,-1 0,0-1,0 1,1 0,-1 0,0-1,0 1,0 0,1 0,-1-1,0 1,0 0,0-1,0 1,0 0,0-1,0 1,0 0,0-1,0 1,0 0,0-1,0 1,0 0,0-1,0 1,0 0,0-1,0 1,0 0,-1-1,1 1,0 0,0-1,-1 1,-20-14,-3 10,-1 1,1 1,-1 1,0 1,1 1,-1 2,0 0,1 1,0 2,0 0,1 2,0 1,0 0,0 2,2 1,-1 0,1 1,1 2,1 0,0 1,-1 3,3-4,0 0,-1-1,-4 1,9-7,1 1,0 0,0 1,1 0,1 1,-1 0,2 0,-4 6,7-7,0 0,1 0,0 1,0 0,1 0,1 0,0 0,0 1,1-1,0 5,2-8,0 0,0 1,1-1,0 0,1 0,0 0,0 0,0-1,1 1,0-1,1 1,-1-1,2 0,-1 0,2 1,4 6,16 24,2-2,2-1,0-2,4 0,-24-23,1-2,0 1,0-1,1-1,0 0,0-1,1 0,-1-1,1-1,1 0,-1 0,0-1,1-1,0 0,6-1,16 0,20 1,-1-3,40-5,-79 4,1-1,0 0,-1-2,0 0,0 0,0-2,-1 0,0 0,0-2,-1 0,1-1,2-3,3-1,-1 0,-1-1,0-1,-1 0,-1-2,-1 1,0-2,11-19,-17 21,0-1,-1 0,-1 0,-1-1,-1 0,0 0,-1-1,-1 1,-1-1,-1 1,-1-1,0-1,-1-7,3 0,-2 0,-1 0,-2-1,-1 1,0 0,-3 1,0-1,-10-23,1 21,-1 0,-1 1,-1 1,-2 1,0 1,-20-17,35 37,0 0,0 1,-1 0,0 1,1-1,-4 0,-13-6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33.1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90 1,'-1'0,"0"0,-1 0,1 1,0-1,0 1,0-1,0 1,0-1,0 1,0 0,0-1,0 1,1 0,-1 0,0 0,0 0,1 0,-1 0,0 0,1 0,-1 0,1 0,-1 0,1 0,-12 34,8-22,-3 13,1-1,1 1,2 0,-1 13,3-15,-2-1,0 0,-2 0,-1 0,-4 9,17-44,1 0,-1 1,2 0,-1 0,1 1,9-7,-12 11,-1 0,1 1,0 0,0 0,1 1,-1 0,1 0,0 0,0 1,1 0,-1 1,0-1,1 1,0 1,4-1,-10 2,-1-1,0 1,1 1,-1-1,0 0,0 0,1 0,-1 1,0-1,0 0,0 1,1-1,-1 1,0 0,0-1,0 1,0 0,0-1,0 1,0 0,0 0,0 0,-1 0,1 0,0 0,-1 0,1 0,0 1,-1 0,1 1,-1 0,1-1,-1 1,0 0,0-1,0 1,-1 0,1 0,-1-1,1 1,-1-1,0 2,-3 7,-1 1,0 0,-1-1,0 0,-5 5,6-8,0-1,0 0,-1 0,-1 0,1-1,-1 0,0 0,0-1,-4 3,11-8,-1 0,1 0,0 0,0 0,-1 1,1-1,0 0,0 0,-1 0,1 0,0 0,0 0,-1 0,1 0,0 0,-1 0,1-1,0 1,0 0,-1 0,1 0,0 0,0 0,-1 0,1-1,0 1,0 0,0 0,-1 0,1 0,0-1,0 1,0 0,0 0,-1-1,1 1,0 0,0 0,0-1,0 1,0 0,0 0,0-1,0 1,0 0,0 0,0-1,0 1,0 0,0-1,0 1,0 0,0 0,0-1,0 1,0 0,0 0,0-1,1 1,-1 0,0 0,0-1,0 1,0 0,1 0,-1 0,0-1,0 1,1-1,3-15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34.0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21,'-1'-1,"1"0,0 0,0 0,0 1,1-1,-1 0,0 0,0 1,0-1,1 0,-1 0,0 1,1-1,-1 0,0 1,1-1,-1 0,1 1,-1-1,1 1,-1-1,1 1,0-1,-1 1,1-1,-1 1,1 0,0-1,0 1,-1 0,1-1,0 1,0 0,-1 0,1 0,0 0,0 0,-1 0,1 0,0 0,0 0,1 0,-1 0,0 1,0-1,0 1,0-1,0 1,0-1,0 1,0-1,0 1,0 0,0 0,-1-1,1 1,0 0,0 0,-1 0,1 0,0 0,-1 0,1 0,-1 0,1 0,-1 0,0 0,1 0,-1 0,0 1,0-1,0 0,0 1,-1 29,1-19,-1 0,1-1,1 1,0 0,0-1,3 10,-3-19,0 0,-1 0,1 0,0 0,0-1,0 1,0 0,1-1,-1 1,0-1,1 1,-1-1,1 1,-1-1,1 0,0 0,0 0,-1 0,1 0,0 0,0-1,0 1,0 0,0-1,0 0,0 1,0-1,0 0,0 0,0 0,0 0,0 0,0-1,0 1,0-1,0 1,0-1,0 0,0 0,1 0,5-3,0 0,0-1,-1 0,1 0,-1 0,0-1,0 0,-1 0,0-1,0 0,-1 0,1 0,-2-1,1 0,-1 0,0 0,-1 0,1-1,-2 1,2-6,-6 19,1-1,-1 1,1 0,-1 0,1 0,1 0,-1 0,1 5,0-9,0 0,0 0,0 0,1 0,-1 0,0 0,1 0,-1 0,0 0,1 0,-1 0,1 0,0-1,-1 1,1 0,0 0,-1 0,1-1,0 1,0 0,0-1,1 1,0 0,0-1,-1 1,1-1,0 1,0-1,0 0,-1 0,1 0,0 0,0 0,0 0,-1-1,1 1,1-1,3-1,0 0,0 0,0-1,-1 0,1 0,-1 0,0-1,5-4,-6 5,1-1,-1 1,1 0,-1 0,1 1,0 0,0-1,0 2,0-1,1 0,-2 3,0-1,-1 0,1 1,-1 0,1 0,-1 0,1 1,-1-1,1 1,-1 0,0 0,0 0,22 10,-17-11,0 1,0-2,0 1,0-1,0 0,0 0,0-1,0-1,0 1,0-1,0 0,-1-1,1 0,-1 0,1 0,-1-1,0-1,-1 1,1-1,4-4,-35 35,2 0,0 1,2 1,-14 28,-81 152,78-138,26-51,2 0,0 1,2 0,0 1,0 11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35.851"/>
    </inkml:context>
    <inkml:brush xml:id="br0">
      <inkml:brushProperty name="width" value="0.05" units="cm"/>
      <inkml:brushProperty name="height" value="0.05" units="cm"/>
      <inkml:brushProperty name="color" value="#66CC00"/>
      <inkml:brushProperty name="ignorePressure" value="1"/>
    </inkml:brush>
  </inkml:definitions>
  <inkml:trace contextRef="#ctx0" brushRef="#br0">65 90,'1'-10,"0"0,1 0,1 1,-1-1,1 1,1-1,0 1,2-4,-14 38,1 0,1 0,1 1,-4 14,-1 15,-2 47,7-57,-1 0,-2 0,-3 4,8-75,5-22,1 39,0 1,1-1,0 1,1-1,0 1,0 0,1 1,-1 0,2 0,-1 0,1 0,0 1,0 0,1 1,0-1,0 2,0-1,1 1,-1 0,7-1,-13 4,-1 1,1-1,0 1,0-1,-1 1,1 0,0 0,0 0,-1 0,1 0,0 0,0 1,-1-1,1 0,0 1,0-1,-1 1,1 0,-1 0,1 0,0-1,-1 2,0-1,1 0,-1 0,0 0,1 0,-1 1,0-1,0 1,0-1,0 1,0-1,-1 1,1-1,0 1,-1 0,1 0,-1-1,0 1,1 0,-1 0,0-1,0 1,0 1,0 2,1 0,-1 0,-1 0,1 0,-1 0,1 0,-2 0,1 0,0 0,-1 0,0 0,0 0,-1-1,1 1,-3 2,-2 0,-1 0,-1 0,1 0,-1-1,0-1,0 0,-1 0,-7 2,2 1,49-28,0-1,-2-1,0-2,11-13,-42 37,-1-1,1 0,-1 1,1-1,0 0,-1 1,1-1,0 1,-1-1,1 1,0-1,0 1,0 0,-1-1,1 1,0 0,0 0,0 0,0-1,-1 1,1 0,0 0,0 0,0 0,0 1,9 14,4 9,-12-22,1 1,0-1,0 0,0 0,0-1,0 1,1 0,-1-1,0 0,1 0,-1 0,1 0,0-1,-1 1,1-1,-1 0,1 0,0 0,-1-1,1 1,-1-1,1 0,-1 0,1 0,-1 0,3-2,-2 1,1 0,-1 0,0-1,0 1,0-1,0 0,0 0,-1 0,0-1,1 0,-1 1,0-1,-1 0,1 0,-1-1,0 1,0 0,0-1,0-1,-1 5,-1 1,0-1,1 1,-1-1,0 1,0-1,0 1,1-1,-1 0,0 1,0-1,0 1,0-1,0 1,0-1,0 1,0-1,0 0,0 1,0-1,-1 1,1-1,0 1,0-1,0 1,-1-1,1 1,0-1,-1 1,1-1,0 1,-1 0,1-1,-1 1,1 0,-1-1,1 1,0 0,-1-1,1 1,-1 0,0 0,1 0,-1-1,1 1,-1 0,1 0,-2 0,1 0,0 1,0-1,0 1,0-1,0 0,0 1,0 0,0-1,0 1,0 0,0-1,0 1,0 0,1 0,-1 0,0 0,1 0,-1-1,0 1,1 1,-1-1,0 2,0 0,0 0,1 0,-1 0,1 0,0 0,0 1,0-1,0 0,0 0,1 0,0 0,-1 0,1 0,0 0,0 0,0-1,1 1,-1 0,1-1,0 1,0-1,-1 1,1-1,1 0,-1 0,0 0,1 0,-1 0,1 0,-1-1,1 1,0-1,0 1,-1-1,1 0,0-1,0 1,0 0,0-1,0 1,0-1,1 0,-1 0,0-1,0 1,0 0,0-1,0 0,0 0,0 0,-1 0,3-1,46-37,-44 31,1 2,0-1,0 1,1 0,0 1,0 0,8-4,-15 9,0-1,1 1,-1 0,0 0,1 0,-1 0,0 0,1 0,-1 1,0-1,1 1,-1-1,0 1,0 0,1 0,-1 0,0 0,0 0,0 0,-1 0,1 0,0 0,0-1,1 1,-1-1,0 1,0-1,0 0,0 0,0 0,0 0,0 0,1 0,-1-1,0 1,0 0,0-1,0 0,0 0,0 0,1 0,0-1,-1 0,1 1,0 0,-1-1,1 1,0 0,0 0,0 1,0-1,0 0,0 1,0 0,0 0,0 0,0 0,0 0,0 1,0-1,0 1,0 0,0 0,-1 0,1 1,-1 0,0-1,0 1,0 0,0 0,0 0,-1 1,1-1,0 0,-1 1,0-1,0 1,1-1,-2 1,1 0,0-1,0 1,-1 0,1-1,-1 1,0 0,0 2,-1 16,0 1,-2-1,-1 0,0 0,-1 0,-1 0,-6 9,-3 19,15-37,8-15,18-20,-20 17,10-8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36.73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134 96,'-7'-52,"6"49,1 0,-1 0,0 0,0 0,0 0,-1 1,1-1,0 0,-1 1,0-1,0 1,0 0,0 0,0-1,-1 0,2 3,0 0,0 0,1 0,-1-1,0 1,0 0,1 0,-1 0,0 0,0 0,0 0,1 1,-1-1,0 0,0 0,1 0,-1 1,0-1,1 0,-1 1,0-1,1 1,-1-1,1 1,-1-1,0 1,1-1,-1 1,1-1,-1 1,1 0,0-1,-1 1,1 0,0-1,-1 1,1 0,0 0,0-1,0 1,0 0,0 0,0-1,0 1,-9 43,7-36,-16 122,3 48,12-140,2-22,-1 0,0 1,-1-1,-1 0,-3 9,7-25,0 0,0 0,0 0,0 0,0 1,0-1,0 0,0 0,0 0,0 0,0 0,0 1,0-1,0 0,0 0,0 0,0 0,0 0,0 1,0-1,-1 0,1 0,0 0,0 0,0 0,0 0,0 1,0-1,0 0,0 0,-1 0,1 0,0 0,0 0,0 0,0 0,0 0,-1 0,1 0,0 0,0 1,0-1,0 0,0 0,-1 0,1 0,0 0,0 0,0 0,0-1,0 1,-1 0,1 0,0 0,0 0,0 0,0 0,0 0,-1 0,1 0,0 0,0 0,0-1,-4-13,1-21,4 27,1 0,-1 0,1 0,1 1,-1-1,1 1,1 0,-1 0,1 0,0 0,1 0,0 1,0 0,1 0,-3 2,0 1,0-1,1 1,-1 0,1 0,0 1,0-1,0 1,1 0,-1 0,0 0,1 0,-1 1,1 0,-1 0,1 0,0 1,0-1,-1 1,1 0,0 1,-1-1,1 1,1 0,-4-1,-1 0,0 1,1-1,-1 0,1 1,-1-1,0 1,1 0,-1-1,0 1,1 0,-1 0,0 0,0 0,0 0,0 0,0 0,0 0,0 0,0 1,-1-1,1 0,0 0,-1 1,1-1,-1 1,1-1,-1 1,0 1,0 0,0 0,-1 0,0 0,1 0,-1 0,0 0,0-1,-1 1,1 0,0-1,-1 1,-1 1,-9 11,0 0,-1-1,-1-1,-4 3,17-14,-57 43,35-33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4:37.59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18,'1'-1,"0"0,0 0,0 0,0 0,0 0,0 0,0 0,0 1,0-1,1 0,-1 0,0 1,0-1,1 1,-1-1,0 1,1 0,-1-1,1 1,-1 0,0 0,1 0,-1 0,1 0,-1 0,2 1,-2 0,1 0,-1 0,1 0,-1 1,1-1,-1 1,0-1,1 1,-1-1,0 1,0 0,0-1,-1 1,1 0,0 0,-1 0,1 0,3 10,-1 1,-1 0,0 0,-1 0,0 3,-1 10,-1-20,1 0,-1 0,1 0,1 0,-1-1,1 1,0 0,0 0,1 0,0-1,0 1,0-1,0 0,1 1,1 0,-4-5,1 0,0-1,0 1,0 0,0-1,0 1,0 0,0-1,0 1,0-1,0 0,0 1,0-1,0 0,0 0,1 1,-1-1,0 0,0 0,0 0,0-1,0 1,1 0,-1 0,0 0,0-1,0 1,0-1,0 1,0-1,0 1,0-1,0 0,0 1,0-1,-1 0,1 0,0 1,0-1,-1 0,1 0,0 0,0-1,30-48,-27 43,2-2,-2 0,1-1,-1 0,-1 1,0-2,0 1,-1 0,0 0,0-6,-5 4,-4 18,-6 21,13-24,-1 0,0 0,1 0,-1 0,1 1,0-1,0 0,0 0,1 0,-1 0,1 1,0-1,0 0,0 0,0 0,0 0,2 2,-2-4,-1 0,1-1,0 1,-1 0,1-1,0 1,0 0,0-1,0 1,-1-1,1 0,0 1,0-1,0 0,0 1,0-1,0 0,0 0,0 0,0 0,0 0,0 0,2-1,0 1,0-1,-1 0,1 0,-1 0,1 0,-1 0,1-1,-1 1,0-1,0 0,1 1,14-16,12-8,-28 25,0-1,0 1,0-1,0 1,0-1,1 1,-1 0,0 0,0-1,0 1,0 0,0 0,1 0,-1 1,0-1,0 0,0 0,0 0,1 1,-1-1,0 1,0-1,0 1,0-1,0 1,0 0,0-1,0 1,0 0,2 2,0 0,0-1,0 1,0-1,1 0,-1 0,1 0,0 0,0-1,-1 1,1-1,0 0,0 0,0-1,0 1,0-1,1 0,2 0,-1-1,-1-1,1 0,0 0,-1 0,1 0,-1-1,0 0,0 0,0-1,0 1,-1-1,4-4,-5 6,17-16,0 1,1 1,21-12,-40 27,-1 0,0 0,0 1,1-1,-1 1,1-1,-1 1,0-1,1 1,-1 0,1 0,-1 0,1 0,-1 0,1 0,-1 0,1 0,-1 0,1 1,-1-1,1 1,-1-1,0 1,1 0,-1-1,1 2,0 0,0 0,0 0,0 1,0-1,0 1,0 0,-1-1,0 1,1 0,-1 0,0 0,0 2,3 12,-1 0,-1 0,-1 1,0 6,-1-19,0 26,-1 0,-2 0,-2 0,0 0,-2-1,-2 0,0 0,-2-1,-1 0,-2-1,0-1,-15 20,84-95,-32 29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19.95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2380,'0'-2,"1"1,-1 0,0 0,1 0,-1-1,1 1,0 0,-1 0,1 0,0 0,-1 0,1 0,0 0,0 1,0-1,0 0,0 0,0 1,0-1,0 0,0 1,0-1,1 1,-1-1,0 1,0 0,0 0,1-1,38-6,-37 7,124-6,-74 5,-1-3,6-2,-16-1,274-50,-31-15,156-34,-399 99,1 3,0 1,26 3,-21 0,0-2,38-7,84-24,-79 13,0 4,91-3,-83 9,0-3,-1-6,87-27,-27 10,93-7,-198 33,-1-3,29-11,-28 7,0 3,20-1,163-26,158-33,-131 20,-128 28,-1-6,50-22,22-7,175-27,390-68,-194 60,-331 45,4 0,133-6,-103 18,97-32,-77 12,-135 27,36-6,14 8,200-35,-147 19,64-7,290-38,73-1,-199 37,-94-2,-223 28,-58 10,37-7,1 7,120 2,-181 20,-48-1,1-1,-1-3,34-6,-77 7,-1 0,0 0,1-1,-1 0,0 0,0 0,0-1,5-3,4-8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6:38.017"/>
    </inkml:context>
    <inkml:brush xml:id="br0">
      <inkml:brushProperty name="width" value="0.05" units="cm"/>
      <inkml:brushProperty name="height" value="0.05" units="cm"/>
      <inkml:brushProperty name="color" value="#66CC00"/>
      <inkml:brushProperty name="ignorePressure" value="1"/>
    </inkml:brush>
  </inkml:definitions>
  <inkml:trace contextRef="#ctx0" brushRef="#br0">305 1,'-3'29,"-1"0,-2-1,0 1,-2-1,-1 0,-2-1,-8 17,-6 20,-8 16,-4-2,-39 63,39-89,27-38,29-38,19-22,2 3,2 0,2 3,1 2,39-25,-84 62,1 0,0 1,0-1,0 0,0 0,-1 1,1-1,0 1,0-1,0 1,0-1,0 1,0 0,1-1,-1 1,0 0,0 0,0 0,0 0,0 0,0 0,0 0,0 0,0 0,1 1,-1-1,0 0,0 1,0-1,0 1,0-1,0 1,0 0,0 1,0 0,0 0,0 1,0-1,0 0,0 1,-1-1,1 1,-1-1,0 0,1 1,-1-1,-1 1,1 1,-1 16,-2-1,0 1,-4 8,2-5,1-3,-1 0,-1-1,-1 0,-7 16,11-30,1-1,-1 1,0 0,0-1,-1 0,0 1,1-1,-1-1,-1 1,1 0,0-1,-1 0,0 0,0-1,0 1,0-1,0 0,0 0,0-1,-1 1,-12 0,0 0,0-1,-1 0,1-2,0 0,0-1,0-1,0-1,0 0,-10-5,5 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8.69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120 102,'0'-1,"0"-1,0 1,1 0,-1 0,0 0,0 0,0 0,-1 0,1 0,0 0,0 0,-1 0,1 0,0 0,-1 0,1 0,-1 0,1 0,-1 0,0 0,1 0,-1 0,0 1,0-1,0 0,0 0,0 1,0 0,-1 1,1-1,0 0,0 0,0 0,0 1,0-1,0 0,0 1,0-1,0 1,0 0,0-1,0 1,0-1,1 1,-1 0,0 0,-7 6,1 1,0 0,0 0,-4 8,4-4,0-1,1 1,0 0,1 1,0-1,1 1,1 0,0 0,0 4,2-14,1 0,0 1,0-1,0 0,1 0,-1 1,1-1,-1 0,1 0,0 0,0 0,1 0,-1 0,1 0,-1 0,1 0,0 0,1-1,0 1,0-1,0 0,0 0,0 0,0 0,1-1,-1 1,1-1,-1 0,1 0,-1 0,1 0,0 0,-1-1,1 0,0 0,2 0,0-1,1 0,0 0,-1-1,0 0,1 0,-1 0,0-1,0 0,0 0,0-1,-1 1,1-1,-1 0,0-1,0 1,-1-1,5-5,4-6,-1 0,0 0,-1-1,-1 0,3-8,-10 19,0-1,0 1,-1-1,0 1,0-1,0 0,-1 0,0 0,0 0,-1 0,0 0,0 0,-1 3,0 0,0 1,0 0,0-1,-1 1,1 0,-1-1,0 1,0 0,0 0,0 0,0 1,-1-1,1 0,-1 1,0 0,0 0,0-1,0 2,0-1,0 0,0 1,-1-1,1 1,-7-3,0 1,0 0,0 0,0 1,-1 0,1 1,-1 1,1-1,-1 1,1 1,0 0,-1 1,-20 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9.2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570 404,'12'-13,"-7"9,0 0,-1 0,0-1,0 0,0 0,-1 0,1 0,-1-1,0 1,-1-1,1 0,-1 1,0-1,-1-1,1-1,2-13,-1 0,-2 0,0-1,0 1,-2 0,-1 0,-4-20,5 35,-1 0,1 0,-1 1,0-1,0 1,0-1,-1 1,0 0,0 0,0 0,-1 1,1-1,-1 1,0 0,-1 0,1 0,-1 0,1 1,-1 0,0 0,-1 0,1 0,0 1,-1 0,1 0,-1 0,0 1,1 0,-1 0,-4 0,4 2,-1-1,0 1,1 0,-1 1,1-1,-1 1,1 1,0-1,0 1,0 0,0 0,0 1,1 0,-1 0,1 0,0 1,1-1,-1 1,1 1,0-1,-2 3,-9 13,1 1,1 0,0 1,-7 23,-208 525,227-568,0 0,0 0,-1 0,1 1,-1-1,0 0,0-1,0 1,0 0,0-1,-1 1,0 0,2-3,1 1,-1-1,1 0,-1 0,0 1,1-1,-1 0,1 0,-1 0,0 0,1 0,-1 0,0 0,1 0,-1 0,1 0,-1 0,0 0,1 0,-1 0,1-1,-1 1,0 0,1 0,-1-1,-15-20,12 12,0 1,1-1,0 1,1-1,0 0,0 0,1 0,1-1,-1 1,1 0,1 0,0-4,-1 8,1 1,0-1,0 1,1-1,-1 1,1-1,0 1,0 0,0 0,1 0,0 0,-1 0,1 1,0-1,1 1,-1 0,1 0,-1 0,1 0,0 0,0 1,0 0,1 0,2-1,14-3,-1 1,0 1,1 0,0 2,0 1,18 0,27 4,33 7,29 7,-76-10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33.466"/>
    </inkml:context>
    <inkml:brush xml:id="br0">
      <inkml:brushProperty name="width" value="0.05" units="cm"/>
      <inkml:brushProperty name="height" value="0.05" units="cm"/>
      <inkml:brushProperty name="color" value="#66CC00"/>
      <inkml:brushProperty name="ignorePressure" value="1"/>
    </inkml:brush>
  </inkml:definitions>
  <inkml:trace contextRef="#ctx0" brushRef="#br0">71 1,'-1'0,"-1"0,1 1,0-1,0 1,-1-1,1 1,0-1,0 1,0 0,0 0,-1 0,1 0,1 0,-1 0,0 0,0 0,0 0,0 0,1 0,-1 0,0 1,1-1,-1 0,1 0,0 1,-1-1,1 0,0 1,-8 43,8-42,-5 69,5 48,1-64,-2 0,-3 0,-6 28,-9 21,29-133,2 1,1 0,0 0,2 1,2 1,0 1,1 0,12-11,-20 25,0 0,1 0,0 1,1 0,2 0,-11 7,-1 1,0 0,1 0,-1 0,1 0,-1 0,1 0,0 1,-1-1,1 1,0 0,-1-1,1 1,1 1,-2-1,-1 1,1-1,-1 1,1 0,0 0,-1-1,0 1,1 0,-1 0,1 1,-1-1,0 0,0 0,0 1,0-1,0 1,0-1,0 1,0-1,0 1,-1-1,1 1,-1 0,1 0,0 4,0 0,0 0,0 0,-1 1,0-1,0 0,0 0,-1 1,0-1,0 0,-1 0,0 0,0 0,0-1,-1 1,0 0,0-1,-1 3,-10 13,-1 1,0-2,-16 15,19-21,-1 0,0-2,-12 10,21-19,0 0,0-1,0 1,0-1,0 0,-1 0,1 0,-1-1,1 1,-1-1,0 0,1 0,-1-1,0 0,0 0,0 0,0 0,-21-7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0.16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103 135,'-103'-1,"186"-13,70-23,-17 4,66-11,-169 39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0.502"/>
    </inkml:context>
    <inkml:brush xml:id="br0">
      <inkml:brushProperty name="width" value="0.05" units="cm"/>
      <inkml:brushProperty name="height" value="0.05" units="cm"/>
      <inkml:brushProperty name="color" value="#66CC00"/>
      <inkml:brushProperty name="ignorePressure" value="1"/>
    </inkml:brush>
  </inkml:definitions>
  <inkml:trace contextRef="#ctx0" brushRef="#br0">22 0,'6'0,"7"0,7 0,0 6,3 1,-3 6,-5 6,-5 6,-9 4,-12 3,-8-4,-2-2,-2 2,2 1,-1 1,3 1,6-4</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0.89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124 1,'-5'0,"-3"5,-5 3,0 5,1 6,-2 5,1 5,3 3,3 1,-3 1,0 1,2-1,8 1,4-1,7-6,1-13,5-10,-1-5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1.24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112 90,'-5'0,"-8"0,-8 0,1-5,-3-3,3-5,11 0,12 2,5-3,8 1,6 2,6 10,3 4,2 2,1 5,1 2,-6-1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1.60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100 1,'-6'72,"-3"-1,-4 1,-19 65,-7 34,40-217,-2 33,1 0,0 1,0-1,1 1,1-1,0 1,1 0,0 0,1 0,0 0,3-5,-1 9,-1 1,1 0,0 1,0-1,1 1,0 0,0 1,1 0,-1 0,1 0,7-2,-9 4,0 0,0 1,1 0,-1 0,1 0,-1 1,1 0,0 0,-1 0,1 1,0 0,0 1,-1-1,1 1,6 2,-11-2,-1-1,1 1,0 0,-1 0,1 0,0 0,-1 0,0 0,1 0,-1 0,0 1,1-1,-1 0,0 1,0-1,0 1,0-1,0 1,-1 0,1-1,0 2,0 2,0-1,0 0,-1 0,0 0,0 1,0-1,0 0,-1 0,0 4,-4 11,0 0,-2-1,0 0,-2 2,4-8,1-2,-15 45,18-53,1 0,-1 0,1 0,0 0,0 0,0 0,0 0,0 0,0 0,1 0,-1 0,1 0,-1 0,1 0,0 0,0-1,0 1,0 0,0 0,0-1,0 1,1-1,-1 1,0-1,2 1,13 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2.207"/>
    </inkml:context>
    <inkml:brush xml:id="br0">
      <inkml:brushProperty name="width" value="0.05" units="cm"/>
      <inkml:brushProperty name="height" value="0.05" units="cm"/>
      <inkml:brushProperty name="color" value="#66CC00"/>
      <inkml:brushProperty name="ignorePressure" value="1"/>
    </inkml:brush>
  </inkml:definitions>
  <inkml:trace contextRef="#ctx0" brushRef="#br0">60 128,'0'0,"0"0,0 0,-1 0,1-1,0 1,-1 0,1 0,0 0,-1 0,1 0,0 0,-1 0,1 0,-1 0,1 0,0 0,-1 0,1 0,0 0,-1 0,1 0,0 0,-1 1,1-1,0 0,0 0,-1 0,1 1,0-1,-1 0,1 0,0 0,0 1,-1-1,1 0,0 1,0-1,0 0,0 1,-1-1,1 0,0 1,0-1,0 0,0 1,0-1,0 0,0 1,0-1,0 0,0 1,0-1,0 0,0 1,0-1,0 0,0 1,0-1,1 0,-1 1,0-1,0 0,0 1,1-1,0 1,0 1,0-1,0 0,1 1,-1-1,1 0,-1 0,1 0,-1 0,1-1,-1 1,1 0,1 0,11 0,1 0,-1-1,1-1,-1 0,1-1,-1-1,0 0,0-1,0 0,0-1,-1-1,0 0,0-1,7-5,-18 11,0 0,0 0,0 0,-1 0,1-1,0 1,-1 0,1-1,-1 1,1-1,-1 0,0 0,0 1,0-1,0 0,0 0,0 0,0 0,-1 0,1 0,-1 0,1 0,-1 0,0 0,0-1,0 1,0 0,0 0,0 0,-1 0,1 0,-1 0,1 0,-1 0,0 0,0 0,0 0,0-1,-1 1,-1-1,0 0,1 1,-1-1,0 1,0 0,0 0,0 0,-1 0,1 1,-1-1,1 1,-1 0,1 0,-1 0,1 1,-1-1,0 1,0 0,1 0,-5 0,-5 2,0 0,0 0,0 1,0 1,0 1,1 0,0 0,0 1,0 0,1 1,-1 1,2 0,-1 0,1 1,1 0,-1 1,-6 10,14-19,1 1,-1-1,1 1,0 0,-1 0,1 0,0 0,0 0,0 0,0 0,0 0,1 0,-1 0,1 1,-1-1,1 0,0 0,0 1,0-1,0 0,0 0,0 1,1-1,-1 0,1 0,-1 0,1 1,0-1,0 0,0 0,0 0,1 0,-1-1,0 1,1 0,-1 0,1-1,0 1,-1-1,1 0,0 1,0-1,0 0,0 0,2 1,7 3,0-1,0 0,1-1,-1 0,1 0,0-1,0-1,2 0,5-1,1 0,-1-1,0-1,1-1,-1-1,-1-1,1 0,3-3,14-6</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2.56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40,'3'1,"-1"-1,1 1,0 0,-1 0,1 0,-1 0,1 0,-1 0,0 1,1-1,-1 1,0 0,0 0,0-1,0 1,0 0,-1 1,1-1,-1 0,1 0,-1 1,0-1,0 1,0-1,0 1,0 0,0 2,3 8,-1 1,0-1,-1 1,1 11,-3 132,30-304,-29 105,-1 30,0 0,1 0,0 0,1 0,0 1,1-3,-2 11,0 1,1-1,-1 0,0 0,1 0,0 1,-1-1,1 1,0-1,1 1,-1 0,0 0,1 0,-1 0,1 0,-1 1,1-1,0 1,0 0,0-1,0 1,0 1,0-1,0 0,1 0,57-2,-31 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3.01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105 33,'-41'29,"36"-26,0-1,0 1,0 0,1 1,0-1,0 1,0 0,0 0,0 0,1 0,-1 1,1-1,0 1,-2 5,5-9,0 0,-1 1,1-1,0 0,0 0,0 1,0-1,0 0,0 1,0-1,0 0,1 0,-1 1,1-1,-1 0,0 0,1 0,0 1,-1-1,1 0,0 0,0 0,-1 0,1 0,0 0,0 0,0-1,0 1,0 0,0 0,0-1,1 1,-1-1,0 1,0-1,0 1,1-1,-1 0,0 1,0-1,2 0,58 6,-57-5,16-2,-1 0,1 0,-1-2,0-1,12-3,-21 4,0 0,0-1,0 0,0 0,0-1,-1-1,0 1,0-1,-1-1,7-5,-14 10,1 1,-1 0,1-1,-1 1,0-1,0 1,0-1,0 0,0 1,0-1,0 0,-1 0,1 1,-1-1,1 0,-1 0,0 0,1 0,-1 0,0 0,0 0,0 0,-1 0,1 0,0 1,-2-2,1 1,0-1,-1 1,1 0,-1 0,0 0,1 0,-1 0,0 0,0 1,0-1,-1 1,1-1,0 1,-1 0,0-1,-3-1,-1 0,1 1,-1 0,0 0,0 0,0 1,0 0,0 0,0 1,0 0,0 0,0 1,-5 0,7 2,0-1,0 1,0-1,1 1,-1 1,1-1,0 1,-1 0,2-1,-1 2,0-1,1 0,0 1,0 0,0 0,0-1,1 2,0-1,0 0,0 0,1 1,0-1,0 1,0-1,1 2,-3 17,1 0,2 0,0 0,1 0,3 7,-4-25,1 0,0 0,0-1,1 1,-1-1,1 1,1-1,-1 0,1 1,0-1,0 0,0-1,0 1,1-1,0 1,0-1,1 1,-1-3,1 1,-1 0,1-1,-1 0,1 0,0 0,0-1,0 0,0 1,0-2,0 1,0-1,0 1,0-2,0 1,0 0,0-1,0 0,3-1,28-7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3.993"/>
    </inkml:context>
    <inkml:brush xml:id="br0">
      <inkml:brushProperty name="width" value="0.05" units="cm"/>
      <inkml:brushProperty name="height" value="0.05" units="cm"/>
      <inkml:brushProperty name="color" value="#66CC00"/>
      <inkml:brushProperty name="ignorePressure" value="1"/>
    </inkml:brush>
  </inkml:definitions>
  <inkml:trace contextRef="#ctx0" brushRef="#br0">369 88,'-3'-6,"0"0,0 0,0 0,-1 1,0-1,0 1,0 0,-1 0,0 0,0 0,0 1,-5-3,5 4,1 1,-1 0,0 0,1 0,-1 1,0 0,0 0,0 0,0 0,-1 1,1 0,0 0,0 0,0 1,0-1,0 1,0 1,0-1,0 1,1-1,-1 1,0 1,1-1,-1 1,0 0,-15 9,0 1,1 1,0 1,-13 14,22-20,2 1,-1 0,1 1,1 0,0 0,0 1,-1 4,7-13,-1 1,1 0,0 0,0 0,0 0,0 0,0 0,1 0,0 0,0 0,0 0,1 1,-1-3,1 0,-1 0,1 0,0-1,0 1,0 0,0 0,0-1,0 1,0-1,0 1,1-1,-1 1,1-1,-1 0,1 0,-1 1,1-1,0 0,0-1,-1 1,1 0,0 0,2 0,2 0,0 0,-1 0,1-1,0 1,0-1,0-1,0 1,0-1,0 0,0 0,0-1,-1 0,1 0,-1 0,1-1,-1 1,0-1,4-4,14-8,0-2,-2-1,11-11,-11 10,-3 3,-11 12,-1-1,0 0,0-1,0 1,0-1,-1 0,0-1,-1 1,1-1,-1 0,0 0,-1 0,2-5,-5 12,0 0,0 0,0 0,0 0,1 0,-1-1,0 1,0 0,0 0,0 0,0 0,0 0,0-1,0 1,0 0,0 0,0 0,0-1,1 1,-1 0,0 0,0 0,0 0,-1-1,1 1,0 0,0 0,0 0,0 0,0-1,0 1,0 0,0 0,0 0,0 0,0-1,0 1,-1 0,1 0,0 0,0 0,0 0,0 0,0-1,0 1,-1 0,1 0,0 0,0 0,0 0,0 0,-1 0,1 0,0 0,0 0,0 0,-1 0,1 0,0 0,0 0,-12 11,-11 22,17-17,1 0,1 1,1-1,1 1,-1 15,2-25,0 1,1-1,1 1,-1-1,1 0,0 1,1-1,-1 0,1 0,1 0,0 0,0 0,0 0,2 1,-4-6,1-1,0 1,0 0,-1-1,1 0,0 1,0-1,0 0,1 0,-1 0,0-1,0 1,0 0,1-1,-1 1,0-1,1 0,-1 0,0 0,1 0,-1 0,0-1,1 1,-1 0,0-1,1 0,-1 0,0 0,0 0,0 0,0 0,0 0,0 0,0-1,6-3,1-1,-1 0,0 0,-1-1,1 0,-2 0,3-4,1-3,-1 0,0-1,-2 0,3-5,16-31,-26 50,1 0,-1 0,1 0,-1 0,1 0,-1 0,1 1,0-1,0 0,-1 0,1 0,0 1,0-1,0 1,0-1,0 0,0 1,0-1,0 1,0 0,1-1,-2 1,1 1,0-1,-1 0,1 0,0 1,-1-1,1 0,0 1,-1-1,1 1,-1-1,1 1,-1-1,1 1,-1-1,1 1,-1 0,0-1,1 1,-1-1,0 1,1 0,-1 0,2 4,0 1,-1-1,1 1,-1-1,-1 1,1 0,-1 2,-1 12,-1 0,-1 0,-1-1,-1 1,-3 6,19-48,0-1,2 2,0 0,1 0,1 1,1 1,1 0,1 2,0 0,1 1,1 0,18-10,-8 10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4.39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1 101,'0'2,"0"0,0 0,1 0,-1 0,0 0,1 0,0 0,-1 0,1 0,0-1,0 1,0 0,0 0,0-1,1 1,-1-1,0 1,1-1,-1 0,1 1,0-1,-1 0,1 0,0 0,0 0,-1 0,1-1,0 1,0 0,0-1,0 0,1 1,3 0,-1 0,1-1,-1 0,1 0,0 0,-1 0,1-1,-1 0,1 0,-1-1,2 0,5-3,1-2,-1 1,0-2,0 1,-1-2,0 1,0-2,-1 1,0-1,0-2,-9 11,0 0,0 0,0 1,0-1,-1 0,1 0,0 0,-1 0,1 0,0 0,-1 0,1 0,-1 0,0 0,1 0,-1 0,0 0,1 0,-1 0,0 0,0 0,0-1,0 1,0 0,0 0,-1 0,1 0,0 0,-1 0,1 0,0 0,-1 0,1 0,-1 0,0 0,1 0,-1 0,0 0,1 0,-1 0,0 1,0-1,0 0,0 1,0-1,0 0,0 1,0-1,0 1,0 0,0-1,0 1,0 0,0-1,0 1,0 0,0 0,-1 0,1 0,0 0,-9-1,1 0,-1 0,0 1,1 1,-1-1,-6 2,10-1,-1 0,0 1,0 0,1 0,-1 0,1 1,0 0,0 0,0 0,0 1,0 0,1 0,0 1,0-1,0 1,0 0,1 1,0-1,0 1,0 0,0 0,1 0,0 0,1 0,-1 1,1-1,1 1,-1 0,1 0,0-1,1 1,-1 0,1 0,1 0,-1 0,1 0,0-1,1 3,1 5,0 0,0 0,2 0,0-1,0 1,1-1,2 2,-5-11,-1 1,1-1,0 0,1 0,-1-1,1 1,-1-1,1 1,0-1,0 0,1-1,-1 1,0-1,1 0,0 0,-1 0,1-1,0 1,0-1,0 0,0-1,0 1,33-3,-2-4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6:57.702"/>
    </inkml:context>
    <inkml:brush xml:id="br0">
      <inkml:brushProperty name="width" value="0.05" units="cm"/>
      <inkml:brushProperty name="height" value="0.05" units="cm"/>
      <inkml:brushProperty name="ignorePressure" value="1"/>
    </inkml:brush>
  </inkml:definitions>
  <inkml:trace contextRef="#ctx0" brushRef="#br0">1 713,'1'-14,"1"1,1 0,0 0,0 0,2 0,-1 1,2 0,0 0,20-57,6-44,-10 41,8-55,-19 52,8-41,-13 90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34.411"/>
    </inkml:context>
    <inkml:brush xml:id="br0">
      <inkml:brushProperty name="width" value="0.05" units="cm"/>
      <inkml:brushProperty name="height" value="0.05" units="cm"/>
      <inkml:brushProperty name="color" value="#66CC00"/>
      <inkml:brushProperty name="ignorePressure" value="1"/>
    </inkml:brush>
  </inkml:definitions>
  <inkml:trace contextRef="#ctx0" brushRef="#br0">28 26,'-1'8,"0"0,0-1,-1 0,0 1,0-1,-3 5,-8 38,12-41,2 0,-1 0,1-1,1 1,0 0,0-1,0 0,1 1,1-1,1 2,-4-6,0-1,1 0,-1 0,1 0,0 0,0 0,0-1,0 1,0-1,1 1,0-1,-1 0,1 0,0 0,0 0,0 0,0-1,0 1,0-1,0 0,1 0,-1 0,0 0,1-1,-1 1,2-1,-2 0,0-1,0 0,0 0,0 0,0-1,-1 1,1 0,0-1,-1 0,1 0,-1 0,1 0,-1 0,0 0,0-1,0 1,0-1,0 1,-1-1,1 0,0-2,27-68,-23 56,-2 2,-3 9,0 1,1 0,-1 0,1 0,0 0,0 0,0 0,1 1,0-1,0 1,1-3,-2 12,0-1,-1 1,0 0,0 0,0-1,-1 1,0 0,0 4,1-2,0 3,1-1,0 1,1 0,0-1,0 0,1 1,0-1,1-1,0 1,0-1,6 6,-9-12,-1 0,1 0,0 0,0 0,0 0,1-1,-1 1,0-1,1 0,-1 1,1-1,-1 0,1 0,0-1,-1 1,1-1,0 1,1-1,-1 0,0-1,1 1,-1-1,0 0,0 0,0-1,0 1,0-1,0 1,0-1,0 0,-1 0,1 0,-1 0,1-1,-1 1,0-1,0 1,0-1,10-13,-1-1,0 0,-1-1,6-16,10-18,-26 52,0-1,0 0,0 1,1-1,-1 0,0 1,1-1,-1 1,1-1,-1 1,1-1,-1 1,1-1,-1 1,1-1,-1 1,1 0,-1-1,1 1,0 0,-1-1,1 1,0 0,-1 0,1 0,0-1,-1 1,1 0,0 0,-1 0,1 0,0 0,0 1,-1-1,1 0,0 0,-1 0,1 0,0 1,-1-1,1 0,-1 1,1-1,-1 1,1-1,26 30,-10-9,-10-15,0 0,0-1,0 0,0-1,1 0,0 0,0 0,0-1,0 0,1-1,-1 0,1 0,-1-1,1 0,0-1,4 1,-6-2,-1 0,1 0,-1 0,1-1,-1 1,1-2,-1 1,0-1,0 0,0 0,0 0,-1-1,0 0,1 0,-1-1,0 1,-1-1,1 0,-1 0,0-1,2-3,42-82,-39 82,-9 21,-8 23,-20 39,-1 7,-13 56,25-68,-8 29,-3 43,22-97</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5.474"/>
    </inkml:context>
    <inkml:brush xml:id="br0">
      <inkml:brushProperty name="width" value="0.05" units="cm"/>
      <inkml:brushProperty name="height" value="0.05" units="cm"/>
      <inkml:brushProperty name="color" value="#66CC00"/>
      <inkml:brushProperty name="ignorePressure" value="1"/>
    </inkml:brush>
  </inkml:definitions>
  <inkml:trace contextRef="#ctx0" brushRef="#br0">359 50,'-4'-5,"-1"0,0 1,0 0,0 0,0 0,-1 1,1 0,-1 0,0 0,0 1,0 0,0 0,-1 0,1 1,0 0,-1 0,1 1,-1 0,1 0,-1 0,-4 1,-2 3,0-1,0 1,0 1,0 1,1 0,0 0,0 1,1 0,-10 9,18-14,-57 48,58-47,-1-1,0 1,1 0,0 0,-1 0,1 0,0 0,1 0,-1 0,1 1,-1-1,1 1,0-1,0 1,0-1,1 1,-1 0,1 2,1-4,-1 0,1 0,0 0,-1-1,1 1,0 0,0-1,0 1,1 0,-1-1,0 1,1-1,-1 0,1 1,-1-1,1 0,-1 0,1 0,0 0,0 0,-1-1,1 1,0 0,0-1,0 0,0 1,0-1,0 0,0 0,-1 0,1 0,2 0,6 0,0-1,0 0,0 0,0-1,8-2,-2-1,0-1,0 0,-1 0,1-2,-1 0,-1-1,0 0,0-1,-1-1,0 0,8-10,-31 34,0 1,0 1,2 0,0 0,-1 3,6-11,-1 0,2 0,-1 1,1-1,0 0,0 1,1 0,0-1,1 1,-1 0,1-1,1 1,0 0,0 0,1 1,-2-7,2 1,-1-1,0 0,0 1,1-1,-1 0,1 0,0 0,0 0,0 0,0 0,0-1,0 1,0-1,0 1,1-1,-1 0,0 0,2 0,3 2,1-1,-1 0,1-1,0 0,6 1,15-1</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5.85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161 49,'4'-2,"0"1,-1-1,1 1,0-1,-1-1,1 1,-1 0,0-1,1 1,-1-1,-1 0,1 0,0 0,0-2,5-7,-28 34,-1 5,2 1,1 0,1 1,1 1,-9 26,0 9,3 1,-2 23,22-81,-7 35,9-41,0 0,0 0,0 0,0 0,0 0,0 0,1 0,-1 0,1 0,-1 0,1 0,0 0,0 0,0 0,0-1,0 1,0 0,1 0,10 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6.22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13 124,'32'-24,"-28"21,1 0,-1 1,0-2,0 1,0 0,0-1,-1 0,1 0,-1 0,1-2,-37 25,28-14,-1 1,1 0,1 0,-1 1,1 0,0-1,0 1,1 1,0-1,0 0,1 1,0 0,0-1,1 1,0 4,1-8,0 0,0 0,0 0,1 0,0 0,0 0,0-1,0 1,1 0,-1-1,1 1,0-1,0 0,0 1,0-1,1 0,-1 0,1 0,0-1,0 1,0-1,0 0,0 1,1-1,-1 0,1-1,-1 1,1-1,0 0,-1 0,5 1,2 0,1 0,0-1,0 0,-1-1,1 0,0 0,0-2,0 1,-1-1,1-1,-1 0,3-1,-5 2,-1-1,1 0,0-1,-1 0,1 0,-1 0,0-1,-1 0,1 0,-1-1,0 0,0 0,-1 0,0-1,4-6,-7 9,-1 1,1-1,-1 0,0 0,0 0,-1 0,1 0,-1-1,0 1,0 0,0 0,0 0,-1 0,0 0,0 0,0 0,0 0,0 0,-1 0,0 1,0-1,0 1,0-1,0 1,-1 0,-1-2,-4-4,-1-1,0 1,0 0,-1 1,-1 1,1-1,-10-4,-12-4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6.584"/>
    </inkml:context>
    <inkml:brush xml:id="br0">
      <inkml:brushProperty name="width" value="0.05" units="cm"/>
      <inkml:brushProperty name="height" value="0.05" units="cm"/>
      <inkml:brushProperty name="color" value="#66CC00"/>
      <inkml:brushProperty name="ignorePressure" value="1"/>
    </inkml:brush>
  </inkml:definitions>
  <inkml:trace contextRef="#ctx0" brushRef="#br0">33 1,'1'-1,"1"1,-1 0,0 0,0 1,1-1,-1 0,0 0,1 1,-1-1,0 1,0-1,0 1,1-1,-1 1,0 0,0-1,0 1,0 0,0 0,0 0,0 0,-1 0,1 0,0 0,0 0,0 1,0 1,0 1,0-1,-1 0,1 0,-1 1,1-1,-1 0,0 1,0-1,-1 0,1 2,-4 14,-1 1,0-1,-7 16,7-21,4-10,-27 91,26-86,1 0,-1 1,1-1,1 0,0 0,0 1,1-1,0 0,1 4,-2-11,1 0,0 0,-1 0,1 0,0 0,0 0,0 0,0-1,0 1,1 0,-1-1,1 1,-1-1,1 1,-1-1,1 1,0-1,-1 0,1 0,0 0,0 0,0 0,0-1,0 1,0-1,0 1,0-1,0 1,0-1,0 0,0 0,1 0,-1 0,0-1,0 1,0 0,0-1,0 0,0 1,0-1,0 0,0 0,-1 0,2-1,18-12</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56.92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127 1,'-6'0,"-7"0,-8 0,-5 0,-5 0,10 0,13 0,20 0,13 0,14 0,6 0,7 0,0 0,-9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05.271"/>
    </inkml:context>
    <inkml:brush xml:id="br0">
      <inkml:brushProperty name="width" value="0.05" units="cm"/>
      <inkml:brushProperty name="height" value="0.05" units="cm"/>
      <inkml:brushProperty name="color" value="#66CC00"/>
      <inkml:brushProperty name="ignorePressure" value="1"/>
    </inkml:brush>
  </inkml:definitions>
  <inkml:trace contextRef="#ctx0" brushRef="#br0">61 114,'1'-14,"-4"-20,-5 31,-8 17,11-7,1 0,0 0,0 0,1 0,0 1,1-1,-1 1,1 0,1 0,-1 0,1 0,1 0,0 0,0 0,0 0,1 0,0 0,1 0,0 0,0 0,0-1,1 1,1-1,1 5,-3-7,1 0,-1-1,0 1,1-1,0 0,0 0,1 0,-1 0,1 0,-1-1,1 1,0-1,1 0,-1-1,0 1,1-1,0 1,-1-1,1-1,0 1,0-1,0 0,0 0,0 0,0-1,0 1,0-1,1 0,-1-1,0 0,0 1,0-2,0 1,0 0,0-1,-1 0,1 0,2-2,4-3,0 0,0-1,-1-1,-1 1,0-2,0 1,0-1,-1 0,-1-1,0 0,0 0,-1-1,3-5,-1 0,0-1,-2 1,0-1,-1-1,-1 1,0-1,-1 0,-3 17,0-1,0 1,0-1,0 1,0-1,0 1,0-1,-1 1,1-1,-1 1,0 0,0-1,0 1,0 0,0 0,0 0,-2-2,3 4,-1-1,1 1,-1 0,1-1,-1 1,1 0,-1-1,1 1,-1 0,1 0,-1 0,0-1,1 1,-1 0,1 0,-1 0,0 0,1 0,-1 0,0 0,1 0,-1 0,1 1,-1-1,0 0,-19 17,6 2,0 1,1 0,2 1,0 0,1 0,1 1,1 1,1 0,1 0,1 0,0 3,5-23,0-1,0 1,0-1,0 1,0-1,0 1,1-1,-1 0,1 1,0-1,-1 1,1-1,0 0,0 0,1 1,-1-1,0 0,1 0,0 0,-1-1,1 1,0 0,0 0,0-1,0 1,3 1,1-1,-1 0,0 0,1 0,-1 0,1-1,-1 0,1 0,0-1,2 1,20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05.7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151 16,'1'0,"-1"-1,0 1,0-1,0 1,0-1,0 1,0-1,0 0,0 1,-1-1,1 1,0-1,0 1,0-1,-1 1,1-1,0 1,0-1,-1 1,1-1,0 1,-1-1,1 1,-1 0,1-1,-1 1,1 0,-1-1,1 1,-1 0,1 0,-1-1,1 1,-1 0,1 0,-1 0,1 0,-1 0,1 0,-1 0,0 0,1 0,-1 0,1 0,-1 0,1 0,-1 0,1 0,-1 0,1 1,-1-1,1 0,-1 1,1-1,-1 0,1 0,-1 1,1-1,-1 1,1-1,-29 25,18-2,0 0,2 0,1 1,0 1,2-1,1 1,1 0,-1 18,-14 71,15-100,1 0,0 0,1 0,1 0,0 1,2 11,-1-23,0-1,1 1,-1-1,1 1,0-1,0 1,0-1,0 1,0-1,0 0,1 1,-1-1,1 0,0 0,0 0,-1 0,2 0,-1-1,1 1,0-1,0 0,0 1,0-1,0-1,0 1,0 0,0-1,0 1,0-1,0 0,0 0,1 0,-1-1,0 1,0-1,0 0,29-8,-2-4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06.24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118 1,'-1'0,"0"0,-1 1,1-1,0 1,-1-1,1 1,0 0,0 0,0-1,0 1,0 0,-1 0,2 0,-1 0,0 0,0 1,0-1,0 0,1 0,-1 0,1 1,-1-1,1 0,-1 1,1-1,0 0,-1 1,1 0,-8 50,7-37,-20 92,-5 4,2-12,20-84,1-1,1 1,0 0,1 0,0 1,1-1,2 11,-1-20,0 0,1 0,0-1,0 1,0-1,1 1,0-1,0 0,0 0,0 0,1-1,0 1,0-1,0 0,1 0,-1 0,1-1,0 1,0-1,0 0,2 0,-2-1,0 1,0-1,1 0,-1 0,1-1,-1 0,1 0,0 0,-1 0,1-1,2 0,-5 0,0-1,0 1,0-1,0 1,1-1,-1 0,0 0,-1-1,1 1,0 0,0-1,0 0,-1 0,1 0,-1 0,0 0,1 0,-1 0,0-1,2-2,6-15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06.577"/>
    </inkml:context>
    <inkml:brush xml:id="br0">
      <inkml:brushProperty name="width" value="0.05" units="cm"/>
      <inkml:brushProperty name="height" value="0.05" units="cm"/>
      <inkml:brushProperty name="color" value="#66CC00"/>
      <inkml:brushProperty name="ignorePressure" value="1"/>
    </inkml:brush>
  </inkml:definitions>
  <inkml:trace contextRef="#ctx0" brushRef="#br0">36 8,'-6'0,"-2"-6,1 5,1 7,2 8,1 8,2 6,0 4,1-10,1-8</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06.9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64,'0'-5,"0"-9,6-1,7 2,7 4,1 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35.890"/>
    </inkml:context>
    <inkml:brush xml:id="br0">
      <inkml:brushProperty name="width" value="0.05" units="cm"/>
      <inkml:brushProperty name="height" value="0.05" units="cm"/>
      <inkml:brushProperty name="color" value="#66CC00"/>
      <inkml:brushProperty name="ignorePressure" value="1"/>
    </inkml:brush>
  </inkml:definitions>
  <inkml:trace contextRef="#ctx0" brushRef="#br0">72 52,'4'-43,"-2"35,-4 29,-7 92,-10 22,13-78,4-39,0-1,0 1,-2-1,-2 6,-4-7,2-22,1-28,7 26,1 0,0 1,0-1,1 0,0 0,1 1,-1-1,1 1,1 0,0-1,0 2,0-1,1 0,-1 1,2 0,-1 0,1 0,5-4,0 0,1 1,0 0,0 1,1 0,-1 1,2 1,10-4,-22 9,0 0,0 0,1 0,-1 0,0 1,0-1,1 1,-1 0,0-1,1 1,-1 0,1 0,-1 1,0-1,1 0,-1 1,0-1,0 1,1 0,-1 0,0 0,0 0,0 0,-1 1,1-1,-1 1,0 0,-1-1,1 1,0 0,0 0,-1 0,1 0,-1-1,0 1,1 0,-1 0,0 0,0 0,0 0,0 0,-1 0,1 0,0-1,-1 1,0 0,1 0,-1 0,0-1,0 1,0 0,0 0,-4 8,0 1,-1-1,0 0,-1 0,0 0,-1-1,-8 8,11-13,1 0,-1 1,0-1,-1-1,1 1,-1-1,0 0,1 0,-1-1,0 0,-1 0,1 0,0-1,-1 0,-1 0,-16-2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07.401"/>
    </inkml:context>
    <inkml:brush xml:id="br0">
      <inkml:brushProperty name="width" value="0.05" units="cm"/>
      <inkml:brushProperty name="height" value="0.05" units="cm"/>
      <inkml:brushProperty name="color" value="#66CC00"/>
      <inkml:brushProperty name="ignorePressure" value="1"/>
    </inkml:brush>
  </inkml:definitions>
  <inkml:trace contextRef="#ctx0" brushRef="#br0">351 92,'1'0,"0"0,0 0,0 0,-1 0,1 0,0 0,0 0,0 0,0-1,-1 1,1 0,0-1,0 1,-1 0,1-1,0 1,-1-1,1 1,0-1,-1 0,1 1,-1-1,1 1,-1-1,1 0,-1 0,1 1,-1-1,0 0,1 0,-1 1,0-1,0 0,0 0,0 0,1 1,-1-1,0 0,0 0,-1 0,1 0,0 1,0-1,0 0,0 0,-1 0,1 1,0-1,-1 0,1 0,-1 1,1-1,-2-3,0 0,1 0,-1 0,0 1,-1-1,1 1,-1 0,0-1,1 1,-2 0,0 0,-1 0,-1 0,1 1,0 0,0 0,-1 0,0 0,1 1,-1 0,0 0,1 1,-1-1,0 1,0 1,1-1,-1 1,0 0,1 0,-1 0,1 1,-1 0,1 0,0 1,-1-1,1 1,-2 2,0-1,0 1,0 0,0 0,1 1,0 0,0 0,0 0,1 1,0 0,0 0,1 0,-1 1,2-1,-1 1,1 0,0 0,-1 8,3-14,1 0,-1 1,1-1,0 0,-1 1,1-1,0 1,0-1,1 1,-1-1,0 0,1 1,0-1,-1 0,1 1,0-1,0 0,0 0,1 0,-1 0,0 0,1 0,-1 0,1 0,0 0,0-1,-1 1,1-1,0 1,0-1,1 0,-1 0,0 0,0 0,2 1,9 1,1 0,-1-1,1-1,-1 0,1 0,5-2,-7 1,0 0,-1 0,1 1,-1 1,2 0,-11-1,-1-1,1 1,-1-1,1 1,-1-1,1 1,-1 0,0 0,1 0,-1 0,0 0,0 0,0 0,1 0,-1 0,0 0,0 1,-1-1,1 0,0 1,0-1,-1 1,1-1,-1 1,1-1,-1 1,1-1,-1 3,-1-1,1 0,0 0,-1 0,0 0,1 1,-1-1,0 0,-1 0,1-1,-1 1,1 0,-2 1,-5 8,-1 0,0-1,-1 0,0 0,-8 5,-15 11,0-2,-12 6,34-24,-1 0,1-1,-2 0,1-1,-1 0,1-1,-1 0,0-1,-1-1,-11-1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08.48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114 3,'0'0,"0"0,0 0,0 0,0 1,0-1,1 0,-1 0,0 0,0 0,0 0,0 1,1-1,-1 0,0 0,0 0,0 0,0 0,1 0,-1 0,0 0,0 0,1 0,-1 1,0-1,0 0,0 0,1 0,-1 0,0-1,0 1,0 0,1 0,-1 0,0 0,0 0,0 0,1 0,-1 0,0 0,0 0,0-1,0 1,1 0,-1 0,0 0,0 0,0 0,0-1,0 1,0 0,1 0,-1 0,0-1,0 1,0 0,0 0,0 0,0-1,0 1,0 0,0 0,0 0,0-1,0 1,11 18,-7 4,-1 0,-1 0,0 0,-2 0,-1 0,-1 0,-1 0,-4 15,3-5,-15 73,-27 81,20-85,-10 12,70-151,2 2,1 2,2 1,26-16,-64 48,2-1,7-6,0 1,0 0,1 0,0 1,0 1,2-1,-11 5,0 0,0 1,1-1,-1 0,0 1,1 0,-1-1,0 1,1 0,-1 0,0 0,1 1,-1-1,0 1,1-1,-1 1,0 0,0 0,1 0,-1 0,0 0,0 0,0 0,0 1,-1-1,1 1,0 0,0-1,-1 1,1 0,-1 0,0 0,0 0,1 0,-1 0,3 6,-1 0,0 0,0 1,0-1,-1 1,0-1,-1 1,0 0,0 0,-1 0,0-1,-1 10,-4 12,0-1,-2 0,-3 7,3-15,1 1,1-1,1 1,1 0,1 0,1 0,1-21,0 1,0 0,0 0,0-1,0 1,0 0,0-1,1 1,-1 0,0-1,1 1,0-1,-1 1,1-1,0 1,0-1,0 1,0-1,0 0,0 1,0-1,0 0,0 0,1 0,-1 0,0 0,1 0,-1 0,1 0,-1-1,1 1,-1-1,1 1,0-1,-1 1,1-1,0 0,-1 0,1 0,0 0,-1 0,1 0,0 0,7-2,-1 0,1 0,0-1,-1 0,0-1,0 0,3-2,26-14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11.07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193 53,'1'-2,"-1"0,0 0,0 0,0 0,0 0,-1 0,1 0,0 0,-1 0,0 0,1 0,-1 1,0-1,0 0,0 0,0 1,0-1,0 0,-1 1,1-1,-1 1,1-1,-1 1,1 0,-1 0,0 0,1 0,-1 0,0 0,0 0,0 1,0-1,0 0,0 1,0 0,0-1,0 1,0 0,0 0,0 0,0 0,0 1,0-1,0 1,0-1,0 1,1-1,-2 1,-5 2,-1-1,1 1,0 1,0-1,0 1,0 1,1-1,0 2,0-1,-6 6,9-7,1-1,-1 1,1 1,0-1,0 0,1 1,-1 0,1-1,0 1,0 0,1 0,-1 0,1 0,0 0,1 1,-1 0,1-3,1 0,-1-1,1 1,-1 0,1 0,0-1,0 1,0 0,0-1,1 1,-1-1,1 0,-1 1,1-1,0 0,0 0,0 0,0 0,0 0,0-1,1 1,-1 0,1-1,-1 0,1 0,-1 0,1 0,0 0,1 0,-1 0,0 0,0-1,0 1,0 0,-1 1,1-1,0 0,-1 1,1-1,-1 1,1 0,-1 0,0 0,0 0,0 0,0 1,0-1,-1 1,1-1,-1 1,1-1,-1 1,0 0,0 1,0 1,-1 1,0-1,0 1,-1 0,0-1,1 1,-2-1,1 1,-1-1,0 0,0 0,-3 5,4-6,0 0,-1-1,0 1,1 0,-1-1,-1 1,1-1,0 0,-1 0,0 0,0 0,0 0,0-1,0 1,0-1,-1 0,1 0,-1 0,1 0,-5 1,-10-2</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11.45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137 62,'-3'1,"0"-1,0 1,0 0,-1 0,1 1,0-1,0 0,1 1,-1 0,0 0,1 0,-1 0,1 0,-1 0,-1 3,-28 38,28-33,0-1,1 1,0 0,1 0,0 0,1 0,0 0,-5 26,6-35,0-1,0 1,0-1,0 1,0-1,0 1,0 0,0-1,0 1,0-1,0 1,-1-1,1 1,0-1,0 1,-1-1,1 1,0-1,-1 1,1-1,0 1,-1-1,1 0,-1 1,1-1,0 0,-1 1,1-1,-1 0,1 1,-1-1,-8-15,0-29,6 17,1 0,2 0,1 0,0 1,4-13,3 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12"/>
    </inkml:context>
    <inkml:brush xml:id="br0">
      <inkml:brushProperty name="width" value="0.05" units="cm"/>
      <inkml:brushProperty name="height" value="0.05" units="cm"/>
      <inkml:brushProperty name="color" value="#66CC00"/>
      <inkml:brushProperty name="ignorePressure" value="1"/>
    </inkml:brush>
  </inkml:definitions>
  <inkml:trace contextRef="#ctx0" brushRef="#br0">209 0,'0'2,"-1"-1,1 1,-1 0,1-1,-1 1,0-1,1 1,-1-1,0 1,0-1,0 0,0 1,0-1,-1 0,1 0,0 0,-1 0,0 1,-31 20,18-13,12-7,-76 56,72-52,1 0,-1 0,1 1,0 0,1 0,0 0,0 0,0 1,-1 4,6-11,-1-1,1 1,0 0,0-1,-1 1,1 0,0-1,0 1,0 0,0-1,0 1,0 0,0 0,0-1,0 1,0 0,0-1,0 1,1 0,-1-1,0 1,0 0,1-1,-1 1,0-1,1 1,-1 0,1-1,-1 1,1-1,-1 1,1-1,-1 0,1 1,-1-1,1 1,0-1,-1 0,1 1,0-1,-1 0,1 0,0 0,-1 0,1 1,0-1,-1 0,1 0,0 0,0 0,-1-1,1 1,0 0,-1 0,2 0,40-8,-20 2,0-1,-1-1,0-1,0-1,4-3,-16 7,-1 1,0-1,0-1,-1 0,1 0,-1 0,-1-1,1 0,-2 0,1 0,-1-1,4-9,-16 41,0 0,2 0,-2 18,-1 4,-1 0,-3-1,-4 6,13-39,-1-1,0 0,-1-1,0 1,0-1,-1 0,-1 0,1-1,-1 0,-1 0,1 0,-1-1,-1 0,1-1,-8 5,11-9,1 0,-1 0,0 0,0 0,1-1,-1 0,0 0,0 0,0-1,-1 0,0 0,-16-3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12.50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131 179,'0'0,"0"-1,0 1,0-1,0 1,0-1,0 1,0-1,0 1,0-1,0 1,0 0,0-1,0 1,0-1,0 1,0-1,0 1,-1-1,1 1,0 0,0-1,0 1,-1-1,1 1,0 0,-1-1,1 1,0 0,-1-1,1 1,0 0,-1 0,0-1,-10 11,-9 22,13-17,1 1,1 0,-3 13,5-16,0 0,-1 0,-1-1,0 1,-1-1,0-1,5-9,1-1,-1 0,0 0,1 0,-1 0,0 0,1-1,-1 1,0 0,0 0,0 0,0-1,0 1,0 0,0-1,0 1,0-1,0 1,0-1,-1 0,2 0,-1 0,0 0,1 0,-1-1,1 1,-1 0,1 0,-1-1,1 1,-1 0,1-1,-1 1,1-1,-1 1,1-1,-1 1,1-1,0 1,-1-1,1 1,0-1,0 1,-1-1,1 0,0 0,-1-3,-1 0,1-1,1 1,-1 0,1-1,-1 1,1 0,1-1,-1-2,8-20,1 1,2 0,0 0,2 1,0 1,2 0,0 1,2 1,6-6,-15 19,0 0,0 0,1 0,0 1,1 1,0 0,4-2,-12 7,0 1,0 0,-1 0,1 0,0 0,0 1,0-1,1 0,-1 1,0-1,0 1,0 0,0 0,0 0,1 0,-1 0,0 0,0 0,0 1,0-1,0 1,0 0,0-1,0 1,0 0,0 0,0 1,0-1,0 0,-1 0,1 1,0-1,-1 1,1 0,-1-1,0 1,0 0,0 0,0 0,0 0,0 0,0 0,0 0,0 1,2 6,-1-1,1 1,-1 0,-1 0,0 0,0 0,-1 0,0 0,0 1,-1-1,-1 3,-4 18,-1-1,-9 23,0 1,12-20,4-32,0 0,0 0,0 0,0 0,1 0,-1 0,0 0,1 0,-1 0,1 0,-1 0,1 0,0 0,-1-1,1 1,0 0,-1 0,1-1,0 1,0-1,0 1,-1-1,1 1,0-1,0 1,0-1,0 0,0 1,0-1,0 0,17 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13.180"/>
    </inkml:context>
    <inkml:brush xml:id="br0">
      <inkml:brushProperty name="width" value="0.05" units="cm"/>
      <inkml:brushProperty name="height" value="0.05" units="cm"/>
      <inkml:brushProperty name="color" value="#66CC00"/>
      <inkml:brushProperty name="ignorePressure" value="1"/>
    </inkml:brush>
  </inkml:definitions>
  <inkml:trace contextRef="#ctx0" brushRef="#br0">326 265,'-7'5,"0"-1,0 0,-1 0,0-1,1 0,-1 0,0-1,0 0,-1 0,1-1,0 0,0-1,-1 0,-7 0,-50 7,57-5,0 1,1 1,0-1,-1 1,1 1,1 0,-1 0,1 0,0 1,-6 6,9-9,1 1,-1 0,1 0,0 0,0 0,0 1,0-1,1 1,0-1,0 1,0 0,1 0,-1 0,1 0,0 0,1 0,-1 0,1 1,0 2,0-6,1 1,-1-1,0 0,1 0,0 0,-1-1,1 1,0 0,0 0,0 0,0 0,1-1,-1 1,0 0,1-1,-1 0,1 1,-1-1,1 0,0 1,-1-1,1 0,0 0,0-1,0 1,0 0,0 0,0-1,0 0,0 1,0-1,0 0,0 0,0 0,0 0,0 0,0 0,2-1,5 0,-1-1,1 0,-1 0,0-1,1 0,-2-1,1 1,6-5,0-2,0-1,-1 0,0-1,-1 0,0-1,-1 0,-1-1,0-1,-1 1,0-1,-1-1,-1 0,0-2,-7 18,0 0,0 0,0 0,0 0,1 0,-1 0,0 0,0 0,0 0,0 0,0 1,0-1,0 0,0 0,0 0,0 0,0 0,0 0,1 0,-1 0,0 0,0 0,0 0,0 0,0 0,0 0,0 0,0 0,0 0,0 0,1 0,-1 0,0 0,0 0,0 0,0 0,0 0,0 0,0 0,0-1,0 1,0 0,0 0,0 0,0 0,1 0,-1 0,0 0,0 0,0 0,0 16,-3 24,-6 0,4-26,2 0,0 0,0 0,1 0,1 0,1 1,0-1,0 1,3 5,-3-18,0-1,0 1,1-1,-1 1,1-1,-1 1,1-1,-1 0,1 1,0-1,0 0,0 0,-1 1,1-1,1 0,-1 0,0 0,0 0,0 0,0 0,1-1,-1 1,0 0,1-1,-1 1,1-1,-1 1,0-1,1 1,-1-1,1 0,-1 0,1 0,-1 0,1 0,-1 0,1 0,-1-1,1 1,-1-1,1 1,-1-1,0 1,1-1,-1 0,0 1,1-1,-1 0,0 0,1-1,8-5,1 0,-1-1,-1 0,0-1,4-4,21-28,-2-2,-2 0,-2-2,17-39,39-60,-68 118,-11 16,1 1,0 0,0 1,1-1,0 1,1 0,-8 7,1 1,-1-1,0 1,1-1,-1 1,1 0,-1-1,0 1,1 0,-1-1,1 1,-1 0,1-1,-1 1,1 0,0 0,-1 0,1 0,-1 0,1-1,-1 1,1 0,-1 0,1 0,0 1,-1-1,1 0,-1 0,1 0,-1 0,1 0,-1 1,1-1,6 19,-8 28,-27 90,15-83,-3 35,14-71,0 0,2 0,0 0,1-1,0 1,2 0,1 2,-3-15,0 0,1 0,0 0,0 0,0 0,0-1,1 1,0-1,0 1,0-1,1 0,-1 0,1 0,0-1,0 0,0 1,1-1,-1-1,1 1,0 0,-1-1,1 0,0 0,0-1,3 1,3 0,0 0,1-1,-1 0,0-1,0 0,1-1,-1 0,0-1,0 0,0-1,4-2,24-8</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34.81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94,'0'11,"0"0,1 0,0 0,1 0,0 0,1 0,0 0,1-1,0 0,0 0,1 0,1 0,0-1,0 1,5 5,-9-14,-1 0,0 0,0 0,0 0,0 0,1 0,-1 0,1-1,-1 1,0 0,1-1,-1 1,1-1,-1 0,1 1,-1-1,1 0,0 0,-1 0,1 0,-1 0,1 0,-1-1,1 1,1-1,-1 0,1 0,0-1,-1 0,1 1,-1-1,0 0,1 0,-1-1,0 1,0 0,-1-1,3-2,2-4,-1-1,0 0,-1-1,0 1,0-1,1-9,-1-2,-2 1,0 0,-1-6,-1 27,0 0,0 0,0 0,1 0,-1 0,0 0,0 0,0 0,0 0,0 0,1 0,-1 0,0 0,0 0,0 0,0 0,0 0,1 0,-1 0,0 0,0 0,0 0,0 0,0 0,0 0,1 0,-1 0,0 0,0-1,0 1,0 0,0 0,0 0,0 0,0 0,0 0,0-1,0 1,1 0,-1 0,0 0,0 0,0 0,0 0,0-1,0 1,0 0,0 0,0 0,0 0,0 0,0-1,0 1,0 0,-1 0,1 0,0 0,0 0,0-1,0 1,0 0,0 0,0 0,0 0,0 0,0 0,7 15,7 21,-13-29,1-1,1 1,-1-1,1 0,0 0,1 0,-1 0,1 0,0-1,1 0,-1 0,1 0,0 0,0-1,4 2,-5-3,0-1,0-1,0 1,0 0,0-1,0 0,1 0,-1 0,0-1,1 1,-1-1,1 0,-1 0,0-1,1 1,-1-1,0 0,1 0,-1-1,0 1,0-1,0 0,0 0,2-1,1-2,0 0,1 0,-2-1,1 1,-1-2,1 1,-2-1,1 0,-1 0,0 0,2-5,4-10,0 0,-2-1,4-12,-4 4</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35.29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0,'3'83,"3"0,5 11,24 118,-30-178,-5-33,0 0,1 0,-1 0,0 0,0 0,0 0,1 0,-1 0,0 0,0 0,-1 0,1 0,0 0,0 0,0 0,-1 0,1 0,-1 0,1 0,-1 0,1 0,-1 0,1 0,-1 0,0 0,0 0,-1-3,0-1,0 0,1 0,-1 0,1 0,0 0,0 0,0 0,0 0,0 0,1-1,0 1,-1 0,1 0,0-2,0 1,-1-6,1 1,1-1,0 0,0 0,0 0,1 1,1-1,0 1,0 0,1 0,0 0,0 0,1 0,0 1,1 0,0 0,0 1,1-1,-1 1,2 1,-1-1,1 1,0 0,0 1,1 0,7-3,-14 7,0 0,1 0,-1 0,0 0,1 0,-1 1,0-1,1 1,-1 0,1 0,-1-1,1 2,-1-1,1 0,-1 0,0 1,1 0,-1-1,0 1,1 0,-1 0,0 0,2 1,-1 1,-1-1,1 1,0 0,-1 0,1 1,-1-1,0 0,0 1,0-1,0 1,-1 0,0 0,1 2,3 12,-2 0,0 1,-1 0,-1 0,0 11,3 34,2-41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35.77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102 158,'-51'46,"53"-44,12-4,17-6,-15 3,0-1,-1-1,0 0,0 0,0-2,-1 0,0-1,0 0,9-10,-22 19,0 0,0-1,0 1,0 0,-1-1,1 1,0-1,0 0,-1 1,1-1,-1 1,0-1,1 0,-1 1,0-1,0 0,0 1,0-1,0 0,0 0,-1 1,1-1,-1 1,1-1,-1 0,-1-1,1 0,-1 0,-1 0,1 0,0 0,-1 0,1 1,-1-1,0 1,0 0,0 0,0 0,-4-3,1 2,-1-1,0 1,-1 0,1 0,0 1,-1 0,0 0,1 1,-1 0,-3 0,6 2,-1 0,0 0,0 1,1 0,-1 0,1 0,0 1,-1 0,1 0,0 0,1 0,-1 1,1 0,-1 0,1 0,0 1,1-1,-1 1,1 0,0 0,0 0,0 0,0 2,-2 4,0 1,1 0,0 0,0 1,2-1,-1 1,2-1,-1 1,2 0,0 3,0-12,0 0,0 0,1 0,-1 0,1 0,0 0,0 0,1 0,-1-1,1 1,0 0,0-1,0 1,0-1,0 0,1 0,0 0,0 0,0 0,1 1,0-1,1-1,-1 0,1 0,0 0,-1-1,1 1,0-1,0 0,0 0,0-1,0 1,0-1,0-1,4 1,5-2,1-1,-1 0,0-1,0 0,0-1,-1 0,1-2,-1 1,-1-2,8-5,10-10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36.69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14,'2'15,"0"0,1 0,1-1,0 0,1 0,1 0,0 0,0-1,2 0,7 11,-12-19,0-1,0 0,1 0,-1 0,1-1,0 1,0-1,0 0,1 0,-1 0,1-1,-1 0,1 0,0 0,4 1,-5-2,0-1,0 0,0 0,1-1,-1 1,0-1,0 0,0 0,0 0,0-1,0 1,-1-1,1 0,0 0,-1 0,1-1,-1 1,0-1,0 0,0 1,0-2,2-1,5-7,1 0,-2 0,1-1,1-6,-8 16,-1-1,0 0,0 0,0 0,0-1,-1 1,0 0,0-1,0 1,0-1,-1 1,1-1,-1 1,0-1,-1 1,1-1,-1 0,1 5,-1 0,1 0,-1 0,1 0,0 1,-1-1,1 0,0 0,-1 0,1 0,0 1,-1-1,1 0,0 0,-1 1,1-1,0 0,0 1,-1-1,1 0,0 1,0-1,0 0,0 1,-1-1,1 0,0 1,0-1,0 1,0-1,0 0,0 1,0-1,0 1,0-1,0 0,0 1,0-1,0 1,-6 22,5-18,0 0,1-1,-1 1,1 0,0 0,1 0,-1-1,1 1,0 0,0-1,1 1,-1-1,1 1,0-1,0 0,0 1,2 1,-2-4,1 0,-1 0,1 1,-1-1,1-1,0 1,-1 0,1-1,0 1,0-1,0 0,0 0,1 0,-1 0,0-1,0 1,1-1,-1 0,0 0,0 0,1 0,-1-1,0 1,0-1,0 0,1 0,3-1,0 0,0 0,-1-1,1 0,-1 0,0 0,0-1,0 0,0 0,0-1,2-2,4-6,0-1,-1 0,7-11,-8 10,0 0,2 1,12-12,-24 25,1 1,0-1,-1 0,1 1,0-1,-1 0,1 1,0-1,0 1,-1-1,1 1,0 0,0-1,0 1,0 0,0-1,-1 1,1 0,0 0,0 0,0 0,0 0,0 0,0 0,0 0,0 0,0 1,0-1,-1 0,1 0,0 1,1 0,17 24,2 3,-20-28,0 1,0 0,0-1,0 1,0-1,0 1,0-1,1 1,-1-1,0 0,0 1,0-1,0 0,1 0,-1 0,0 0,0 0,0 0,1 0,-1 0,0-1,0 1,0 0,0-1,0 1,0-1,1 1,17-7,-14 12,-22 29,14-29,-106 164,-14 3,-41 61,85-118,46-71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36.196"/>
    </inkml:context>
    <inkml:brush xml:id="br0">
      <inkml:brushProperty name="width" value="0.05" units="cm"/>
      <inkml:brushProperty name="height" value="0.05" units="cm"/>
      <inkml:brushProperty name="color" value="#66CC00"/>
      <inkml:brushProperty name="ignorePressure" value="1"/>
    </inkml:brush>
  </inkml:definitions>
  <inkml:trace contextRef="#ctx0" brushRef="#br0">21 16,'0'219,"0"-219,0 0,-1-1,1 1,0 0,0 0,0 0,-1 0,1 0,0 0,0 0,0-1,-1 1,1 0,0 0,0 0,0 0,-1 0,1 0,0 0,0 0,-1 0,1 0,0 0,0 0,-1 0,1 0,0 1,0-1,0 0,-1 0,1 0,0 0,0 0,0 0,-1 1,1-1,0 0,0 0,0 0,0 0,0 1,-1-1,1 0,0 0,0 0,0 1,-10-25,9 15,1 1,0-1,0 1,1 0,0-1,1 1,0-1,0 1,1 0,0 0,0 0,0 1,1-1,1 1,-1 0,1 0,0 0,1 1,0 0,0 0,6-5,-8 7,1 0,0 0,0 0,0 1,1 0,-1 0,1 0,0 1,0 0,0 0,0 0,0 1,0 0,0 0,1 0,-1 1,0 0,0 0,1 1,-1 0,0 0,0 0,0 1,0-1,0 2,0-1,0 1,-1-1,2 2,1 3,0 0,0 0,-1 0,0 1,-1 0,1 0,-2 0,1 1,-1 0,0 0,-1 1,0-1,-1 1,0 0,0 2,0-4,4 13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37.639"/>
    </inkml:context>
    <inkml:brush xml:id="br0">
      <inkml:brushProperty name="width" value="0.05" units="cm"/>
      <inkml:brushProperty name="height" value="0.05" units="cm"/>
      <inkml:brushProperty name="color" value="#66CC00"/>
      <inkml:brushProperty name="ignorePressure" value="1"/>
    </inkml:brush>
  </inkml:definitions>
  <inkml:trace contextRef="#ctx0" brushRef="#br0">52 96,'-2'1,"1"-1,-1 1,1 0,0-1,-1 1,1 0,0 0,-1 0,1 0,0 0,0 0,0 0,0 1,0-1,0 0,0 1,0-1,1 0,-1 1,0-1,1 1,-1-1,1 1,0-1,0 1,-1 0,1-1,0 2,-6 52,6-49,-1 185,0-205,1-29,-2 0,-8-41,7 71,2-1,0 0,0 0,1 1,1-1,0 0,3-8,-4 18,1 0,1 0,-1 0,0 0,1 0,0 0,0 0,0 0,0 1,1-1,0 1,0-1,-1 2,0 1,0 0,-1-1,1 1,0 0,0 0,1 0,-1 0,0 0,0 1,0-1,1 1,-1 0,0-1,0 1,1 0,-1 0,0 0,0 1,1-1,-1 0,0 1,1 0,3 1,0 1,-1-1,0 1,1 1,-1-1,0 1,0 0,-1 0,1 0,-1 1,0-1,0 1,-1 0,1 0,-1 1,1 1,1 1,0-1,1 1,0-1,0 0,1 0,-1-1,-4-5,0 0,-1 0,1 0,0 0,0 0,0-1,0 1,-1-1,1 1,0-1,0 0,0 0,0 0,0 0,0 0,0 0,0 0,0-1,0 1,0-1,0 1,-1-1,1 0,0 0,0 1,-1-1,1-1,0 1,-1 0,1 0,-1-1,0 1,1 0,-1-1,0 0,0 1,0-1,9-10,-1-1,0 0,-1 0,3-8,-3 7,7-21,-15 35,0 0,0 0,0 0,0 0,0-1,0 1,0 0,0 0,0 0,0 0,1 0,-1 0,0-1,0 1,0 0,0 0,0 0,0 0,0 0,0-1,0 1,0 0,0 0,-1 0,1 0,0 0,0 0,0-1,0 1,0 0,0 0,0 0,0 0,0 0,0 0,0 0,-1-1,1 1,0 0,0 0,0 0,0 0,0 0,0 0,0 0,-1 0,1 0,0 0,0 0,0 0,0 0,0 0,-1 0,1 0,0 0,0 0,0 0,-16 14,4 1,0 2,0-1,2 1,0 1,1 0,1 0,1 1,-5 18,12-37,0 0,0 0,0 0,0 1,-1-1,1 0,0 0,0 0,0 0,0 1,0-1,0 0,0 0,0 0,0 0,0 1,0-1,0 0,0 0,0 0,0 0,0 1,0-1,0 0,0 0,0 0,0 0,0 1,0-1,0 0,1 0,-1 0,0 0,0 1,0-1,0 0,0 0,0 0,1 0,-1 0,0 0,0 0,0 0,0 1,0-1,1 0,-1 0,0 0,0 0,0 0,1 0,-1 0,0 0,0 0,0 0,0 0,1 0,-1 0,0 0,0 0,0 0,0 0,1 0,14-11,15-18,-30 29,21-23,-6 6,1 1,1 0,17-12,-34 27,1 0,0 1,0-1,0 0,-1 1,1-1,0 1,0-1,0 1,0 0,0-1,0 1,0 0,0 0,0 0,0 0,0 0,0 0,0 0,0 0,0 0,0 0,0 0,0 1,-1-1,1 0,0 1,0-1,0 0,0 1,0 0,0-1,-1 1,1-1,0 1,0 0,-1-1,1 1,-1 0,1 0,0 0,-1 0,0-1,1 1,-1 0,1 0,-1 0,0 0,0 0,1 0,-1 0,0 0,0 0,2 11,0 0,-1 0,0 0,0 7,-1-4,2-2,-1 1,2-1,0 0,0 0,1 0,1-1,3 7,3-1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38.14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156 0,'-13'38,"1"-5,11-30,-5 34,-1 0,-2-1,-2 1,-1-2,-7 11,-46 83,99-176,-1-1,-3-1,-2-2,-2-1,2-10,-28 61,0 0,0 1,0-1,1 0,-1 0,0 0,0 1,1-1,-1 0,1 0,-1 1,1-1,-1 0,1 1,-1-1,1 1,-1-1,1 1,0-1,-1 1,1-1,0 1,-1-1,1 1,0 0,0-1,0 1,0 0,0 1,0 0,0-1,0 1,-1-1,1 1,0 0,0 0,-1-1,1 1,0 0,-1 0,1 0,-1 0,1 0,-1 0,1-1,-1 2,18 59,-15-50,5 22,-5-20,1 1,0-1,0 0,2 0,-1 0,7 10,6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38.482"/>
    </inkml:context>
    <inkml:brush xml:id="br0">
      <inkml:brushProperty name="width" value="0.05" units="cm"/>
      <inkml:brushProperty name="height" value="0.05" units="cm"/>
      <inkml:brushProperty name="color" value="#66CC00"/>
      <inkml:brushProperty name="ignorePressure" value="1"/>
    </inkml:brush>
  </inkml:definitions>
  <inkml:trace contextRef="#ctx0" brushRef="#br0">58 64,'-5'0,"-9"0,-6 0,5 0,11-6,12-1,10-6,8 0,5 2,3 3,-4 2</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38.84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191 47,'6'-19,"-1"-1,-5 19,0 1,-1-1,1 1,-1-1,1 1,-1-1,0 1,1-1,-1 1,1 0,-1-1,0 1,1 0,-1 0,0-1,1 1,-1 0,0 0,0 0,1 0,-1 0,0 0,1 0,-1 0,0 0,0 0,1 0,-1 0,0 1,1-1,-1 0,0 0,0 1,-7 1,0 1,0 0,0 0,0 1,1 0,-1 0,1 1,0 0,1 0,-1 1,-5 6,0-1,1 2,1-1,-1 1,2 1,-7 12,14-23,0 1,0 0,0 0,0 0,0 0,1 1,0-1,0 0,0 0,1 1,-1-1,1 0,0 1,0-1,1 1,-1-1,1 0,0 1,0-1,0 0,1 0,-1 0,1 0,0 0,0 0,1 0,-1-1,1 1,0-1,0 0,0 0,0 0,0 0,1 0,-1-1,1 1,0-1,3 2,-1-1,1 0,-1 0,1-1,0 0,0 0,0-1,0 0,0 0,0 0,1-1,-1 0,0-1,0 0,0 0,0 0,0-1,0 0,0 0,0-1,-1 1,6-5,15-12,-4-1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39.309"/>
    </inkml:context>
    <inkml:brush xml:id="br0">
      <inkml:brushProperty name="width" value="0.05" units="cm"/>
      <inkml:brushProperty name="height" value="0.05" units="cm"/>
      <inkml:brushProperty name="color" value="#66CC00"/>
      <inkml:brushProperty name="ignorePressure" value="1"/>
    </inkml:brush>
  </inkml:definitions>
  <inkml:trace contextRef="#ctx0" brushRef="#br0">63 62,'-12'38,"-1"-5,12-19,0 0,1 0,1 0,0 0,0 0,2 0,3 12,-2-9,0 1,-2-1,0 1,-1 7,-1-25,0 1,0-1,0 1,0-1,0 1,0 0,0-1,0 1,0-1,0 1,0-1,0 1,0-1,0 1,-1-1,1 1,0-1,0 1,-1-1,1 0,0 1,0-1,-1 1,1-1,-1 0,1 1,0-1,-1 0,1 1,-1-1,1 0,-1 0,1 1,-15-10,-10-24,22 22,0 0,1 0,0 0,0-1,1 1,1-1,0 1,1 0,0-1,0 1,1 0,1 0,0 0,1 0,0 0,1-2,-2 5,1-1,-1 1,1 0,1 1,0-1,0 1,0 0,1 0,0 0,0 1,1 0,0 0,0 1,0-1,0 2,1-1,0 1,0 0,0 1,1 0,0 0,-3 2,0 1,0 0,1 0,-1 0,0 1,0 0,0 0,1 0,-1 1,-1 0,1 0,0 1,0 0,-1 0,0 0,1 0,-1 1,0 0,-1 0,1 0,-1 1,0-1,0 1,0 0,0 1,-1-1,0 0,0 1,-1 0,0 0,1 0,0 1,0 0,-1 0,1 1,-1-1,-1 1,1-1,-1 1,-1 0,1-1,-1 1,-1 0,1-1,-1 1,-1-1,0 1,0-1,0 1,-1-1,1 0,-2 0,1 0,-1-1,0 1,-1-1,-2 3,-3 0,0-1,-1 0,0-1,0 0,0-1,-1 0,0-1,0 0,-5 0,-21 6,-1-1,-15 0,16-4</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45.74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138 100,'1'-3,"0"-1,1 1,-1-1,0 1,1-1,0 1,0 0,0 0,0 0,1 0,-1 0,1 0,0 0,-1 1,1 0,2-2,24-28,-29 32,0-1,0 1,0 0,0-1,1 1,-1-1,0 1,0-1,0 1,0 0,0-1,0 1,0-1,0 1,-1-1,1 1,0 0,0-1,0 1,0-1,0 1,-1-1,1 1,0 0,0-1,-1 1,1 0,0-1,-1 1,1 0,0 0,-1-1,1 1,-1 0,1 0,0-1,-1 1,1 0,-1 0,1 0,0 0,-1 0,1 0,-1 0,1 0,-1 0,1 0,-1 0,1 0,0 0,-1 0,1 0,-1 0,1 0,-1 0,1 1,0-1,-1 0,1 0,-1 1,-29 6,29-7,-7 2,-1 2,0-1,1 1,0 0,0 1,0 0,0 0,1 1,0-1,0 2,0-1,1 1,0 0,1 0,-1 1,-2 4,3-1,0-1,1 1,0 0,1 1,0-1,0 1,1-1,1 1,0-1,1 1,0 0,2 11,-2-20,0 1,0-1,0 1,1-1,-1 1,1-1,0 1,0-1,0 0,1 0,-1 1,1-1,0 0,0 0,0 0,0-1,0 1,0 0,1-1,0 0,-1 1,1-1,0 0,0 0,0-1,0 1,0-1,1 1,-1-1,0 0,1 0,-1-1,1 1,-1-1,1 1,-1-1,1 0,-1 0,1-1,2 0,8-1,0-1,-1-1,1 0,-1-1,0 0,0-1,0 0,-1-1,7-6,11-8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46.193"/>
    </inkml:context>
    <inkml:brush xml:id="br0">
      <inkml:brushProperty name="width" value="0.05" units="cm"/>
      <inkml:brushProperty name="height" value="0.05" units="cm"/>
      <inkml:brushProperty name="color" value="#66CC00"/>
      <inkml:brushProperty name="ignorePressure" value="1"/>
    </inkml:brush>
  </inkml:definitions>
  <inkml:trace contextRef="#ctx0" brushRef="#br0">25 109,'5'7,"0"0,-1 0,0 1,-1-1,1 1,-1 0,-1 0,1 0,-1 0,-1 0,0 1,16 48,-47-129,21 58,2-1,-1 0,2 0,0 0,-3-14,9 27,-1-1,0 1,1-1,-1 1,1-1,0 1,0-1,0 1,0-1,0 0,1 1,-1-1,1 1,0-1,-1 1,1 0,0-1,1 1,-1 0,0 0,1 0,-1-1,1 1,-1 1,1-1,0 0,0 0,0 1,0-1,0 1,0-1,0 1,1 0,-1 0,0 0,1 0,-1 1,1-1,-1 0,3 1,16-3,0 1,-1 2,1 0,12 2,-15-1,12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46.61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193 1,'-41'40,"-30"43,60-70,1 1,0 0,2 1,-1 0,2 1,0 0,1 0,-2 9,7-23,0 1,0 0,1-1,-1 1,1 0,0 0,0 0,0-1,0 1,0 0,0 0,1 0,-1-1,1 1,0 0,0-1,0 1,0 0,1-1,-1 1,0-1,1 0,0 0,0 1,0-1,0 0,0 0,0-1,0 1,0 0,1-1,-1 1,1-1,-1 0,1 0,-1 0,1 0,0 0,0-1,-1 1,1-1,2 1,2 0,0-1,1 0,-1 0,1 0,-1-1,1 0,-1 0,0-1,0 0,1-1,-2 1,1-1,0 0,0-1,5-3,-3-2,0 1,-1-1,0 0,-1-1,1 1,-2-2,1 1,-2-1,1 0,-1 0,-1 0,0-1,0-1,-2 7,-1-1,1 1,-1-1,0 1,0-1,-1 0,0 1,0-1,0 0,-1 1,0-1,0 0,-1 1,0 0,0-1,-1 1,1 0,-1 0,-1 0,1 0,-1 1,0-1,0 1,-3-2,4 4,0 1,0 0,0 0,0 0,0 0,-1 0,1 1,-1-1,1 1,-1 0,1 0,-1 0,0 0,0 1,1 0,-1 0,0 0,0 0,-1 0,-15 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46.9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1,'5'-1,"1"1,-1 1,0-1,0 1,0-1,0 1,0 1,0-1,0 1,0 0,0 0,0 1,-3-2,-1 1,1-1,0 1,-1 0,0-1,1 1,-1 0,0 0,0 0,0 0,0 0,0 0,-1 0,1 0,-1 1,1-1,-1 0,0 0,0 0,0 1,0-1,0 0,0 0,-1 0,1 1,-1-1,1 0,-1 0,0 1,-4 10,0 0,0-1,-1 0,-6 9,-10 21,21-41,0 0,1 0,-1 0,1 0,0 0,-1 1,1-1,0 0,0 0,0 0,-1 0,1 0,0 1,1-1,-1 0,0 0,0 0,0 0,1 0,-1 0,0 0,1 0,-1 0,1 0,0 0,-1 0,1 0,0 0,-1 0,1 0,1 0,35 16,-33-16,1 1,-1-1,0 1,0 0,0 0,0 0,0 1,2 1,-4-2,-1 0,1 0,0 1,-1-1,0 0,1 1,-1-1,0 1,0-1,0 1,-1 0,1-1,-1 1,1 0,-1 0,0-1,0 1,0 0,0 0,-1-1,1 1,-1 0,0-1,1 1,-1 0,0-1,-1 1,1-1,0 1,-1-1,-3 7,-1 0,0 0,-1-1,1 0,-2-1,1 1,-5 2,-10 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2.5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208 0,'-7'0,"0"1,0 0,1 0,-1 1,0 0,1 0,0 1,-1-1,-4 4,8-4,-1 0,1 0,-1 0,1 1,0-1,0 1,0 0,0 0,0 0,0 0,1 0,0 0,0 1,0 0,0-1,-1 3,3-4,1 0,-1 0,0 1,1-1,-1 0,1 0,0 0,0 1,0-1,0 0,0 0,0 0,0 0,1-1,-1 1,1 0,-1-1,1 1,0-1,-1 1,1-1,0 0,1 1,0 0,0 1,0-1,-1 1,1-1,-1 1,1 0,-1 0,0 1,0-1,0 0,1 4,-3-4,0 1,0-1,0 0,-1 1,1-1,-1 0,0 0,1 1,-2-1,1 0,0 0,-1 0,1 0,-1 0,0 0,0-1,0 1,0-1,0 1,-1-1,1 0,-1 0,0 0,1 0,-1 0,0 0,-1-1,-10 7,1 0,-1-2,0 0,-1 0,-3 0,7-4,8-2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47.40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123 1,'-3'0,"0"1,1-1,-1 1,1 0,-1 0,1 0,0 0,-1 1,1-1,0 1,0-1,0 1,0 0,0 0,0 0,1 0,-1 0,-28 40,27-38,0 1,-34 63,35-65,1-1,0 1,0-1,0 1,0 0,0 0,1 0,-1-1,1 1,0 0,-1 0,1 0,1 0,-1 0,0 0,1-1,0 1,-1 0,1 0,0 0,0-1,1 1,0 1,1-2,0 0,0-1,0 1,0-1,0 0,1 0,-1 0,0 0,1 0,-1-1,1 0,-1 1,0-1,1 0,-1-1,1 1,-1-1,2 0,0 0,1 1,-1 0,0 0,0 0,1 0,-1 1,0 0,4 1,-8-2,0 1,0 0,1 0,-1 0,0 0,0 0,0 0,0 0,0 0,0 0,0 1,0-1,-1 0,1 1,0-1,-1 0,1 1,-1-1,1 1,-1-1,0 1,0-1,0 1,0-1,0 1,0-1,0 1,0-1,0 1,-1-1,1 1,-1 0,-1 5,0 0,0-1,-1 1,0-1,0 0,0 0,-1 0,0 0,-1 0,1-1,-1 0,0 0,0 0,-3 1,-14 13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47.7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0,'0'6,"0"7,0 8,0 5,0 5,0 2,0 1,0-10,0-16,0-8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48.09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8,'0'-5,"0"3,6 2,2 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48.44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0 123,'2'6,"-1"0,1 0,0 0,0 0,1 0,2 3,5 15,27 95,-50-161,3 17,2-1,2 0,0 0,-1-13,7 34,-1 0,0 0,1 0,0 0,0 0,1 0,-1 0,1 0,0 1,0-1,1 0,-1 0,1 1,0-1,1 1,-1-1,1 1,0 0,-1 0,2 0,-1 1,0-1,1 1,0-1,0 1,1-1,-2 3,0 0,-1 0,1 0,0 0,0 0,0 1,0-1,-1 1,1-1,0 1,0 0,0 1,0-1,0 0,0 1,0-1,-1 1,1 0,0 0,0 0,-1 1,1-1,-1 0,1 1,-1 0,0 0,1-1,-1 1,0 1,0-1,0 0,-1 0,1 1,0 1,10 12,-2 0,0 1,-1 0,6 16,-9-19,10 16,-2-6</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48.780"/>
    </inkml:context>
    <inkml:brush xml:id="br0">
      <inkml:brushProperty name="width" value="0.05" units="cm"/>
      <inkml:brushProperty name="height" value="0.05" units="cm"/>
      <inkml:brushProperty name="color" value="#66CC00"/>
      <inkml:brushProperty name="ignorePressure" value="1"/>
    </inkml:brush>
  </inkml:definitions>
  <inkml:trace contextRef="#ctx0" brushRef="#br0">256 51,'1'-1,"0"0,0 1,0-1,-1 0,1 0,0 0,0 0,0 0,-1 0,1 0,-1 0,1 0,-1 0,1 0,-1 0,1 0,-1 0,0 0,0-1,1 1,-1 0,0 0,0 0,0 0,-1-1,1 1,0 0,0 0,0 0,-1 0,1-1,-1 1,1 0,-1 0,1 0,-1 0,-1 0,1-1,-1 1,1 0,-1 0,0 0,1 1,-1-1,0 0,0 0,1 1,-1-1,0 1,0 0,0 0,0 0,0-1,0 2,0-1,1 0,-1 0,0 1,0-1,-6 2,1 0,0 1,0 0,0 0,0 1,0 0,0 0,1 0,0 1,0 0,0 0,1 0,0 1,0 0,0 0,1 0,0 1,0 0,0-1,1 1,-2 7,3-10,0 1,1 0,0 0,0 0,0 1,0-1,1 0,0 0,0 0,0 0,1 1,0-1,0 0,0 0,1 0,-1 0,1-1,0 1,1 0,-1-1,1 1,0-1,0 0,0 0,1 0,-1 0,1-1,0 1,0-1,0 0,0 0,3 1,-5-3,1 1,-1-1,1 1,-1-1,1 0,0 0,-1 0,1 0,0 0,0-1,0 1,-1-1,1 0,0 0,0 0,0 0,0 0,0-1,-1 1,1-1,0 0,0 0,-1 0,1 0,0 0,-1 0,1-1,-1 0,0 1,1-1,-1 0,0-1,0 0,0 0,0 0,0 0,-1 0,1 0,-1-1,0 1,0-1,0 1,0-1,0 1,-1-1,0 1,0-1,0 0,0 1,0-1,-1 1,0-1,0 1,0-1,0 1,0 0,-1-2,-17-28,12 28,10 24,19 46,-12-37,-1 0,-1 0,-2 1,1 10,-5-22,-1 1,0-1,-1 0,-1 0,-1 1,0-1,-5 16,4-23,-1 1,0-1,-1-1,0 1,0 0,-1-1,-1 0,1-1,-1 0,-1 0,1 0,-2-1,0 1,-8 6,1-2,-2 0,1-1,-2-1,1 0,-2-2,1 0,-1-1,-8 1,28-11,13-7,18-10,43-23,38-32,-37 24,-50 35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2.168"/>
    </inkml:context>
    <inkml:brush xml:id="br0">
      <inkml:brushProperty name="width" value="0.05" units="cm"/>
      <inkml:brushProperty name="height" value="0.05" units="cm"/>
      <inkml:brushProperty name="color" value="#66CC00"/>
      <inkml:brushProperty name="ignorePressure" value="1"/>
    </inkml:brush>
  </inkml:definitions>
  <inkml:trace contextRef="#ctx0" brushRef="#br0">3 69,'-3'-2,"17"18,1 21,-6-15,1-1,1 1,3 3,-12-21,1 0,-1 0,1 0,0 0,1 0,-1-1,0 0,1 0,0 0,0 0,0 0,0-1,0 0,0 1,1-2,-1 1,5 1,-5-3,0 0,1 0,-1-1,0 1,0-1,0 0,1 0,-1 0,0-1,-1 0,1 1,0-1,0-1,-1 1,1 0,-1-1,0 0,0 1,0-1,0-1,0 1,-1 0,1-1,-1 1,2-4,6-9,-1-1,0-1,-1 0,6-17,-13 30,15-48,-15 50,0 0,0 1,-1-1,1 0,-1 0,0 0,0 0,0 0,0 1,0-1,-1 0,1 0,-1 0,0 1,0-1,0 0,1 3,-1 0,1 0,0 0,-1-1,1 1,-1 0,1 0,0 0,-1 0,1 0,0 0,-1 0,1 0,-1 0,1 0,0 0,-1 0,1 1,0-1,-1 0,1 0,-1 0,1 0,0 1,0-1,-1 0,1 0,0 1,-1-1,1 0,0 0,0 1,-1-1,1 0,0 1,0-1,0 0,0 1,-1-1,1 1,0-1,0 0,0 1,0-1,0 1,0-1,0 0,0 1,0-1,-7 22,4-8,0 0,2-1,0 1,0 0,1 0,1 0,0 0,1 0,1-1,0 1,0-1,2 1,-1-1,2 0,3 6,3 3</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2.652"/>
    </inkml:context>
    <inkml:brush xml:id="br0">
      <inkml:brushProperty name="width" value="0.05" units="cm"/>
      <inkml:brushProperty name="height" value="0.05" units="cm"/>
      <inkml:brushProperty name="color" value="#66CC00"/>
      <inkml:brushProperty name="ignorePressure" value="1"/>
    </inkml:brush>
  </inkml:definitions>
  <inkml:trace contextRef="#ctx0" brushRef="#br0">57 96,'-1'7,"0"0,0 0,-1 0,0 0,0 0,-2 4,-9 33,10-16,2 1,0 0,2 0,1-1,2 1,0-1,2 0,1 0,9 23,-14-44,3 6,-1 1,0 0,-1 0,1 10,-7-19,-3-11,-6-12,-1-7,2 0,1-1,2 0,0 0,2-1,-3-20,8 34,1 1,0-1,0 1,2 0,-1-1,2 1,0 0,0 0,1 0,0 1,1-1,0 1,2-2,8-12,0 1,2 0,1 1,1 1,1-1,-14 18,0-1,0 1,0 0,0 1,1-1,0 1,0 0,0 1,0 0,1 0,6-1,-12 3,0 1,0-1,0 1,0 0,0 0,0 0,1 0,-1 0,0 0,0 1,0-1,0 1,0-1,0 1,0 0,0 0,0 0,0 0,0 0,0 0,-1 0,1 1,0-1,-1 1,1-1,-1 1,0 0,1-1,-1 1,0 0,0 0,0 0,0 0,-1 0,1 0,0 0,-1 0,0 0,1 0,-1 0,0 1,0-1,0 0,0 2,-1 7,1 1,-1 0,-1 0,0-1,-1 1,0-1,-1 0,0 0,-1 0,0-1,0 1,-1-1,-1 0,-6 10,0-1,-2 0,0-1,-1-1,-1 0,-1-1,-2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4.479"/>
    </inkml:context>
    <inkml:brush xml:id="br0">
      <inkml:brushProperty name="width" value="0.05" units="cm"/>
      <inkml:brushProperty name="height" value="0.05" units="cm"/>
      <inkml:brushProperty name="color" value="#66CC00"/>
      <inkml:brushProperty name="ignorePressure" value="1"/>
    </inkml:brush>
  </inkml:definitions>
  <inkml:trace contextRef="#ctx0" brushRef="#br0">5 15,'-3'-14,"1"37,13 72,14 54,-20-117,-1-14,0 9,2 0,1 0,4 9,-10-31,1 0,0 0,0-1,0 1,1 0,-1-1,1 0,0 1,0-1,1 0,-1-1,1 1,0 0,0-1,0 0,1 0,-1 0,1-1,-1 0,3 1,-4-2,0 0,0-1,0 0,0 0,0 0,0 0,0 0,0 0,0-1,-1 0,1 1,0-1,0 0,0 0,-1-1,1 1,0 0,-1-1,2-1,2-1,-1-1,0 0,0 0,0 0,0 0,-1-1,3-3,9-18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5.606"/>
    </inkml:context>
    <inkml:brush xml:id="br0">
      <inkml:brushProperty name="width" value="0.05" units="cm"/>
      <inkml:brushProperty name="height" value="0.05" units="cm"/>
      <inkml:brushProperty name="color" value="#66CC00"/>
      <inkml:brushProperty name="ignorePressure" value="1"/>
    </inkml:brush>
  </inkml:definitions>
  <inkml:trace contextRef="#ctx0" brushRef="#br0">53 389,'-6'1,"1"0,0 0,0 1,0-1,0 1,0 0,1 1,-1-1,-3 3,9-5,-1 0,0 0,0 0,0 0,0 0,1 0,-1 0,0 0,0 0,0 0,0 0,1 1,-1-1,0 0,0 0,0 0,0 0,0 0,1 0,-1 0,0 1,0-1,0 0,0 0,0 0,0 0,0 0,0 1,1-1,-1 0,0 0,0 0,0 0,0 1,0-1,0 0,0 0,0 0,0 1,0-1,0 0,0 0,0 0,0 0,-1 1,1-1,0 0,0 0,0 0,0 0,0 1,0-1,0 0,0 0,0 0,-1 0,20-2,114-52,-84 31,0 3,20-3,-58 19,0 0,-1 0,0-1,0-1,0 0,-1 0,0-1,0 0,0 0,-1-1,0 0,-1-1,0 0,0 0,-1 0,3-5,-1-1,-1 1,0-1,-1 0,0 0,-2-1,0 0,0 0,-2 0,0 0,0-1,-6 147,7 3,0-83,2 0,3-1,2 0,5 14,-8-34,-7-22,1-1,0 0,0 0,1 0,0-1,0 1,0 0,1-1,-1 1,1-1,1 0,-1 0,2 1,-5-6,1 1,-1-1,1 0,-1 0,1 0,-1 0,1 0,-1 0,1 0,-1 0,0-1,1 1,-1 0,1 0,-1 0,1 0,-1-1,0 1,1 0,-1 0,1-1,-1 1,0 0,1-1,-1 1,0 0,1-1,-1 1,0-1,0 1,0 0,1-1,-1 1,0-1,0 1,0-1,0 1,0 0,0-1,1 1,-1-1,0 1,0-1,-1 1,1-1,5-24,-5 25,4-62,-2 30,1-1,4-11,-5 34,0 0,1 1,0-1,1 0,0 1,1 0,0 0,0 0,5-5,-9 12,1 0,0-1,0 1,0 0,0 0,1 0,-1 0,1 0,-1 1,1-1,-1 1,1 0,0-1,0 1,0 0,-1 1,-1 0,1 0,0 0,0 0,-1 0,1 0,0 0,0 1,-1-1,1 0,0 1,0 0,-1-1,1 1,-1 0,1 0,-1 0,1 0,-1 0,3 2,0 1,-1 0,0 0,0 0,0 0,0 0,-1 1,1-1,-1 1,-1 0,1-1,0 1,-1 0,0 0,0 0,-1 0,2 21,-2-19,0-1,1 1,0 0,0 0,0 0,1-1,2 6,-3-11,-1 0,0 0,1 0,0 0,-1 0,1-1,0 1,-1 0,1-1,0 1,0 0,-1-1,1 1,0-1,0 1,0-1,0 1,0-1,0 0,0 0,1 1,0-1,0 0,0-1,1 1,-1 0,0-1,1 1,-1-1,0 0,0 1,0-1,0 0,0-1,2 0,58-45,-50 37,1-1,0 2,1 0,14-8,13-2,-12 7,0-2,-1-2,0 0,-1-2,-1 0,0-3,-21 16,43-42,-45 44,-1 0,1-1,-1 1,1-1,-1 1,0-1,-1 0,1 0,-1 0,1 0,-1 0,-1 0,1 0,0-1,-1 4,0 0,0-1,0 1,0 0,0 0,0 0,0-1,-1 1,1 0,0 0,-1 0,1 0,-1-1,1 1,-1 0,1 0,-1 0,0 0,0 0,0 0,1 1,-1-1,0 0,0 0,0 0,0 1,-1-1,0 0,-1 1,1-1,0 1,-1-1,1 1,-1 0,1 0,0 0,-1 1,1-1,-1 0,1 1,-2 0,-5 2,-1 1,1 0,-1 0,1 1,1 0,-4 3,-5 5,1 1,0 1,1 1,0 0,2 1,-4 6,9-12,1-1,1 1,0 1,0-1,1 1,1 0,0 1,0-1,2 0,-1 1,1 3,2-11,1 1,-1-1,1 0,0 1,0-1,1 0,0 0,0 0,0 0,0 0,1 0,0-1,0 1,0-1,0 0,1 0,0 0,-1 0,2-1,-1 0,0 1,1-1,-1-1,1 1,0-1,0 0,0 0,0 0,0 0,7 2,0 0,0-1,1-1,-1 1,0-2,1 0,0 0,-1-1,1-1,-1 0,12-3,-16 2,-1-1,0 1,0-1,0-1,-1 1,1-1,-1-1,5-3,14-14</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6.1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238 1,'-6'2,"0"0,-1 1,1 0,0 0,1 1,-1 0,1 0,-1 0,-2 3,-58 53,47-41,2-4,0 2,2 0,0 1,-12 20,29-35,9-5,10-7,-18 8,5-4,1 1,0-1,0 2,1-1,-1 1,1 1,0 0,-1 0,1 1,0 0,8 0,-17 2,1-1,-1 0,0 1,1 0,-1-1,0 1,1 0,-1 0,0-1,0 1,1 0,-1 0,0 0,0 1,0-1,-1 0,1 0,0 0,0 1,-1-1,1 0,0 1,-1-1,0 1,1-1,-1 1,0-1,1 1,-1-1,0 0,0 1,0-1,-1 1,1-1,0 1,0-1,-1 1,1-1,-1 1,1-1,-1 1,-2 6,1 0,-1 0,-1 0,0 0,0-1,-4 6,-105 120,112-131,0-1,0-1,1 1,-1 0,0 0,0 0,1 0,-1 0,0 0,1 0,-1 0,1 0,-1 0,1 0,0 0,-1 0,1 0,0 0,0 0,0 0,0 1,0-1,0 0,0 0,0 0,0 0,7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3.1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1 136,'82'1,"-11"0,35-4,-104 3,1 0,-1 0,0 0,1-1,-1 1,0 0,0-1,1 0,-1 1,0-1,0 0,0 0,0 0,0 0,0-1,0 1,0-1,-1 1,1-1,0 1,-1-1,1 0,-1 0,0 0,0 0,1 0,-1-1,-1 0,1 0,-1-1,0 1,0 0,-1-1,1 1,-1-1,1 1,-1 0,0 0,-1-1,1 1,0 0,-1 0,0 0,1 0,-1 1,-2-3,2 2,0 0,0 0,0 0,-1 1,1-1,-1 1,1-1,-1 1,0 0,0 0,0 0,0 0,-1 1,1-1,0 1,-1 0,1 0,-1 0,1 1,-1-1,1 1,-4-1,1 2,0 0,0 0,0 1,0-1,0 1,0 0,1 1,-1-1,1 1,0 1,-1-1,2 1,-1-1,-6 6,1-1,1 1,0 0,0 1,1 0,0 1,1 0,0 0,0 0,1 1,1 0,-4 11,8-16,-1 0,1 0,0 0,0 0,1 0,0 0,0 0,1 1,0-1,0 0,1 0,-1 0,2 0,-1-1,2 4,-1-5,0 0,1-1,-1 1,1-1,0 0,0 0,0 0,1 0,0-1,-1 0,1 0,0 0,0 0,1-1,-1 0,0 0,1 0,-1-1,5 1,0 0,0 0,0-1,0 0,0 0,0-1,0 0,0-1,0-1,7-1,9-5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6.5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58,'6'-5,"7"-9,1-6,-1 5,-3 11,-3 12,2 11,1 6,-2 6,3 3,0-10,-2-9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6.846"/>
    </inkml:context>
    <inkml:brush xml:id="br0">
      <inkml:brushProperty name="width" value="0.05" units="cm"/>
      <inkml:brushProperty name="height" value="0.05" units="cm"/>
      <inkml:brushProperty name="color" value="#66CC00"/>
      <inkml:brushProperty name="ignorePressure" value="1"/>
    </inkml:brush>
  </inkml:definitions>
  <inkml:trace contextRef="#ctx0" brushRef="#br0">8 28,'0'-6,"-6"-2,5 1,1 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7.18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190 0,'2'0,"0"0,0 0,1 0,-1 0,0 1,0-1,0 0,1 1,-1-1,0 1,0 0,0 0,0 0,0 0,0 0,-1 0,1 1,0-1,0 1,-1 0,0-1,0 1,0-1,-1 1,1-1,-1 1,1-1,-1 1,0-1,1 1,-1 0,0-1,0 1,0 0,0-1,-1 1,1 0,0-1,-1 2,-2 6,0-1,-1 1,0-1,-1 0,1 0,-1-1,-1 1,-2 1,-44 47,38-43,1 0,0 1,1 0,1 1,0 0,1 1,-4 9,13-23,0 1,0 0,0 0,0 0,1 0,-1 0,1 0,0 0,0 0,0 0,0 0,0 0,1 0,-1 0,1 0,0 0,0 0,0 0,0 0,0 0,1-1,-1 1,1-1,1 3,-1-4,-1 0,1 0,0 0,-1 1,1-2,0 1,-1 0,1 0,0-1,0 1,0-1,0 1,0-1,0 0,0 1,-1-1,1 0,0-1,0 1,0 0,0 0,0-1,0 1,0-1,0 0,-1 1,1-1,0 0,-1 0,1 0,0 0,-1-1,1 1,-1 0,0-1,1 1,-1-1,1-1,9-9,0 0,-1-1,-1 0,0-1,-1 0,5-12,-9 17,0 0,0 0,-1-1,0 0,0 1,-1-1,-1 0,0 0,0 0,-1 0,0-4,0 13,0 0,0 0,0 0,0 0,0 1,-1-1,1 0,0 0,0 0,-1 1,1-1,0 0,-1 0,1 1,-1-1,1 0,-1 1,1-1,-1 0,1 1,-1-1,0 1,0-1,-12 8,-8 28,17-21,1 0,1 0,0 0,1 0,0 0,1 0,1 0,1 8,6 31,11 36,4 29,-21-102,-1 0,-1 0,0 1,-1-1,0 0,-2 0,0-1,-2 6,4-17,0-1,0 0,0 1,0-1,-1 0,1 1,-1-1,0 0,0 0,0 0,0-1,-1 1,1 0,-1-1,0 0,0 1,1-1,-2 0,1 0,0-1,0 1,0-1,-1 0,1 1,-1-2,1 1,-1 0,1-1,-1 1,1-1,-1 0,0 0,1 0,-1-1,1 1,-1-1,1 0,-1 0,0-1,-2 0,0-1,0 1,0-1,1-1,0 1,-1-1,1 0,0 0,1 0,-1-1,1 0,0 0,0 0,-2-4,-10-18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7.52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1 185,'2'0,"1"-1,-1 1,1-1,-1 0,1 0,-1 0,1 0,-1 0,0-1,0 1,0-1,1 0,-1 1,-1 0,0 0,0 0,1 0,-1 0,1 0,-1 1,1-1,-1 0,1 1,-1-1,1 1,-1 0,1-1,0 2,-1 0,-1 0,1-1,0 1,0 0,0 0,0 0,-1 0,1 0,0 0,-1 0,1 0,0 0,-1 0,0 0,1 0,-1 0,0 1,1-1,-1 0,0 0,0 0,0 1,0-1,0 0,0 1,7 51,13 40,-31-137,3-1,0-7,6 37,1 0,0 0,0 0,2-1,0 1,1 0,0 0,1 0,5-13,-7 26,-1 0,1 1,0-1,-1 1,1-1,0 1,0-1,0 1,0 0,0-1,1 1,-1 0,0 0,0 0,1 0,-1 0,1 0,-1 0,1 0,-1 1,1-1,0 1,-1-1,1 1,0-1,-1 1,1 0,1 0,1 1,-1-1,0 1,0 0,0 0,1 1,-1-1,0 0,-1 1,1 0,0 0,0 0,1 1,11 11,0 1,-1 0,0 1,3 7,-12-17,10 14,0-2,-1 1,-1 1,-1 0,2 5,-4-1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8.29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100 333,'2'-1,"-1"1,1 0,0-1,-1 0,1 1,-1-1,1 0,-1 1,1-1,-1 0,1 0,-1 0,0 0,1-1,-1 1,0 0,0-1,1 0,-2-6,-16 14,7 1,-1 0,1 0,1 1,-1 0,1 0,1 1,0 0,0 0,-6 10,10-13,0 0,0 0,0 0,0 0,1 0,0 1,0-1,1 1,0-1,0 1,0 0,1-1,0 1,0 0,1-1,0 1,1 5,-2-11,0 0,1 1,-1-1,0 0,0 1,1-1,-1 0,1 0,-1 1,1-1,0 0,-1 0,1 0,0 0,0 0,0 0,0 0,0 0,0 0,0 0,0 0,0-1,0 1,0 0,1-1,-1 1,0-1,0 1,1-1,-1 0,0 0,1 1,-1-1,0 0,1 0,-1 0,1 0,-1-1,0 1,1 0,-1 0,0-1,0 1,1-1,-1 1,0-1,0 0,0 1,0-1,1 0,-1 0,0 0,0 0,-1 0,1 0,1-1,4-4,1 0,-1-1,0 0,-1-1,0 1,0-1,4-8,19-76,-3 12,-28 88,1 0,0 0,0 0,1 0,0 1,1-1,0 0,0 0,1 1,-1-1,2 0,-1 0,1 0,1 1,0 1,1-1,-1 0,1-1,1 1,0-1,1 2,-5-9,-1 0,1 1,0-1,0 0,-1 0,1 0,0 0,0 0,0 0,0 0,0 0,0-1,0 1,1 0,-1-1,0 1,0 0,1-1,-1 1,0-1,0 0,1 0,-1 1,0-1,1 0,-1 0,1 0,-1 0,0 0,1-1,-1 1,0 0,1-1,-1 1,0-1,0 1,1-1,-1 1,0-1,0 0,0 0,0 0,0 0,0 0,0 0,0 0,0 0,0 0,0 0,5-8,0 0,-1 0,0 0,-1 0,0-1,0 0,-1 0,0 0,0-1,15-101,-10 56,1-16,-7 50,0 1,1 0,1 0,1 0,1 0,3-4,-9 25,0 0,0-1,0 1,1 0,-1 0,0-1,0 1,0 0,0-1,0 1,1 0,-1 0,0-1,0 1,1 0,-1 0,0 0,0-1,1 1,-1 0,0 0,1 0,-1 0,0 0,0 0,1 0,-1-1,0 1,1 0,-1 0,0 0,1 0,-1 0,0 0,1 1,-1-1,0 0,1 0,-1 0,0 0,0 0,1 0,-1 0,0 1,1-1,-1 0,0 0,0 0,1 1,-1-1,0 0,0 0,0 1,1-1,-1 0,0 1,0-1,0 0,0 0,0 1,0-1,1 1,9 20,3 29,-1 0,1 28,11 45,-18-97,-1 1,2-1,10 24,-15-45,0 1,0-1,0-1,1 1,0 0,0 0,0-1,1 0,-1 0,1 0,0 0,0 0,0-1,1 0,-1 0,6 3,-8-6,0 1,0 0,1-1,-1 0,1 1,-1-1,0 0,1 0,-1-1,0 1,1 0,-1-1,0 1,1-1,-1 0,0 0,0 0,0 0,1 0,-1 0,0-1,-1 1,3-2,2-3,1 0,-1 0,0 0,-1-1,4-5,9-16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9.11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56,'14'-20,"14"-14,-27 34,-1 0,0 0,1-1,-1 1,1 0,-1 0,0 0,1-1,-1 1,1 0,-1 0,0 0,1 0,-1 0,1 0,-1 0,0 0,1 0,-1 0,1 0,-1 0,1 0,-1 1,0-1,1 0,-1 0,0 0,1 1,-1-1,1 0,-1 0,9 23,-5 8,-1 0,-2 1,-1-1,-2 3,1-4,0-1,2 1,1-1,4 17,-3-37,-1 1,1 0,0-1,1 0,0 0,1 0,0 0,0-1,1 1,0-1,0-1,1 1,0-1,0 0,6 3,-9-7,0 0,1 0,-1-1,1 0,-1 1,1-2,0 1,0 0,0-1,0 0,0 0,0-1,0 1,0-1,0 0,0-1,0 1,0-1,0 0,0 0,0-1,0 1,0-1,-1 0,1 0,0-1,-1 1,0-1,0 0,0 0,0-1,0 1,-1-1,1 0,-1 0,20-22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9.456"/>
    </inkml:context>
    <inkml:brush xml:id="br0">
      <inkml:brushProperty name="width" value="0.05" units="cm"/>
      <inkml:brushProperty name="height" value="0.05" units="cm"/>
      <inkml:brushProperty name="color" value="#66CC00"/>
      <inkml:brushProperty name="ignorePressure" value="1"/>
    </inkml:brush>
  </inkml:definitions>
  <inkml:trace contextRef="#ctx0" brushRef="#br0">30 1,'0'5,"0"8,-6 8,-1 5,0 4,1 3,2 1,7-4,3-3,1-5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8:59.79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15 1,'-6'0,"-1"6,6 1,2 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9:00.142"/>
    </inkml:context>
    <inkml:brush xml:id="br0">
      <inkml:brushProperty name="width" value="0.05" units="cm"/>
      <inkml:brushProperty name="height" value="0.05" units="cm"/>
      <inkml:brushProperty name="color" value="#66CC00"/>
      <inkml:brushProperty name="ignorePressure" value="1"/>
    </inkml:brush>
  </inkml:definitions>
  <inkml:trace contextRef="#ctx0" brushRef="#br0">65 26,'-1'7,"0"1,-1-1,1 1,-1-1,-1 0,-1 3,-8 32,10-21,1 1,0 0,2-1,1 1,0-1,5 15,-4-17,-3-18,0 0,1 1,-1-1,0 0,0 1,0-1,0 0,0 0,0 1,0-1,0 0,0 0,-1 1,1-1,-1 0,1 0,-1 0,1 1,-1-1,1 0,-1 0,0 0,0 0,0 0,1 0,-2 0,1-1,0 0,0 0,0 0,0 0,0 0,0 0,0 0,0-1,0 1,0 0,0-1,0 1,0-1,0 1,0-1,1 0,-1 1,0-1,0 0,1 1,-1-1,0 0,1 0,-1 0,1 1,-1-1,1 0,-1 0,1 0,0 0,-1 0,1 0,0-1,-4-6,2-1,-1 0,1 0,0 0,1 0,0 0,0 0,1 0,0 0,1 0,0-1,0 1,1 0,1 1,2-9,0 1,1 0,1 1,1 0,0 0,1 1,0 0,1 0,4-3,-12 15,-1-1,1 1,0 0,-1 0,1 0,0 0,0 0,1 1,-1-1,0 1,1-1,-1 1,0 0,1 0,0 0,-1 0,1 0,0 1,-1-1,1 1,0-1,-1 1,1 0,0 0,0 1,-1-1,1 0,0 1,-1 0,1-1,0 1,2 1,-1 2,0-1,1 1,-1 0,-1 0,1 0,-1 0,1 0,-1 1,0 0,-1 0,1-1,-1 2,0-1,0 0,-1 0,1 2,1 5,-1 0,0 1,-1-1,-1 0,1 0,-2 1,0-1,0 0,-1 0,-2 6,-4 12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9:00.50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0 210,'4'4,"1"-1,-1 1,1-1,0-1,-1 1,1-1,0 1,1-2,-1 1,0 0,0-1,1 0,-1 0,1-1,-1 0,1 1,-1-2,1 1,-1-1,1 0,3-1,5-1,-1-1,0 0,0-1,0 0,0-1,-1-1,0 0,0-1,-1 1,-1 0,0-1,0 0,-1-1,0 0,0 0,-1-1,0 0,-1 0,0-1,-1 0,0 0,0-3,-5 13,0 0,0-1,-1 1,1-1,-1 1,1 0,-1-1,1 1,-1-1,0 1,0-1,0 1,0-1,0 1,0-1,0 1,0-1,-1 1,1-1,-1 1,1-1,-1 1,1 0,-1-1,0 1,0 0,0-1,1 1,-1 0,0 0,-1 0,1 0,0 0,0 0,0 0,-1 0,1 0,0 1,-1-1,1 1,0-1,-1 1,1-1,-1 1,1 0,-1-1,1 1,-2 0,-5 0,0 0,0 0,0 1,0 0,0 1,0 0,1 0,-8 3,1 1,0 1,0 0,1 1,0 1,0 0,1 0,0 2,1-1,0 2,0-1,1 1,1 1,0 0,1 0,-3 7,8-13,-1 0,1 0,1 0,-1 1,1-1,0 1,1 0,0-1,0 1,1 0,0 0,0-1,1 1,0 0,0 0,1-1,0 1,0-1,1 0,0 1,0-1,0 0,1-1,0 1,1-1,0 1,0-1,0-1,0 1,1-1,2 2,0 0,1 0,-1-1,1 1,1-2,-1 0,1 0,0 0,0-1,0-1,0 0,1 0,-1-1,1 0,0-1,-1-1,1 1,0-1,0-1,-1 0,1-1,0 0,-1 0,0-1,1-1,4-2,14-8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3.5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100 0,'0'0,"1"0,-1 0,0 0,0 0,0 0,1 0,-1 1,0-1,0 0,0 0,1 0,-1 0,0 0,0 1,0-1,0 0,1 0,-1 0,0 0,0 1,0-1,0 0,0 0,0 0,0 1,0-1,1 0,-1 0,0 1,0-1,0 0,0 0,0 0,0 1,0-1,0 0,0 0,-1 1,1-1,0 0,0 0,0 1,-6 17,-14 23,16-33,-1 1,-13 26,2 1,-3 10,16-38,0 1,1 0,-1 0,2 0,-1 0,1 0,1 0,-1 0,2 0,-1 0,1 0,2 6,-2-12,0 0,0 0,0-1,1 1,-1 0,1 0,0-1,0 1,0-1,0 0,0 1,1-1,-1 0,1 0,-1-1,1 1,0 0,0-1,0 0,-1 1,1-1,0 0,1-1,-1 1,0-1,1 1,5 0,-1-1,1 1,-1-2,1 1,-1-1,0-1,1 1,-1-1,2-1,16-6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9:00.83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1,'6'0,"7"0,7 5,1 9,-10 6,-6 7,-10-3,-9 2,-9-5,0-5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9:37.30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1993,'17'-2,"0"-1,0 0,-1-2,1 1,-1-2,0-1,-1 0,1 0,2-4,50-20,58-19,217-82,-220 83,-4-5,7-9,10-11,63-30,-126 66,26-20,-36 19,2 4,5 0,151-72,-78 35,-65 32,-3-3,-1-3,61-53,-93 69,1 3,26-12,17-11,84-48,30-19,-91 51,61-23,-154 81,-15 7,27-12,0-2,-1 0,-1-2,-1-1,22-19,-35 27,1 0,0 2,1-1,0 2,0 0,0 1,1 0,14-3,-13 4,1-1,-1-1,0-1,0 0,-1 0,8-7,-55 22,9-2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9:40.83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25 1706,'0'1,"-1"1,0-1,1 1,-1-1,0 0,0 1,0-1,0 0,0 0,0 0,0 0,0 0,0 0,0 0,-1 0,1 0,-1 0,-4 2,15-8,47-22,2 3,1 2,1 2,4 3,112-39,-69 21,66-11,-7 3,-3-14,-94 31,68-17,8 3,32-20,-31 11,-78 30,47-6,-44 10,43-14,-22 3,22 0,48-13,271-75,-171 24,-88 28,-24 21,-88 26,58-22,-44 4,-47 19,1 2,0 1,5 0,280-82,-199 61,21-14,11-5,61-24,-38 12,9 5,13-4,-160 54,-26 7,-1 0,0 0,0-1,0 0,0 0,0 0,-1 0,1-1,-1 0,1-1,-1 1,3-3,-8 6,0-1,0 1,0-1,0 1,0 0,0-1,0 1,0-1,0 1,0-1,0 1,0 0,0-1,0 1,0-1,0 1,0-1,-1 1,1 0,0-1,0 1,0 0,-1-1,1 1,0 0,-1-1,1 1,0 0,-1-1,1 1,0 0,-1 0,1 0,0-1,-1 1,1 0,-1 0,1 0,0 0,-1 0,1 0,-1 0,1-1,-1 1,1 0,0 1,-1-1,-23-5,23 5,-23-2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0:49.5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326 232,'-1'-2,"0"0,0 0,-1 0,1-1,0 1,-1 0,1 1,-1-1,0 0,1 0,-1 1,0-1,0 1,0 0,0-1,-1 1,1 0,0 0,-42-19,37 19,0 1,0-1,-1 1,1 0,0 1,0 0,0 0,0 0,0 1,0 0,0 1,0-1,1 1,-1 1,1-1,0 1,0 0,0 0,-2 3,-4 2,1 1,0 1,0 0,1 1,0 0,1 0,0 1,-3 7,9-14,0 0,1 0,0 0,0 0,0 0,1 0,0 0,0 1,0-1,1 0,0 1,0-1,1 0,0 1,0-1,0 0,1 1,1 2,0-1,1 0,0-1,0 1,1-1,0 0,0 0,0 0,1 0,0-1,7 5,-4-3,0-1,0-1,1 1,0-2,0 1,1-1,-1-1,1 0,0 0,0-1,0-1,1 0,-1 0,0-1,1 0,-1-1,1-1,-1 0,4-1,15-7,0-1,0-2,17-9,-13 5,-16 7,-1-1,1-1,-2 0,0-2,0 1,-1-2,-1 0,0-1,-1 0,0-1,-2-1,3-5,-8 12,0 0,-1-1,-1 0,0 0,0 0,-1 0,0 0,-1-1,-1 1,1-5,-2 9,0-1,-1 0,0 0,0 1,-1-1,0 1,0-1,0 1,-1 0,0 0,-1 0,0 0,0 0,0 1,-6-6,3 4,0 1,-1 0,0 0,-1 1,1 0,-1 1,0 0,-1 0,1 1,-1 0,-3 0,-19-6,0 2,-28-3,20 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0:54.30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1197 106,'-4'-1,"0"0,-1 0,1-1,0 0,0 0,0 0,0 0,0-1,1 1,-3-3,-19-10,-4 2,-1 2,0 1,-1 2,0 1,0 1,-1 2,1 1,-1 1,-23 2,-11 0,0 3,0 3,0 3,-4 3,49-7,0 1,1 1,0 1,0 1,0 0,1 1,1 2,-1 0,2 0,0 2,0 0,2 1,0 0,-6 9,5-1,0 0,1 1,2 0,0 1,2 1,1 0,-7 26,-5 37,-9 69,28-139,-2 9,1 1,2-1,1 1,1-1,1 1,2-1,0 0,3 0,0 0,-2-12,1 0,1-1,0 0,2 0,-1-1,2 0,0 0,0-1,1 0,1-1,0 0,1 0,0-1,1-1,0 0,6 3,29 16,1-3,1-1,2-3,0-2,1-3,33 7,-68-21,0 0,1-1,0-1,-1-1,1-1,-1 0,1-1,-1-1,1-1,6-2,0-3,0 0,0-2,-1 0,0-2,-1-1,17-13,17-20,-1-2,-3-3,-3-1,34-47,-49 58,-1-1,-2-2,-3-1,-1-1,14-36,-35 67,0 1,-2-1,0 0,-1-1,-1 1,0-1,-1 0,-1 0,0 0,-1 0,-1 0,-1 1,-1-1,0 0,-1 1,0 0,-2 0,0 0,0 0,-6-6,0 1,-2 0,0 1,-1 1,-2 1,1 0,-2 1,-1 1,0 0,0 1,-13-5,6 4,-1 2,-1 0,0 2,-1 1,0 1,-1 2,0 1,-4 0,-18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0.96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160 293,'-4'4,"0"-1,-1 0,0 0,1 0,-1-1,0 1,0-1,0 0,-1-1,1 1,0-1,-1 0,1-1,-1 1,1-1,-1 0,-4-1,8 1,-1 0,0 0,1 0,-1 0,0-1,1 0,-1 1,1-1,-1 0,1 0,-1 0,1-1,0 1,-1 0,1-1,0 0,0 1,0-1,0 0,1 0,-1 0,0 0,1-1,-1 1,1 0,0-1,0 1,0-1,0 1,0-1,1 1,-1-1,1 0,-1 1,1-1,0 0,1-9,1 0,0 0,0 1,1-1,1 1,0-1,0 1,2 0,-1 1,1-1,1 0,3-3,-1 0,1 1,1 0,1 1,-1 0,2 1,10-8,-20 17,-1 0,1 0,-1 1,1-1,0 1,0-1,-1 1,1 0,0 0,0 1,0-1,1 0,-1 1,0 0,0 0,0 0,0 0,0 0,0 0,0 1,0 0,1 0,-1 0,1 1,0 0,-1 1,0-1,1 1,-1-1,0 1,0 0,-1 0,1 0,0 1,-1-1,0 1,0-1,0 1,4 9,0-1,-1 2,-1-1,0 0,-1 1,-1 0,0 0,0 0,-1 7,-2-8,-1 1,0-1,-1 0,-1 0,0 0,0 0,-1 0,-1-1,0 0,-1 0,0-1,-1 0,0 0,-9 9,8-10,-1 0,1-1,-1 0,-1 0,0-1,0-1,0 0,-1 0,0-1,-1 0,1-1,-1-1,0 0,-11 1,23-4,-1-1,1 1,0-1,-1 0,1 0,0 0,-1 0,1 0,0 0,-1 0,1 0,0-1,-1 1,1 0,0-1,-1 1,1-1,0 1,-1-1,2 0,0 0,0 1,0-1,0 1,0-1,0 0,0 1,0-1,0 0,0 1,1-1,-1 1,0-1,0 1,1-1,-1 0,0 1,1-1,-1 1,0-1,1 1,-1-1,1 1,-1 0,1-1,-1 0,43-31,-21 19,2 0,0 2,0 1,1 1,0 1,1 2,5-1,-15 4,1 1,-1 1,1 0,-1 1,1 1,-1 0,0 2,1 0,-1 0,-1 2,1 0,2 1,28 17,-35-17,0 0,1 0,0-1,0-1,0 0,0 0,1-1,-1-1,7 1,5-6</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1.59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167 0,'-5'1,"-1"1,1-1,-1 1,1 0,0 0,0 0,0 1,0-1,0 1,0 1,1-1,0 1,-1-1,1 1,1 0,-1 1,1-1,-1 1,0 1,-7 10,0 1,1 0,1 1,-6 16,11-24,1 1,0-1,0 1,1-1,1 1,0-1,0 1,1 0,0 0,1-1,1 9,-1-15,0 0,0 1,1-1,-1 0,1 0,0 1,0-2,0 1,1 0,-1 0,1-1,0 1,0-1,0 0,0 0,1 0,-1 0,1 0,0-1,0 0,0 0,0 0,0 0,0-1,0 1,1-1,-1 0,0 0,2-1,6 1,1-1,-1 0,0-1,1-1,-1 0,0 0,0-1,0-1,0 0,-1-1,0 0,0 0,0-1,3-3,0 0,1-1,-2 0,1-1,-2-1,1 0,-2 0,0-2,0 1,-1-1,0-2,-7 12,-1 1,0-1,0 0,-1 0,1 0,-1 0,0 0,0 0,0 0,0 0,-1-1,0 1,0 0,0 0,0-1,-1 1,1 0,-1 0,0 0,0 0,-1 0,1 0,-1 0,0 0,0 0,0 1,-1-1,1 1,-1-1,-2-1,-1 0,0 0,0 0,-1 1,0-1,1 1,-1 1,-1 0,1 0,0 0,-1 1,1 0,-1 0,0 1,0 0,0 0,-4 1,-1 1,0 0,0 1,0 0,-5 2,-13 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2.069"/>
    </inkml:context>
    <inkml:brush xml:id="br0">
      <inkml:brushProperty name="width" value="0.05" units="cm"/>
      <inkml:brushProperty name="height" value="0.05" units="cm"/>
      <inkml:brushProperty name="color" value="#66CC00"/>
      <inkml:brushProperty name="ignorePressure" value="1"/>
    </inkml:brush>
  </inkml:definitions>
  <inkml:trace contextRef="#ctx0" brushRef="#br0">47 66,'-17'-6,"-8"-1,21 11,11 12,67 110,-43-69,18 20,-46-71,1-1,1 1,-1-1,1 0,0-1,0 1,0-1,1 0,-1 0,1-1,2 2,-5-4,-1 0,1 0,-1-1,1 1,0-1,-1 1,1-1,0 0,0 0,-1 0,1 0,0-1,-1 1,1-1,0 1,-1-1,1 0,-1 0,1 0,-1 0,1-1,-1 1,0-1,0 1,1-1,-1 0,0 0,-1 0,1 0,0 0,13-18,-1-1,-1 0,-1-1,-1 0,7-20,4-6,4-12,5-24,-21 56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2.570"/>
    </inkml:context>
    <inkml:brush xml:id="br0">
      <inkml:brushProperty name="width" value="0.05" units="cm"/>
      <inkml:brushProperty name="height" value="0.05" units="cm"/>
      <inkml:brushProperty name="color" value="#66CC00"/>
      <inkml:brushProperty name="ignorePressure" value="1"/>
    </inkml:brush>
  </inkml:definitions>
  <inkml:trace contextRef="#ctx0" brushRef="#br0">93 98,'-29'22,"25"-20,1 0,-1 0,1 0,0 1,0-1,-1 1,2 0,-1-1,0 2,1-1,-1 0,1 0,0 1,0-1,0 1,0 2,2-5,0 0,0 0,0 0,0 0,0 0,0 0,1 0,-1 0,0 0,1 0,-1 0,1 0,-1 0,1-1,-1 1,1 0,0 0,-1 0,1-1,0 1,0 0,-1-1,1 1,0-1,0 1,0-1,0 1,0-1,0 0,0 1,0-1,0 0,0 0,0 1,0-1,0 0,0 0,0 0,42-1,-2-5,0-2,27-11,-57 16,1-1,-1 0,0-1,0-1,-1 1,1-2,-1 0,0 0,-1 0,0-1,3-4,-10 10,-1 1,1 0,-1 0,0 0,0-1,0 1,0-1,0 1,0-1,0 1,0-1,-1 1,1-1,0 0,-1 1,0-1,1 0,-1 0,0 1,0-1,0 0,0 0,0 1,0-1,0 0,-1 0,1 1,-1-1,1 0,-1 1,0-1,1 1,-1-1,0 1,0-1,0 1,0-1,-1 1,1 0,0-1,0 1,-1 0,1 0,-1 0,1 0,-1 1,1-1,-2 0,-3-2,0 0,-1 1,1 0,-1 0,0 1,0 0,0 0,1 1,-1-1,0 1,-7 2,-3 1,0 1,0 1,1 0,-1 2,1 0,0 0,1 2,-14 9,20-13,1 1,0 1,0-1,0 1,1 1,0 0,0 0,1 0,0 0,1 1,0 0,0 0,1 1,0-1,-2 7,5-11,0 0,1 0,-1-1,1 1,0 0,0 0,1 0,-1-1,1 1,0 0,0-1,1 1,-1-1,1 1,0-1,2 3,0 0,1-1,0 1,0-1,0 0,1-1,0 1,0-1,0 0,6 3,0-1,-1-1,1 0,0 0,1-1,-1-1,1 0,0-1,0 0,0-1,0 0,13-1,-11-2,0-1,0 0,-1-2,1 1,-1-2,0 0,0 0,7-5,14-9,0-2,16-13,-23 14</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2.935"/>
    </inkml:context>
    <inkml:brush xml:id="br0">
      <inkml:brushProperty name="width" value="0.05" units="cm"/>
      <inkml:brushProperty name="height" value="0.05" units="cm"/>
      <inkml:brushProperty name="color" value="#66CC00"/>
      <inkml:brushProperty name="ignorePressure" value="1"/>
    </inkml:brush>
  </inkml:definitions>
  <inkml:trace contextRef="#ctx0" brushRef="#br0">35 171,'1'0,"0"0,-1 0,1 0,0 1,0-1,0 1,-1-1,1 0,0 1,-1-1,1 1,0-1,-1 1,1 0,-1-1,1 1,-1 0,1-1,-1 1,1 0,-1-1,0 1,1 0,-1 0,0 0,1-1,-1 1,0 0,0 0,0 0,0 0,0 0,0-1,0 1,0 0,0 0,-1 0,-4 38,4-36,-15 60,7-29,1 0,0 12,7-36,0 0,1 0,0 0,0 0,1 0,1 0,-1 0,2 0,-1-1,2 3,-4-10,1-1,-1 1,0-1,1 1,-1-1,1 1,0-1,-1 0,1 1,0-1,0 0,0 0,0 1,0-1,0 0,0 0,0 0,0 0,1-1,-1 1,0 0,1 0,-1-1,0 1,1-1,-1 1,1-1,-1 1,1-1,-1 0,1 0,-1 0,1 0,-1 0,1 0,-1 0,1-1,0 1,1-2,0 1,-1-1,1 0,-1 1,0-1,1-1,-1 1,0 0,0 0,-1-1,1 1,0-1,-1 1,1-1,-1 0,0 0,0 0,0 1,0-3,3-15,-1 0,-1 0,-1-1,-1 1,-1 0,-1-1,0 1,-1 0,-3-5,-7-73,12 93,1 0,0 0,1 0,-1 0,1 1,0-1,0 0,1 0,-1 1,1-1,0 1,0 0,1-1,-1 1,1 0,2-2,1-1,0 1,1-1,0 1,0 0,1 1,-1 0,1 0,6-2,11-4,1 1,0 1,1 1,-1 1,17-1,65-4,-59 10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3.8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63 47,'0'-7,"0"-8,-7-1,-2 8,1 11,2 13,-5 9,-1 6,3 6,8 1,5 2,8-6,2-3,4-7,7-7,4-7,5-4,-5-5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3.91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13,'22'-6,"-21"5,0 0,0 1,-1-1,1 1,0-1,0 1,0-1,0 1,-1 0,1 0,0-1,0 1,0 0,0 0,0 0,0 0,0 0,0 0,0 0,0 0,0 0,0 0,-1 1,1-1,0 0,0 1,0-1,0 1,0-1,-1 1,1-1,0 1,0-1,-1 1,1 0,0-1,-1 1,1 0,-1 0,1 0,-1-1,1 1,-1 0,0 0,1 0,-1 0,0 0,0 0,1-1,-1 1,0 0,0 0,0 1,5 24,-1-1,-1 1,-1 0,-2 0,0 0,-2 8,0 27,4 168,14 49,6-54,-25-225,-5-11,-7-22,13 19,0 1,0-1,1 1,1-1,1 1,0-1,1 1,0-1,1 1,0 0,2 0,0 0,0 1,1-2,8-13,1 0,2 0,0 1,2 2,21-24,-33 41,1 0,0 0,0 1,1 0,0 0,0 1,1 0,0 1,0 0,8-3,-14 7,-1 0,1 0,-1 0,1 1,-1-1,1 1,-1 0,1 0,0 0,-1 0,1 0,-1 1,1 0,-1 0,1 0,-1 0,0 0,1 1,-1-1,0 1,0 0,0 0,0 0,0 1,-1-1,1 1,-1-1,1 1,-1 0,0 0,0 0,0 0,-1 0,1 1,4 7,-1 1,-1 0,0 0,0 0,-1 1,-1-1,0 1,0 0,-1 0,-1-1,-1 1,1 0,-2 0,0-1,0 1,-1-1,-1 1,0-1,-1 0,-2 4,2-6,-1 0,1 0,-1 0,-1-1,0 0,0 0,-1-1,0 1,0-2,-1 1,0-1,-1-1,1 0,-1 0,0-1,-1 0,1-1,-1 0,0 0,0-1,0-1,-10 1,19-2,-1-1,1 0,-1 0,0 0,1 0,-1-1,1 1,-1-1,1 1,-1-1,1 0,-1 0,2 0,1 1,-1-1,0 1,1-1,-1 1,1-1,-1 0,1 1,-1-1,1 0,-1 1,1-1,0 0,-1 1,1-1,0 0,0 0,-1 1,1-1,0 0,0 0,0 0,0 1,0-1,0 0,0 0,0 0,1 1,-1-1,0 0,0 0,1 0,-1 1,0-1,1 0,-1 1,1-2,12-19</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4.297"/>
    </inkml:context>
    <inkml:brush xml:id="br0">
      <inkml:brushProperty name="width" value="0.05" units="cm"/>
      <inkml:brushProperty name="height" value="0.05" units="cm"/>
      <inkml:brushProperty name="color" value="#66CC00"/>
      <inkml:brushProperty name="ignorePressure" value="1"/>
    </inkml:brush>
  </inkml:definitions>
  <inkml:trace contextRef="#ctx0" brushRef="#br0">223 64,'-13'-1,"0"1,0 1,0 1,1-1,-1 2,1 0,-1 0,-5 4,12-4,0 0,-1 1,1 0,1 0,-1 0,1 1,-1 0,1 0,1 1,-1-1,1 1,0 0,0 0,0 0,-2 7,3-6,0 1,0 0,0-1,1 1,0 0,1 0,0 0,0 0,0 1,1-1,0 0,1 0,0 0,0 0,1 0,1 4,-1-6,1-1,-1 0,1 1,0-1,0 0,0-1,1 1,-1-1,1 1,1-1,-1 0,0 0,1-1,0 0,0 1,0-1,0-1,0 1,0-1,1 0,0 0,-1-1,3 1,3 0,0-1,1 0,-1 0,0-1,1-1,-1 0,1 0,-1-1,0-1,0 1,0-2,0 0,-1 0,0-1,1 0,-2-1,1 0,-1-1,1 1,-2-2,1 1,-1-2,-1 1,1-1,-1 0,-1 0,0-1,0 0,-1 0,0 0,0-1,-1 1,-1-1,0 0,0 0,-1-1,-1 1,0 0,0-1,-1 1,-1-7,-1 11,1 1,-1-1,1 1,-2 0,1 0,-1 0,0 0,0 0,-1 0,1 1,-1 0,0-1,-1 1,1 1,-1-1,-5-2,8 5,0 0,-1 0,1 1,-1-1,1 1,-1 0,0 0,0 0,1 0,-1 0,0 1,0-1,0 1,0 0,0 0,0 0,0 0,0 0,0 1,1-1,-1 1,0 0,0 0,0 0,1 0,-1 0,0 0,1 1,-1 0,1-1,0 1,-1 0,1 0,0 0,0 0,0 1,1-1,-1 1,-8 14,6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4.7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26 92,'-1'-2,"0"0,0 0,1 0,-1 0,0-1,-1 1,1 0,0 1,0-1,-1 0,1 0,-1 0,-7-2,8 16,5 4,0-1,1 0,1 0,1-1,0 0,0 0,2 0,0-1,0 0,11 10,-16-18,1-1,-1 0,1 0,0 0,0 0,1-1,-1 0,1 0,0-1,-1 1,1-1,0 0,2 0,-3-2,-1 0,1 1,0-1,0-1,-1 1,1-1,0 0,0 0,-1 0,1-1,-1 1,1-1,-1 0,0-1,0 1,0-1,0 1,0-1,0-1,3-2,-1 0,1-1,-1 0,-1 0,1 0,-1-1,-1 0,1 0,-1 0,-1 0,1-1,1-7,-2 3,0 0,0-1,-1 0,-1 1,-1-1,0 0,0 0,-1-1,1 13,0 1,0 0,-1 0,1-1,0 1,0 0,0-1,-1 1,1 0,-1 0,1-1,-1 1,0 0,1 0,-1 0,0 0,0 0,1 0,-1 0,0 0,0 0,-1 0,1 1,0 0,0 0,0 1,1-1,-1 1,0-1,0 0,1 1,-1-1,0 1,0 0,1-1,-1 1,1-1,-1 1,0 0,1 0,0-1,-1 1,1 0,-1 0,1 0,0-1,-1 1,1 0,0 0,0 0,0 0,0 0,0 0,0-1,0 1,-3 15,0-1,1 0,1 0,1 1,0-1,1 0,1 8,-1-15,0 1,1-1,0 0,1 0,0 1,0-2,0 1,1 0,0-1,1 1,0-1,0 0,0-1,2 2,-4-6,-1 0,1 0,0 0,-1-1,1 1,0-1,0 0,0 1,0-1,0-1,1 1,-1 0,0-1,0 0,1 1,-1-1,0 0,0-1,3 0,7-1,-1-1,0 0,1-1,4-3,0 1,20-7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5.24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177 131,'3'-3,"1"0,-1-1,0 0,0 0,0 0,0 0,-1 0,0 0,0-1,0 1,0-1,-1 0,1 1,-1-1,-1 0,1 0,0-4,-1 7,-1 0,1 0,0 0,-1 0,0 0,1 1,-1-1,0 0,0 0,0 0,0 1,0-1,0 1,-1-1,1 1,0-1,-1 1,1-1,-3 0,1 0,0 0,0 1,-1-1,0 1,1-1,-1 1,1 0,-1 0,0 1,0-1,-2 1,0 0,1 0,-1 0,0 0,1 1,-1 0,1 1,-1-1,1 1,-1 0,1 0,0 0,0 1,0 0,0 0,1 0,-1 1,1-1,0 1,0 0,0 1,0-1,1 0,0 1,0 0,0 0,0 0,0 2,-1 0,1 0,0 0,1 1,0-1,0 1,0-1,1 1,1 0,-1 0,1-1,0 1,1 0,0 0,0-1,0 1,1-1,3 8,-4-12,1 0,-1 0,1-1,0 1,0-1,0 1,0-1,0 1,0-1,1 0,-1 0,1 0,0-1,-1 1,1 0,0-1,2 1,2 0,-1 0,1 0,0-1,-1 0,1 0,0-1,0 1,3-2,4 0,-1 0,1-1,-1-1,0 0,0-1,0 0,-1-1,7-4,-9 4,0-2,-1 1,1-2,-1 1,0-1,-1 0,0-1,0 0,-1 0,0-1,-1 0,0 0,-1-1,0 1,0-1,-1 0,0 0,-1-1,1-11,-7 65,2-1,2 32,1 5,-2-42,-2 0,-1 0,-1-1,-3 0,0 0,-2 0,-4 5,9-33,1 0,-1-1,0 1,-1-1,0 0,0 0,0 0,-1-1,1 0,-1 0,0 0,-1-1,1 0,-4 1,8-3,0-1,-1 0,0 1,1-1,-1 0,0 0,1-1,-1 1,0-1,0 1,0-1,0 0,1 0,-1 0,0 0,0-1,0 1,1-1,-1 1,0-1,0 0,1 0,-1-1,1 1,-1 0,1-1,-1 1,1-1,0 0,0 0,0 0,0 0,0 0,0 0,1-1,-1 1,1-1,-2-2,1 1,1 1,-1-1,1 0,0 0,0 0,1 0,-1 0,1 0,0-1,0 1,0 0,0-2,5-21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5.702"/>
    </inkml:context>
    <inkml:brush xml:id="br0">
      <inkml:brushProperty name="width" value="0.05" units="cm"/>
      <inkml:brushProperty name="height" value="0.05" units="cm"/>
      <inkml:brushProperty name="color" value="#66CC00"/>
      <inkml:brushProperty name="ignorePressure" value="1"/>
    </inkml:brush>
  </inkml:definitions>
  <inkml:trace contextRef="#ctx0" brushRef="#br0">5 238,'-2'-63,"0"40,1 1,1 0,1-1,1 1,1-1,2-4,-5 27,0-1,0 1,0-1,0 1,0-1,0 1,0-1,0 1,0-1,0 1,1 0,-1-1,0 1,0-1,0 1,1-1,-1 1,0 0,1-1,-1 1,0-1,1 1,-1 0,0-1,1 1,-1 0,1 0,-1-1,0 1,1 0,-1 0,1 0,-1 0,1-1,-1 1,1 0,-1 0,9 18,4 44,-12-54,28 208,-20-126,4-1,19 67,-15-116,-4-30,-13-10,1 0,0-1,-1 1,1 0,-1-1,1 1,0-1,-1 1,1-1,-1 1,1-1,-1 1,1-1,-1 1,0-1,1 0,-1 1,0-1,1 0,-1 1,0-1,0 0,0 1,0-1,0 0,1 0,18-78,-7 29,1 1,10-18,-18 54,0 1,1 0,0 0,1 0,1 1,-1 0,2 0,0 1,0 0,1 1,2-2,-11 9,1 0,0 1,-1-1,1 1,0 0,0-1,0 1,0 0,0 0,0 0,0 0,0 1,1-1,-1 0,0 1,0 0,1-1,-1 1,0 0,1 0,-1 1,0-1,0 0,1 1,-1-1,0 1,0 0,0-1,0 1,1 0,-1 1,-1-1,1 0,0 0,0 1,0-1,-1 1,1 0,-1-1,1 1,-1 0,1 0,-1 1,4 5,-1 0,0 1,-1 0,0-1,0 2,-1-1,0 0,0 0,-1 1,-1 1,2 34,-3-28,2-1,0 1,0-1,2 0,0 1,1-1,0 0,3 3,5 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6.042"/>
    </inkml:context>
    <inkml:brush xml:id="br0">
      <inkml:brushProperty name="width" value="0.05" units="cm"/>
      <inkml:brushProperty name="height" value="0.05" units="cm"/>
      <inkml:brushProperty name="color" value="#66CC00"/>
      <inkml:brushProperty name="ignorePressure" value="1"/>
    </inkml:brush>
  </inkml:definitions>
  <inkml:trace contextRef="#ctx0" brushRef="#br0">70 0,'-5'0,"-9"6,-1 7,2 7,3 6,4 5,2 7,2 4,1 1,1-3,7-1,1-2,6-8,5-8,6-8,4-11,-2-13,-7-4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6.38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28 5,'-5'0,"-9"6,5 1,10 1,9-2,16-2,8-7,9-4,10-5,-4-1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38.069"/>
    </inkml:context>
    <inkml:brush xml:id="br0">
      <inkml:brushProperty name="width" value="0.05" units="cm"/>
      <inkml:brushProperty name="height" value="0.05" units="cm"/>
      <inkml:brushProperty name="color" value="#66CC00"/>
      <inkml:brushProperty name="ignorePressure" value="1"/>
    </inkml:brush>
  </inkml:definitions>
  <inkml:trace contextRef="#ctx0" brushRef="#br0">574 701,'-18'0,"-1"0,1-1,-1-1,1-1,0 0,-1-1,-7-4,20 5,-1 0,1 0,-1-1,1 0,0 0,0 0,1-1,-1 0,1 0,0-1,0 1,1-1,0 0,0 0,0 0,1-1,0 1,0-1,0 0,0-4,-4-14,2-1,1 1,0-7,2 13,-1-1,0 1,-1 1,-1-1,-1 0,-7-14,-7-4,9 18,1 0,0-1,2 0,0-1,2 0,-2-6,7 23,1 0,-1-1,1 1,0 0,0-1,0 1,0 0,1 0,-1-1,1 1,0 0,1 0,-1 0,1 0,0 0,0 0,0 1,0-1,0 0,1 1,0 0,0 0,0-1,0 2,0-1,1 0,-1 1,1-1,-1 1,1 0,0 0,0 1,0-1,1 1,-2-1,0 1,1-1,-1 1,0 0,1 0,-1 1,0-1,1 1,-1-1,1 1,-1 0,1 1,-1-1,1 0,-1 1,1 0,-1 0,0 0,1 0,-1 0,0 1,0 0,0-1,0 1,0 0,-1 0,1 1,0-1,-1 1,0-1,1 1,-1 0,0 0,0 0,-1 0,1 0,-1 0,1 0,-1 0,0 3,2 1,-1 1,-1-1,1 1,-1-1,-1 1,1 0,-1-1,-1 1,1 0,-1-1,-1 1,0 0,0-1,0 0,0 0,-1 1,-1-1,-1 3,-28 34,-1-2,-2-1,-33 28,-23 26,82-84,0 1,1 1,1 0,0 0,1 0,0 1,1 0,-2 9,5-13,0 0,1 0,0 0,0 0,1 0,1 1,0-1,0 0,1 0,0 0,1 0,0 0,1 3,-2-10,0 1,0-1,1 1,-1-1,1 0,-1 0,1 0,0 0,0 0,1 0,-1 0,1-1,-1 1,1-1,0 0,-1 0,1 0,1 0,-1 0,0 0,3 0,-1-1,-1 0,1-1,0 1,0-1,0 0,0 0,0-1,0 1,0-1,0 0,0-1,0 1,-1-1,1 0,17-9,0 0,-2-2,1 0,-2-1,16-14,1-2,-1-2,-2-1,0-1,-3-2,15-23,-34 40,-1-1,-1 0,0-1,-1-4,13-27,-12 31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1:40.2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1,'1'0,"1"0,-1 0,0 1,0-1,0 1,0-1,0 1,0 0,0-1,0 1,0 0,0 0,0 0,0-1,0 1,0 0,-1 0,1 0,0 1,-1-1,1 0,-1 0,1 0,-1 0,1 0,-1 1,0-1,0 0,8 40,-8-39,24 271,-4-139,-8-63,-4 0,0 39,-8-97</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2:00.4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35 173,'-13'38,"0"-5,10-14,0 1,1 1,2-1,0 0,0 0,2 1,-1-15,-1-1,1 1,0-1,0 0,1 0,-1 1,1-1,0 0,1 0,-1-1,1 1,0 0,0-1,1 0,-1 0,1 0,0 0,0 0,0-1,0 1,1-1,-1 0,1-1,4 2,-6-3,0 0,0 0,0-1,0 1,1-1,-1 0,0 0,0 0,0 0,1-1,-1 1,0-1,0 0,0 0,0 0,0 0,1-1,3-1,-1-1,0 0,0 0,0-1,-1 0,1 0,-1 0,0 0,4-7,1 0,-2 0,0 0,0-1,-1 0,-1-1,3-9,-2 0,-1-1,-1 0,-2-1,0 1,-1-1,-1 10,-1 1,-1-1,0 1,-1-1,0 1,-1 0,0 0,-2 0,0-2,3 13,-1-1,1 1,-1 0,0-1,1 1,-2 0,1 1,0-1,0 0,-1 1,0 0,1 0,-1 0,0 0,0 1,0-1,0 1,0 0,0 0,-1 1,1-1,-4 1,5-1,-1 1,0 0,1 0,-1 0,1 0,-1 1,0-1,1 1,-1 0,1 0,-1 0,1 1,0-1,0 1,-1-1,1 1,0 0,0 1,1-1,-1 0,0 1,1 0,0-1,-1 1,1 0,-1 2,0 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4.84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140 59,'0'-3,"0"0,-1 0,1 1,-1-1,1 0,-1 0,0 0,0 1,-1-1,1 0,0 1,-1-1,1 1,-1 0,0-1,0 1,0 0,-2-2,2 3,1 0,0 1,-1-1,1 0,0 0,-1 1,1-1,-1 1,1-1,-1 1,0 0,1-1,-1 1,1 0,-1 0,0 0,1 0,-1 1,1-1,-1 0,1 1,-1-1,1 1,-1-1,1 1,-1 0,1-1,0 1,-1 0,1 0,0 0,0 0,-1 0,1 0,0 1,0 0,0-1,0 0,0 1,0-1,0 1,0-1,1 1,-1 0,1-1,-1 1,1 0,-1-1,1 1,0 0,0 0,0-1,0 1,0 0,0-1,1 1,-1 0,0 0,1-1,0 1,-1-1,1 1,0 0,0-1,32 51,-10-18,-22-30,0 0,0-1,0 1,-1 0,0 0,1 0,-1-1,-1 1,1 0,0 0,-1-1,0 1,0 0,0-1,0 1,-1-1,0 1,1-1,-1 0,0 1,0-1,-1 0,1-1,-1 1,0 0,1-1,-1 1,0-1,0 0,-1 0,1 0,0 0,-1 0,1-1,-1 0,1 0,-1 0,0 0,1 0,-4-1,6 0,-1 0,0 0,1 0,-1 0,0-1,1 1,-1-1,0 1,1-1,-1 0,1 1,-1-1,1 0,-1 0,1 0,0 0,-1-1,1 1,0 0,0 0,0-1,0 1,0-1,0 1,0-1,1 1,-1-1,0 1,1-1,-1 0,1 1,0-1,-1 0,1 1,0-1,0-1,3-16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2:00.78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0 157,'3'1,"0"-1,-1 1,1 0,-1 0,1 0,-1 0,1 1,-1-1,0 0,0 1,1 0,-1-1,0 1,-1 0,1 0,0 0,0 1,28 39,-28-39,7 12,-5-7,0-1,1 1,0-1,0 0,0-1,1 1,0-1,0 0,1 0,0-1,0 0,5 3,-11-8,0 1,0-1,1 0,-1 0,0 1,0-1,0 0,0 0,0 0,1 0,-1-1,0 1,0 0,0 0,0-1,0 1,0 0,0-1,0 0,0 1,0-1,0 1,0-1,0 0,0 0,0 1,-1-1,1 0,0 0,-1 0,1 0,0 0,-1 0,1 0,-1 0,0 0,1 0,-1 0,0 0,1-1,10-54,-8 39,2-9,20-77,-21 93,0 0,0 0,1 0,0 0,0 1,1 0,1 0,4-4,5-3</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2:01.2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1 169,'0'2,"0"0,-1-1,2 1,-1-1,0 1,0 0,0-1,1 1,-1-1,1 1,-1-1,1 1,0-1,0 1,-1-1,1 0,0 1,0-1,0 0,0 0,1 0,-1 0,0 0,0 0,1 0,0 0,1 0,0 0,0 0,0 0,0-1,1 1,-1-1,0 0,0 0,1 0,-1 0,0-1,3 0,12-4,-1 0,1-1,-1-1,7-5,-24 12,24-10,-9 4,-1-1,0 0,0-1,11-8,-22 14,-1 0,1 0,-1 0,0-1,1 1,-1-1,0 1,0-1,-1 1,1-1,-1 0,1 0,-1 0,0 0,0 0,0 0,0 0,-1 0,1-1,-1 1,0 0,0 0,0-1,0 1,-1-3,0 4,0-1,0 1,0-1,0 1,-1 0,1 0,-1-1,1 1,-1 0,0 0,0 1,0-1,0 0,0 1,0-1,0 1,-1-1,1 1,0 0,-1 0,1 0,-1 0,0 1,1-1,-1 1,1 0,-1-1,0 1,0 0,-6 0,1 0,-1 0,1 0,-1 1,1 1,-1-1,1 1,-6 3,6-2,1 1,0 0,0 0,0 1,0 0,1 0,0 0,0 1,0 0,1 0,0 1,0 0,0-1,1 2,0-1,0 0,1 1,0 0,1-1,-1 1,1 0,1 0,0 1,0-1,0 0,1 0,0 1,1-1,0 0,0 0,1 0,0 0,0 0,1 0,0 0,1-1,-1 1,1-1,1 0,-1 0,1-1,0 1,1-1,0 0,0 0,0-1,0 0,1 0,0-1,0 1,0-1,1-1,-1 1,2-1,-1-1,-1-1,1 1,-1-1,1-1,-1 1,1-1,0-1,-1 1,1-1,-1-1,1 1,-1-1,0-1,1 1,-1-1,4-2,6-5,-1 0,1 0,-2-2,1 0,11-13,2-2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2:02.128"/>
    </inkml:context>
    <inkml:brush xml:id="br0">
      <inkml:brushProperty name="width" value="0.05" units="cm"/>
      <inkml:brushProperty name="height" value="0.05" units="cm"/>
      <inkml:brushProperty name="color" value="#66CC00"/>
      <inkml:brushProperty name="ignorePressure" value="1"/>
    </inkml:brush>
  </inkml:definitions>
  <inkml:trace contextRef="#ctx0" brushRef="#br0">35 202,'2'32,"0"-13,-1 0,-1 0,-1 0,0 1,-1-1,-5 18,7-37,0 1,0-1,0 0,0 1,0-1,0 0,0 0,0 1,0-1,0 0,0 1,-1-1,1 0,0 0,0 1,0-1,0 0,-1 0,1 1,0-1,0 0,-1 0,1 0,0 1,0-1,-1 0,1 0,0 0,0 0,-1 0,1 0,0 0,-1 1,1-1,0 0,-1 0,1 0,0 0,0 0,-1 0,1 0,0-1,-8-12,0-22,5 5,2-1,0 1,2 0,2-8,-2 25,1 1,0-1,1 1,1 0,0 0,0 1,1-1,1 1,0 0,0 0,6-6,-9 14,0-1,0 1,0 0,0 0,1 1,-1-1,1 1,-1 0,1 0,0 0,0 0,0 0,0 1,1 0,-1 0,0 0,0 0,1 1,-1 0,2 0,10 1,0 0,-1 2,1 0,-1 1,2 1,52 9,-37-11,-1-1,0-2,0-2,0 0,0-2,2-2,-29 5,-1 1,1-1,-1 1,1 0,-1 0,1 0,-1 1,1-1,-1 1,0 0,1 0,-1 0,0 1,1-1,-4-1,1 1,-1-1,1 0,-1 1,1-1,-1 0,1 1,-1-1,1 1,-1-1,0 1,1-1,-1 1,0-1,1 1,-1-1,0 1,0-1,1 1,-1 0,0-1,0 1,0-1,0 1,0 0,0-1,0 1,0 0,-1 0,1 1,-1-1,0 0,0 1,0-1,0 1,0-1,0 0,0 0,0 0,0 0,-1 0,1 0,0 0,-1 0,0 0,-34 16,-12 5,46-21,0 0,0 0,1 0,-1 1,0-1,0 1,1 0,-1-1,1 1,0 0,-1 0,1 0,0 0,0 0,0 0,0 0,1 0,-2 2,3-1,-1-1,0 0,0 1,1-1,-1 0,1 0,0 0,0 1,0-1,0 0,0 0,0 0,0 0,1 0,-1 0,1-1,-1 1,1 0,0-1,-1 1,1-1,2 1,51 33,-36-25,-17-9,9 5,-1 1,1 0,-1 1,0 0,-1 0,7 8,-14-14,-1 0,1 0,-1 0,0 0,0 0,1 1,-2-1,1 0,0 0,0 1,-1-1,1 0,-1 1,0-1,0 1,0-1,0 1,0-1,0 0,-1 1,1-1,-1 1,1-1,-1 0,0 0,0 1,0-1,0 0,-1 0,1 0,-1 0,1 0,-1 0,0-1,1 1,-1 0,0-1,-2 2,-4 3,0 0,-1 0,0-1,0 0,0 0,0-1,-1 0,0-1,0 0,-2 0,-12 2,0-1,0-2,-19 1,13-3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2:02.689"/>
    </inkml:context>
    <inkml:brush xml:id="br0">
      <inkml:brushProperty name="width" value="0.05" units="cm"/>
      <inkml:brushProperty name="height" value="0.05" units="cm"/>
      <inkml:brushProperty name="color" value="#66CC00"/>
      <inkml:brushProperty name="ignorePressure" value="1"/>
    </inkml:brush>
  </inkml:definitions>
  <inkml:trace contextRef="#ctx0" brushRef="#br0">27 239,'0'-1,"-1"1,1-1,-1 1,1-1,0 1,-1-1,1 1,0-1,0 1,-1-1,1 1,0-1,0 0,0 1,0-1,0 1,-1-1,1 0,0 1,0-1,1 1,-1-1,0 0,0 1,0-1,0 1,0-1,1 1,-1-1,0 0,0 1,1-1,-1 1,1-1,-1 1,0 0,1-1,-1 1,1-1,-1 1,1 0,-1-1,1 1,-1 0,1-1,-1 1,1 0,-1 0,1 0,0 0,-1-1,1 1,0 0,42-12,-31 9,-11 3,19-5,0-2,-1 0,0-1,0 0,1-3,-17 10,0-1,0 1,0-1,0 0,0 0,0-1,-1 1,1 0,-1-1,0 0,1 1,-1-1,0 0,-1 0,1 0,0 0,-1-1,0 1,0 0,0 0,0-1,0 1,-1-1,1 1,-1-1,0 1,0-1,-1 1,1-1,-1 1,1-1,-1 1,-1-2,1 2,0 0,-1 0,0-1,1 1,-1 1,-1-1,1 0,0 0,-1 1,1-1,-1 1,0 0,1 0,-1 0,0 0,-1 0,1 1,0 0,0-1,-1 1,1 0,0 0,-1 1,1-1,-1 1,1 0,-1 0,1 0,-1 0,1 0,-1 1,1 0,-1 0,1 0,-4 0,0 1,1 0,-1 0,1 1,0 0,-1 0,1 0,1 1,-1 0,1 0,-1 0,1 1,0 0,1 0,-1 0,1 0,-1 2,-3 7,1 1,0-1,1 1,0 1,2-1,-1 1,2 0,0 1,2-13,1 1,0 0,0-1,0 1,0 0,1-1,0 1,0 0,0-1,0 1,1-1,0 1,0-1,0 0,0 0,1 0,0 0,-1 0,1-1,1 1,-1-1,0 0,1 0,0 0,0 0,-1-1,2 1,-1-1,4 1,1 1,0-1,1 0,0-1,0 0,-1-1,1 0,0 0,0-1,0 0,0-1,0 0,0-1,0 0,0 0,-1-1,1 0,7-4,20-11,0-1,-1-1,26-20,-23 14,-26 17,0 0,-1-1,0 0,0-1,-1-1,-1 0,9-11,-2-3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2:03.033"/>
    </inkml:context>
    <inkml:brush xml:id="br0">
      <inkml:brushProperty name="width" value="0.05" units="cm"/>
      <inkml:brushProperty name="height" value="0.05" units="cm"/>
      <inkml:brushProperty name="color" value="#66CC00"/>
      <inkml:brushProperty name="ignorePressure" value="1"/>
    </inkml:brush>
  </inkml:definitions>
  <inkml:trace contextRef="#ctx0" brushRef="#br0">35 102,'0'-4,"1"0,0 1,0-1,0 0,0 0,1 1,0-1,1-1,9-30,-16 6,-2 27,0 17,-12 105,5 2,4 13,9-128,-2 24,2 1,2 22,-1-46,0-1,0 0,0 0,1 0,0 0,0-1,0 1,1 0,0-1,1 0,-1 0,1 0,0 0,1 0,0-1,-2-2,1-1,-1 0,1 0,0 0,-1 0,1-1,0 1,0-1,0 0,1 0,-1-1,0 1,0-1,0 0,0 0,1 0,-1-1,0 1,0-1,0 0,0 0,0-1,7-1,0-1,0 0,-1-1,0 0,0 0,0-1,4-4,20-19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2:03.37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106 63,'1'-13,"-1"10,1 0,-1 0,0 0,1 0,-1 0,-1 0,1 0,0 0,-1 0,0 0,1 0,-1 0,0 0,-1 1,0-3,2 5,-1 0,1 0,-1 0,1 0,-1 0,1 0,-1 0,1 0,-1 0,1 0,-1 0,1 0,-1 1,1-1,-1 0,1 0,-1 1,1-1,0 0,-1 1,1-1,-1 0,1 1,0-1,-1 0,1 1,0-1,0 1,-1-1,1 1,0-1,0 1,0-1,-11 20,9-17,-11 27,1 0,1 1,1 0,2 1,1 0,1 8,2-14,2 0,1 0,1 0,1 0,1 0,2-1,0 1,3 2,-6-23,0 0,0 1,1-1,0 0,0-1,0 1,0 0,1-1,0 1,0-1,0 0,1 0,-1 0,1 0,0-1,0 1,0-1,1 0,-1 0,1-1,-1 1,1-1,0 0,0 0,0-1,0 1,0-1,0-1,1 1,-1 0,0-1,0 0,1-1,-1 1,0-1,0 0,0 0,4-1,10-4,1-1,-1 0,-1-1,0-1,0-1,0 0,-2-2,1 0,7-7,21-20,-4 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2:03.7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1,'6'5,"13"9,3 6,4 7,-8-3,-8-4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4:43.1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0:10.39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1041 327,'0'-12,"1"-6,-1 0,-1 0,-1 1,0-1,-4-11,4 24,0-1,0 1,-1-1,1 1,-1 0,-1 0,1 0,-1 0,0 0,0 1,0 0,0 0,-1 0,0 0,1 1,-1 0,-1 0,-3-2,-31-12,0 2,0 2,-1 1,-1 2,-39-3,-120-14,190 26,-1-1,0 2,0-1,1 2,-1-1,0 2,1 0,-1 0,1 1,-1 0,1 1,0 0,1 1,-1 0,1 1,0 0,-5 4,-16 14,0 2,2 2,1 0,-11 17,8-12,23-23,0 0,1 1,0-1,1 1,0 1,1-1,0 1,1 0,0 0,0 0,2 1,-1 4,-1 11,2 0,1 0,2-1,0 1,2 3,2-6,0 0,2 0,1-1,1 0,6 11,15 42,-25-61,1 0,1-1,1 0,0 0,1 0,0-2,1 1,1-1,0 0,1-1,0 0,1-1,0-1,0 0,2-1,-1 0,1-1,0 0,7 1,13 5,2-1,-1-2,1-1,12 0,13 3,-34-6,0-2,1 0,26 0,516-7,-536 0,0-1,1-2,11-5,32-4,-58 11,-1-1,1-1,-1 0,0-2,-1 0,0-2,0 0,0-1,-1 0,13-12,-21 15,-1-1,-1 0,1-1,-1 0,-1 0,0 0,0-1,-1 0,0-1,-1 0,0 1,0-1,-1-1,-1 1,0-1,-1 1,0-1,0 0,-1-6,-1-5,0 1,-2 0,0 0,-2 0,0 1,-1-1,-1 1,-2 0,0 0,0 1,-12-17,11 22,-1-1,-1 1,-1 1,0 0,0 1,-2 0,0 1,0 0,-1 1,0 1,-1 0,0 1,0 1,-8-2,-11-2,-1 1,0 3,0 0,-1 2,0 2,0 2,-3 1,-55 2,0 4,-13 6,-8 4,-43 13,116-18,1 2,0 1,1 3,0 1,-9 7,12-2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0:12.318"/>
    </inkml:context>
    <inkml:brush xml:id="br0">
      <inkml:brushProperty name="width" value="0.05" units="cm"/>
      <inkml:brushProperty name="height" value="0.05" units="cm"/>
      <inkml:brushProperty name="color" value="#66CC00"/>
      <inkml:brushProperty name="ignorePressure" value="1"/>
    </inkml:brush>
  </inkml:definitions>
  <inkml:trace contextRef="#ctx0" brushRef="#br0">771 179,'5'-6,"0"1,0-1,-1 0,1 0,-1-1,-1 1,1-1,-1 0,0 0,-1 0,0 0,1-5,-2 10,-1-1,0 0,0 1,0-1,0 0,0 1,0-1,-1 0,1 1,-1-1,0 0,0 1,0-1,0 1,0-1,0 1,-1 0,1-1,-1 1,0 0,1 0,-1 0,0 0,0 1,-1-1,1 0,0 1,0-1,-1 1,1 0,-1 0,1 0,-1 0,1 0,-2 1,-24-6,0 2,0 2,0 0,0 2,0 1,0 1,-10 3,14-1,1 1,0 1,0 1,1 0,0 2,-13 8,-14 8,1 3,-11 10,29-17,1 1,1 1,-9 10,28-24,1 0,0 0,0 1,0 0,1 1,1-1,0 1,0 0,1 1,1 0,-2 6,5-11,0 1,0-1,1 0,0 1,1-1,-1 0,2 0,-1 0,1 0,0 0,0 0,1 0,0 0,0-1,0 1,1-1,0 0,0 0,1-1,0 1,0-1,0 0,0 0,1 0,3 1,7 6,1-1,1 0,0-1,0-1,1 0,0-2,1 0,10 1,57 14,0-3,2-5,0-3,0-5,48-3,-121-5,0-1,0 0,-1-1,1-1,-1 0,0-1,-1-1,0 0,0-1,0-1,-1 0,0-1,-1 0,0-1,-1 0,4-5,15-18,-2-1,-1-2,-2 0,-2-2,3-9,-19 36,-1 0,-1 0,0-1,0 0,-1 0,-1 0,0 0,-1-1,-1 1,0-1,-1 0,0 7,-1 0,0 0,0 0,-1 0,0 0,0 0,-1 1,0-1,0 1,0-1,-1 1,0 0,0 0,-1 1,0-1,0 1,0 0,0 1,-1-1,0 1,-2-2,-84-50,77 43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5.3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 92,'-2'14,"1"-2,20-5,-12-6,0 0,-1-1,1 1,0-2,0 1,0-1,-1 0,1 0,0-1,-1 1,0-2,1 1,2-2,-7 3,1-1,-1 1,1-1,-1 1,0-1,0 0,0 0,0 0,0 0,0-1,0 1,-1 0,1-1,-1 1,0-1,0 1,0-1,0 0,0 0,0 1,-1-1,1 0,-1 0,0 0,0 0,0 1,0-1,0 0,-1 0,1 0,-1 0,0 1,0-2,1 3,0 0,0 0,0-1,-1 1,1 0,0 0,-1-1,1 1,-1 0,1 0,-1 0,0 0,1-1,-1 1,0 0,0 1,0-1,0 0,0 0,0 0,0 0,0 1,0-1,0 0,0 1,0-1,-1 1,1-1,0 1,0 0,-1 0,1-1,0 1,-1 0,1 0,0 0,0 0,-1 0,1 1,0-1,0 0,-1 1,1-1,0 1,-1 0,-2 1,1 0,-1 0,1 1,-1-1,1 1,0 0,0 0,0 0,1 1,-1-1,1 1,0-1,-2 4,1-2,1 0,0 0,-1 1,2-1,-1 0,1 1,-1-1,2 1,-1-1,0 1,1 0,0-1,1 1,-1 0,1-1,0 1,0-1,1 1,0-1,0 0,0 0,0 0,1 0,0 0,0 0,0 0,1-1,-1 0,1 0,0 0,1 0,-1 0,0-1,1 0,0 0,0 0,0-1,0 1,0-1,1 0,-1-1,0 1,1-1,-1 0,1-1,0 1,-1-1,5 0,22-3,-6-5</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41:34.29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1 774,'0'-2,"0"0,1 1,-1-1,1 0,-1 1,1-1,0 1,0-1,0 1,0 0,0-1,0 1,0 0,0 0,0-1,1 1,-1 0,1 0,32-21,-19 13,56-36,3 3,1 4,2 3,1 3,69-17,98-18,73-2,138-11,3 19,153 12,-109 27,445-33,-454 10,164 20,-262 24,445 5,-526 12,49 1,188 6,-344-12,56 12,50 20,-101-13,128 21,-310-49,-8-3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41:36.057"/>
    </inkml:context>
    <inkml:brush xml:id="br0">
      <inkml:brushProperty name="width" value="0.05" units="cm"/>
      <inkml:brushProperty name="height" value="0.05" units="cm"/>
      <inkml:brushProperty name="color" value="#66CC00"/>
      <inkml:brushProperty name="ignorePressure" value="1"/>
    </inkml:brush>
  </inkml:definitions>
  <inkml:trace contextRef="#ctx0" brushRef="#br0">433 2,'-20'-1,"18"1,5 1,19 10,67 29,-66-31,-1 0,1 1,-2 2,0 0,0 1,-1 1,-1 1,14 13,-31-26,0 1,0-1,0 0,-1 1,1 0,-1 0,1-1,-1 1,0 0,0 0,0 0,0 0,-1 0,1 0,-1 0,0 0,0 0,0 1,0-1,-1 0,1 0,-1 0,0 0,0 0,0 0,0 0,0-1,0 1,-1 0,0 0,1-1,-1 1,0-1,0 0,0 0,-3 2,-10 11,0-2,-2 0,1-1,-2 0,-6 2,-1 2,-62 40,-2-4,-2-3,-2-5,-2-4,-9-2,71-27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41:38.02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0 825,'50'-47,"1"2,3 3,1 2,2 2,2 3,1 3,1 2,2 3,1 2,0 4,2 2,11 1,49-10,90-21,2 10,48 4,137 1,57-12,-196 16,183 6,-223 28,51 14,-90-5,0-9,47-9,-26-11,-67 4,4 6,54 9,145-5,-162-17,-59 4,-7 1,-36 4,31 2,-60 7,0-2,-1-2,1-2,-1-2,40-13,-68 14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41:42.7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735 2,'-37'-1,"21"0,1 1,0 0,-1 1,-1 1,17-2,-1 0,1 0,0 0,0 0,0 0,-1 0,1 0,0 0,0 0,-1 0,1 1,0-1,0 0,0 0,0 0,-1 0,1 0,0 0,0 0,0 0,-1 1,1-1,0 0,0 0,0 0,0 0,0 1,0-1,-1 0,1 0,0 0,0 0,0 1,0-1,0 0,0 0,0 1,0-1,0 0,0 0,0 0,0 1,0-1,0 0,0 0,0 0,0 1,0-1,0 0,0 0,0 0,1 1,-1-1,13 12,19 8,33 13,63 35,50 38,-173-103,81 61,-80-59,0 0,0 0,-1 0,0 1,0 0,-1 0,0 0,0 1,0-1,-1 1,0 0,1 3,-3-7,-1 0,0 0,0 0,0 0,-1-1,1 1,-1 0,1 0,-1-1,0 1,0 0,0-1,-1 1,1-1,0 1,-1-1,0 0,1 1,-1-1,0 0,0 0,-3 1,-55 42,49-38,-174 106,-111 46,-207 78,480-226,-44 16,58-25</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42:15.9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 72,'0'-3,"-1"1,1-1,-1 1,0-1,0 1,0-1,-1 1,1 0,0-1,-1 1,0 0,1 0,-2-1,2 2,-1 0,1 0,0 0,0-1,1 1,-1 0,0-1,0 1,1 0,-1-1,0 1,1-1,0 1,-1-1,1 0,1 1,0 0,-1 0,1 0,0 0,0 0,1 1,-1-1,0 0,0 0,0 1,0-1,1 1,-1-1,0 1,1-1,-1 1,0 0,1 0,-1 0,0 0,1 0,-1 0,0 0,2 0,20-2,1 0,-1 2,1 1,-1 1,1 0,-1 2,0 1,0 1,-1 0,1 2,-1 1,-1 1,0 0,0 2,-1 0,16 14,-15-11,1 0,1-1,1-1,0-1,1-1,2-1,45 15,41 7,-43-19,-54-12,0 1,-1 1,1 1,-1 0,0 1,3 3,51 27,-46-22,1 0,0-2,1-1,0-1,25 6,50 3,35 0,66 13,-117-17,-38-6,0-2,45 1,-57-7,-1 2,0 1,0 1,15 5,39 15,38 18,-50-17,492 145,-471-143,-1 0,50 5,-13-5,-2 6,42 20,-106-32,30 10,30 16,417 164,-539-209,140 46,3-5,61 5,-155-34,0 2,0 3,36 19,-33-13,-49-23,0 1,0-1,0 0,0 0,0-1,1 1,-6-2,-1 0,0 0,1 0,-1 0,0 0,1 0,-1 0,0 0,0 0,1-1,-1 1,0 0,0-1,1 1,-1-1,0 0,0 1,0-1,0 0,0 0,0 1,0-1,0 0,0 0,0 0,0 0,-1 0,1 0,0-1,-1 1,1 0,-1 0,1 0,-1-1,1 1,-1-1,1-17</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1:18.01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243 89,'0'-6,"0"-7,5-2,3-4,-6 2,-4 8,-7 13,-1 10,-6 4,0 3,4 5,-3 3,1 3,10-11,4-13,9-10,2-8,5-9,6-2,-1-2,1-3,-2-3,0 3,-8 7,-12 11,-7 14,-7 11,-7 8,-5 6,-5 3,-2 1,4 7,2-5,5-2,12-7,8-14,10-16,9-12,7-10,6-7,3-3,2-8,0 4,0 2,-6 2,-13 7,-15 13,-9 15,-7 13,-8 10,-5 6,-4 4,4 2,1 0,5 0,0-6,5-2,5-13,9-8,12-5,10-9,7-3,5-5,-9-1,-7 8,-13 6,-12 9,-10 9,-7 1,1 4,-1 4,-2-2,-1 0,5-9,11-7,9-10,11-11,9-8,9-6,6-5,2-1,-2 10,-8 15,-13 9,-8 10,-9 9,-5 7,-4 0,0 0,-3 2,8-5,12-5,5-11,8-8,8-9,5-2,-2-6,2 1,-5-3,1 3,-10 9,-6 12,-11 11,-4 9,-6-1,0 3,-4 2,1 2,10-4,6-12,10-9,2-11,6-3,0-8,3-5,4-5,-2 8,-4 12,0 8,3 4,-1-5,0-8,-1-8,-11-2,-11 3,-12 3,-2-2,-4 2,-4 3,-4 2,10-2,8-6,11-6,7-5,7-4,2-3,-8 5,-4 13,-9 14,-10 13,-12 11,-8 6,-3 10,-1-1,7-2,3-2,7-11,7-16,12-15,12-11,11-9,2-5,2-2,5-2,-4 1,0 0,-10 12,-12 16,-8 15,-7 12,-8 8,0 6,-2-4,8-11,13-15,12-14,4-16,6-10,5-3,4-1,-9 6,-8 15,-11 11,-12 13,-4 11,-4 9,-6 6,2 3,-1-3,4-2,-1-6,9-5,7-13,10-6,4-9,6-2,0-5,4 1,-8 9,-10 11,-6 11,-8 9,-7 6,-1 4,-2 2,3 1,5-1,4 1,11-7,10-14,10-14,1-15,3-3,-3-6,-5-4,1 3,-4-1,-2 10,-10 13,-11 13,-2 10,-7 7,-4 5,-5 2,3 1,5-12,12-9,13-13,6-13,6-5,7-4,-2-6,2-3,2-3,3 4,-5 13,-11 14,-7 14,-12 9,-4 8,0 3,6-3,5-13,8-14,8-9,6-8,6-8,3-5,-4-5,-1 4,-5 1,0 5,-10 11,-13 15,-6 11,-7 3,-8 5,1 3,-2 4,2 2,0-4,9-8,6-12,11-7,3-10,7-4,0-4,4-6,4-5,-1-2,0 3,-3 0,1 6,-3 0,-10 9,-12 13,-11 11,-8 10,0-4,4-12,11-12,7-11,9-2,5-4,-1-4,-8 9,-10 13,-9 7,-3 9,-2 3,1 4,-2 0,4 2,-2-2,9-5,6-9,10-7,4-7,6-8,0-7,4 1,4-1,-2-2,1-2,-8 9,-13 15,-12 12,-10 12,-7 8,1 5,0-2,-2-2,5 1,6-10,6-15,5-13,10-11,9-7,4-6,4 4,-2 0,3 1,-3-2,-10 10,-6 15,-9 7,-10 10,-7 8,1 7,-2 3,-2 4,3 1,6-11,12-10,7-13,8-12,9-9,2-9,2 2,-2 0,-10 10,-7 13,-10 14,-9 10,-2 8,-3 4,-4 3,2 1,-1 0,-1 0,2-1,1-6,9-8,7-14,10-7,4-10,7-9,7-6,-1 6,-4 12,-11 7,-5 10,-10 8,-3 8,-5 4,-5 3,7-10,11-14,7-15,8-6,8-7,6-5,6 0,-4 0,-1 3,-3 0,-2 3,3 5,-10 10,-12 6,-6 8,-9 2,-2 5,2 4,9-1,10-4,10-5,8-5,1-8,0-5,-9-1,-12 6,-14 3,-10 2,-7-1,-6 0,4 5,1 1,-1 0,5-9,12-3,8-8,11-1,4-5,-1-4,5 0,-7 5,-4 9,-8 13,-4 11,-6 2,-1 4,-3-2,1 1,9-9,12-13,11-11,8-10,6-1,4 3,-4-1,-1 3,-5-2,-1 3,1 4,-8 10,-13 11,-7 9,-8 2,-2 3,-4-2,7-5,11-10,12-7,3-9,6-2,4 0,-6 8,-13 11,-13 10,1-5,1-3</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1:19.49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95,'6'0,"1"-5,6-3,1-5,3 0,4 2,0-3,0 1,4 2,2 4,-2 8,-13 5,-7 6,-10 1,-5 5,-6-2,-6 3,-5-2,2 2,0-3,9-3,14-10,7-12,8-3,2-6,4 0,-1-2,2 1,-2 0,-5 7,-10 13,-5 11,-8 9,-9 7,-5 5,-6 1,-3 2,10-12,15-9,14-14,11-6,10-8,5-3,3 3,-5-3,-1 1,-12 4,-14 9,-13 10,-11 10,-8 8,2 4,5-8,12-8,8-12,9-6,4-8,6-2,0 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1:29.76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251 39,'6'-6,"7"-1,2-6,-2 5,-8 4,-6 9,-2 8,-7 3,-1 4,7-2,3-9,9-6,2-9,6-4,-1-6,4 0,-3-3,-2 7,-11 6,-5 10,-2 9,-7 9,-6 6,-1 9,-3 5,2 0,-1-6,2-4,5-2,4-12,10-14,10-8,3-9,5-8,5-6,-1-4,0-3,2-1,-2 0,-1 6,-3 13,-11 10,-6 11,-5 10,-6 9,-2 12,-5 4,0 3,4-2,3-1,3-2,3-2,1-13,8-15,2-16,5-11,1-9,-2-5,2-2,-6 4,-11 8,-5 13,-6 14,-6 12,-7 9,3 6,-1 4,-2-5,4-1,-1 0,11-11,7-14,10-13,10-12,8-12,7-7,-2-3,0 1,-5 2,0 8,-4 3,-5 12,-11 10,-10 11,-5 10,-5 4,-6 4,-4 4,-3 3,3 2,2-3,-1-2,4-10,11-14,9-13,9-11,11-6,1-5,4 4,-2 0,-4 0,-11 11,-12 13,-10 9,-8 8,-6 9,3 5,0 0,0 0,3 1,8-9,5-13,11-8,6-9,7-8,2-7,5-4,3-2,0-2,0 0,-8 11,-13 16,-11 15,-11 11,-7 9,-4 5,2 4,2-6,6-12,11-10,8-12,10-11,10-8,2-7,3-3,-2-2,1-1,-3 1,-4 11,-10 16,-12 15,-10 11,-3 9,-2 6,-3 2,2 1,12-11,12-15,7-16,8-12,7-9,0-5,2 3,-4 12,-10 8,-7 12,-4 11,-8 15,-2 7,-5 5,1-1,-4-6,2-3,10-7,11-14,11-13,8-13,7-3,-3-4,1-4,0-3,-4 9,-11 8,-9 13,-10 11,-5 10,0 6,-3 6,-1 1,4 2,8-6,6-13,7-16,8-13,6-11,0-7,1-3,-4 8,-11 15,-13 21,-6 13,-7 15,-6 6,-6 1,-3-2,3-2,1-9,5-3,7-14,10-9,8-11,7-11,9-8,7-7,-2-3,1-2,3 0,-5 11,-11 15,-13 9,-7 11,-8 9,-6 12,-6 6,2 3,1 0,-3-1,5-14,11-16,14-16,12-13,9-8,7-11,-2-5,-1-7,2 0,1 3,2 3,-11 16,-15 17,-8 17,-9 12,-9 10,-7 5,-3 3,-4 1,-1 0,11-7,15-8,10-13,9-9,10-9,6-10,0 5,-12 10,-12 12,-8 9,-8 3,-1 3,7-2,4-11,10-6,3-10,6-5,1-4,-3 4,-10 5,-4 9,-8 4,-3 6,-5 8,1-7,3-11,9-11,5-11,3-7,6-5,2-3,4-1,-1-1,-2 0,-4 13,-9 9,-5 13,-7 7,-1 8,-4 7,-6 6,-3-2,2-10,10-9,9-10,10-10,4-9,1-6,4-4,0-2,-2 0,2 5,-1 2,-9 12,-5 14,-7 8,-3 8,-6 7,-4 1,0 1,4 4,11-4,12-5,5-1,0 4,-1 3,-2 3,-9 3,-4 2,-1 1,6-5,3-2,1-4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1:31.3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21 0,'0'6,"0"7,0 8,0 5,0 4,0 3,0 2,-6-6,-1-2,0 0,7-4,3 0,8-5,6-5,2-10,-4-12,-3-10,-5-7,-8-5,-5-3,0-1,-1-1,3 1,0 0,2 12,1 15,1 16,0 16,0 11,6 10,2 16,-1 7,-1-1,4-1,0-6,-2-2,-2-11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1:35.18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99 79,'0'-5,"6"-3,1-5,6 0,1-4,-3 6,-3 12,-8 5,-4 7,4 1,8-1,2-8,5-7,1-7,-9-2,-11 6,-10 4,-9 8,-6 2,7-5,8-10,12-3,6-6,-3-1,-2 9,-6 5,-2 8,-6 4,-5 5,-5 1,7-8,7-6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5.7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41 71,'0'-5,"1"-1,-1 1,1 0,0 0,1 0,0-1,-1 1,1 1,3-5,2-7,-12 28,-6 14,1 0,1 1,1 0,1 1,1 5,5-21,-2 10,1 0,1 1,2 17,-1-36,0 0,1 0,-1 0,1 0,0 0,0 0,0 0,1 0,-1 0,1 0,0 0,0-1,0 1,1-1,-1 0,1 1,0-1,0 0,0-1,0 1,1 0,2 1,17 4</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4.813"/>
    </inkml:context>
    <inkml:brush xml:id="br0">
      <inkml:brushProperty name="width" value="0.05" units="cm"/>
      <inkml:brushProperty name="height" value="0.05" units="cm"/>
      <inkml:brushProperty name="color" value="#66CC00"/>
      <inkml:brushProperty name="ignorePressure" value="1"/>
    </inkml:brush>
  </inkml:definitions>
  <inkml:trace contextRef="#ctx0" brushRef="#br0">276 93,'0'0,"0"0,0 0,0 0,0 0,0 0,0 1,0-1,0 0,0 0,0 0,0 0,0 0,0 0,0 1,0-1,0 0,0 0,0 0,0 0,0 0,0 0,0 1,0-1,0 0,0 0,0 0,0 0,0 0,0 0,0 1,0-1,0 0,0 0,0 0,1 0,-1 0,0 0,0 0,0 0,0 0,0 0,0 1,0-1,1 0,-1 0,0 0,0 0,0 0,0 0,0 0,0 0,1 0,-1 0,0 0,0 0,0 0,0 0,0 0,0 0,1 0,-1 0,0 0,0-1,0 1,0 0,0 0,9-11,4-19,-13 28,1 0,-1 0,0 0,0 0,0 0,0 0,0 0,-1 0,1 0,0 0,-1 0,0 0,1 1,-1-1,0 0,0 0,0 1,0-1,0 0,0 1,-1-1,1 1,0-1,-1 1,0 0,-1-1,1 1,-1 0,0 0,0 0,0 0,0 0,0 1,-1-1,1 1,0 0,0 0,0 0,0 0,-3 1,-2 1,0-1,0 1,0 0,0 1,1 0,-1 0,1 1,0 0,0 0,0 1,0 0,0 1,5-5,0 0,1 1,-1 0,1-1,0 1,-1 0,1-1,0 1,0 0,0 0,0 0,0 0,1 0,-1 0,1 0,-1 0,1 0,0 1,0-1,0 0,0 0,0 0,0 0,0 0,1 2,1 0,1 1,0-1,-1 1,1-1,1 0,-1 0,0-1,1 1,0 0,25 31,-28-34,0 1,0 0,-1 0,1 0,0 0,-1 0,1 0,-1 0,0 0,0 0,0 0,0 0,0 0,0 0,-1 0,1 0,0 0,-1 0,0 0,0 1,-5 8,-1-1,0 0,0 0,-1-1,-1 0,1-1,-1 0,-1 0,0-1,0 0,-3 2,-4 2,1 1,1 1,-6 6,11-7</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5.176"/>
    </inkml:context>
    <inkml:brush xml:id="br0">
      <inkml:brushProperty name="width" value="0.05" units="cm"/>
      <inkml:brushProperty name="height" value="0.05" units="cm"/>
      <inkml:brushProperty name="color" value="#66CC00"/>
      <inkml:brushProperty name="ignorePressure" value="1"/>
    </inkml:brush>
  </inkml:definitions>
  <inkml:trace contextRef="#ctx0" brushRef="#br0">36 1,'0'6,"-6"1,-1 6,-1 6,2 5,2 5,2 3,0 1,2 2,0-1,6-5,2-2,5-6,6-6,1-12,1-6,-2-2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5.518"/>
    </inkml:context>
    <inkml:brush xml:id="br0">
      <inkml:brushProperty name="width" value="0.05" units="cm"/>
      <inkml:brushProperty name="height" value="0.05" units="cm"/>
      <inkml:brushProperty name="color" value="#66CC00"/>
      <inkml:brushProperty name="ignorePressure" value="1"/>
    </inkml:brush>
  </inkml:definitions>
  <inkml:trace contextRef="#ctx0" brushRef="#br0">28 14,'-5'0,"-9"0,5 0,9 0,11 0,8 0,8 0,4 0,-3-6,-7-2</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5.8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9,'3'30,"0"1,3-1,0 0,2 0,6 13,11 50,-22-224,-4 109,1 10,-1 0,2 0,-1 0,2 0,-1 1,2-4,-2 12,0 0,0 1,1-1,-1 0,0 0,1 0,0 1,0-1,-1 1,2 0,-1-1,0 1,0 0,1 0,-1 0,1 0,-1 1,1-1,0 1,0 0,0 0,0 0,0 0,0 0,3 0,56-3,-33 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6.22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139 1,'2'0,"0"1,0-1,0 1,0-1,0 1,0 0,0 0,-1 0,1 0,0 0,0 1,-1-1,1 0,-2 0,1-1,-1 0,0 0,1 1,-1-1,0 0,1 0,-1 1,0-1,0 0,1 1,-1-1,0 0,0 1,0-1,0 1,1-1,-1 0,0 1,0-1,0 1,0-1,0 0,0 1,0-1,0 1,0-1,0 0,0 1,-1-1,1 1,0-1,0 0,0 1,0-1,-1 1,1-1,0 0,0 1,-1-1,1 0,0 0,0 1,-1-1,1 0,0 0,-1 1,1-1,0 0,-1 0,1 0,-1 1,1-1,0 0,-1 0,1 0,-1 0,1 0,0 0,-1 0,1 0,-1 0,1 0,-1 0,1 0,-1-1,-9 4,-1 0,0 1,1 0,0 0,-1 1,2 0,-1 1,1 0,0 1,0-1,-6 8,12-11,0-1,0 1,1 1,-1-1,1 0,-1 0,1 1,0 0,1-1,-1 1,1 0,-1 0,1 0,0 0,0 0,1 0,-1 0,1 0,0 0,0 0,1 0,-1 0,1 0,0 0,0 0,0 0,0 0,1 0,-1-1,1 1,0 0,0-1,3 4,-3-5,-1 1,1-1,0 0,1 0,-1 1,0-1,0 0,1-1,0 1,-1 0,1-1,0 1,-1-1,1 0,0 0,0 0,0-1,0 1,0-1,0 1,1-1,1 0,1-1,0 1,0-1,-1 0,1-1,0 1,-1-1,0-1,1 1,-1-1,1 0,6-4,0-1,-1 0,1-1,-2-1,1 1,-1-2,-1 1,0-1,1-3,-6 8,-1-1,0 0,0 0,0-1,-1 1,1-5,-1 3,26 87,-16-48</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6.6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89,'6'0,"2"-6,5-1,6-1,6 3,4-5,8 0,4 2,0 1,0 3,-3 2,-1-5,-1-1,-8 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7.564"/>
    </inkml:context>
    <inkml:brush xml:id="br0">
      <inkml:brushProperty name="width" value="0.05" units="cm"/>
      <inkml:brushProperty name="height" value="0.05" units="cm"/>
      <inkml:brushProperty name="color" value="#66CC00"/>
      <inkml:brushProperty name="ignorePressure" value="1"/>
    </inkml:brush>
  </inkml:definitions>
  <inkml:trace contextRef="#ctx0" brushRef="#br0">35 1,'0'6,"0"7,-5 8,-3 5,1 4,1 3,2 2,2 0,0-1,2 1,6-1,7-6,8-7,5-8,-1-12,1-5,-5-3</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7.90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1,'0'6,"5"1,8 0,7-1,7-2,3-2,3 0,-5-7,-6-3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8.264"/>
    </inkml:context>
    <inkml:brush xml:id="br0">
      <inkml:brushProperty name="width" value="0.05" units="cm"/>
      <inkml:brushProperty name="height" value="0.05" units="cm"/>
      <inkml:brushProperty name="color" value="#66CC00"/>
      <inkml:brushProperty name="ignorePressure" value="1"/>
    </inkml:brush>
  </inkml:definitions>
  <inkml:trace contextRef="#ctx0" brushRef="#br0">70 35,'-1'2,"0"1,0 0,0-1,0 1,0-1,-1 0,0 1,1-1,-1 0,0 0,0 0,0 0,0 0,0-1,0 1,-1-1,1 1,0-1,-2 1,1-1,0 1,0 0,0 1,0-1,0 0,0 1,1 0,0-1,-1 1,1 0,-1 2,3-4,0 0,-1 0,1 0,0-1,0 1,0 0,0 0,0 0,1 0,-1 0,0-1,0 1,1 0,-1 0,0 0,1-1,-1 1,0 0,1 0,-1-1,1 1,0 0,-1-1,1 1,-1-1,1 1,0-1,-1 1,1-1,0 1,0-1,0 0,-1 1,1-1,0 0,0 0,0 1,-1-1,1 0,1 0,38 6,-37-6,6 0,0 0,0-1,1 0,-1 0,0-1,0 0,0 0,0-1,-1-1,1 1,-1-1,0-1,0 1,0-2,0 1,-1-1,0 0,0 0,-1-1,0 0,2-2,-7 8,0 0,0 0,-1 0,1 0,0 0,0 0,-1-1,1 1,-1 0,1 0,-1-1,0 1,1 0,-1 0,0-1,0 1,0 0,0-1,0 1,0 0,0-1,0 1,0 0,-1-1,1 1,-1-1,0 1,0-1,-1 1,1 0,-1-1,1 1,-1 0,1 0,-1 0,1 0,-1 1,0-1,0 0,1 1,-1-1,0 1,-1-1,-5 0,-1 0,1 0,0 0,0 1,-1 1,1 0,0 0,-2 0,1 2,1 0,-1 1,1 0,0 0,0 1,0 0,1 0,0 0,0 1,0 0,0 1,1 0,1 0,-1 0,1 0,0 1,0 0,-1 5,4-8,-1 0,2 0,-1 0,0 0,1 1,0-1,0 1,1-1,-1 1,1-1,0 1,1-1,-1 1,1-1,0 1,1-1,-1 0,1 0,0 1,0-1,1 0,-1-1,1 1,0 0,1-1,-1 0,1 1,0-1,0-1,0 1,1 0,-1-1,1 0,0 0,0 0,0 0,1-1,-1 0,0 0,1 0,0 0,-1-1,1 0,0-1,0 1,0-1,-1 0,1 0,0-1,5-1,8-2,0-1,0-1,0-1,14-7,-4 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8.791"/>
    </inkml:context>
    <inkml:brush xml:id="br0">
      <inkml:brushProperty name="width" value="0.05" units="cm"/>
      <inkml:brushProperty name="height" value="0.05" units="cm"/>
      <inkml:brushProperty name="color" value="#66CC00"/>
      <inkml:brushProperty name="ignorePressure" value="1"/>
    </inkml:brush>
  </inkml:definitions>
  <inkml:trace contextRef="#ctx0" brushRef="#br0">223 20,'-29'-10,"27"9,-1 0,1-1,0 1,-1 0,1 0,-1 1,0-1,1 0,-1 1,0-1,1 1,-4 0,1 1,0 1,1-1,-1 1,0 0,0 0,1 0,-1 1,1 0,0-1,0 2,0-1,0 0,0 1,1 0,-1-1,1 2,0-1,1 0,-1 0,1 1,-1 0,1-1,1 1,-1 1,-2 2,2 0,-1 0,1 1,0-1,1 0,0 1,0-1,1 0,0 1,0-1,1 1,0-1,1 1,1 3,-2-9,-1-1,1 1,1-1,-1 1,0-1,0 0,1 1,0-1,-1 0,1 0,0 0,0 0,0 0,0-1,0 1,1-1,-1 1,0-1,1 0,-1 0,3 1,-1-1,0-1,0 1,-1-1,1 0,0 0,0-1,0 1,0-1,0 0,-1 0,1 0,0 0,3-2,5-4,0 1,0-2,0 1,-1-2,0 0,0 0,8-10,-10 9,-1-1,1 0,-2-1,7-12,-12 20,1 0,-1-1,-1 1,1-1,-1 1,1-1,-1 0,-1 0,1 1,-1-1,1 0,-1 0,-1 0,1 1,-1-5,1 9,-1-1,1 0,0 0,0 1,0-1,0 0,-1 0,1 1,0-1,0 0,-1 1,1-1,-1 0,1 1,-1-1,1 1,-1-1,1 1,-1-1,1 1,-1-1,0 1,1-1,-1 1,0 0,1-1,-1 1,0 0,1 0,-1-1,0 1,0 0,0 0,0 1,-1-1,0 1,1 0,-1 0,1-1,-1 1,1 0,-1 0,1 1,0-1,0 0,-1 0,1 1,0 0,-31 48,26-30,0 1,1-1,1 1,1 0,1 1,0-1,2 0,1 11,-2 49,-1-73,0 1,0 0,-1-1,0 1,0-1,-1 0,0 0,-1 0,0-1,0 1,0-1,-1 0,0-1,-1 1,1-1,-1-1,0 1,-1-1,1 0,-1-1,0 0,0 0,0-1,-1 0,1 0,-1-1,0 0,0 0,-7 0,15-2,0 0,0 0,-1 0,1 0,0 0,0 0,0 0,0 0,0-1,0 1,0 0,0-1,0 1,0-1,0 1,0-1,0 1,0-1,0 0,0 1,0-1,1 0,-1 0,0 0,1 1,-1-1,0 0,1 0,-1 0,1 0,-1 0,1-1,-2-15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6:58.164"/>
    </inkml:context>
    <inkml:brush xml:id="br0">
      <inkml:brushProperty name="width" value="0.05" units="cm"/>
      <inkml:brushProperty name="height" value="0.05" units="cm"/>
      <inkml:brushProperty name="ignorePressure" value="1"/>
    </inkml:brush>
  </inkml:definitions>
  <inkml:trace contextRef="#ctx0" brushRef="#br0">1 197,'6'-2,"1"0,-1 0,0 0,0-1,0 1,0-1,-1-1,1 0,18-9,26-8,265-110,-313 130,0 0,0 0,0 0,0 0,0 1,0-1,1 1,-1-1,0 1,0 0,1 0,-1 0,0 0,0 0,1 0,-1 1,0-1,0 1,1-1,-1 1,0 0,0 0,0 0,0 0,0 0,0 1,0-1,-1 0,1 1,1 2,-1 1,0-1,1 0,-2 1,1 0,0 0,-1-1,0 1,0 0,0 0,-1 0,0 4,1 26,6 34,0-43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6.0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73 17,'0'-6,"-6"-2,-3 6,1 10,1 10,2 9,-4 5,-1 5,2 1,1 1,3 1,8-2,3 1,7-7,8-9,6-8,4-7,-2-5</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9.1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0 145,'3'0,"0"-1,-1 1,1-1,-1 0,1 0,-1 0,1 0,-1 0,1 0,1-2,-3 2,0 0,0 0,0 0,1 0,-1 0,0 1,1-1,-1 0,1 1,-1-1,1 1,-1 0,1-1,-1 1,1 0,-1 0,1 0,-1 0,1 0,0 0,-1 0,1 1,-1-1,1 1,-1-1,1 1,-1-1,0 1,1 0,-1 0,0-1,1 1,-1 0,1 1,2 5,0 0,0 1,-1-1,1 1,-2-1,1 1,-1 0,0 0,-1 0,0 0,0 0,-1 1,0 0,7 42,-7-51,10 37,-5-34,-3-24,-1-44,-2 0,-3 0,-5-10,9 74,-1 0,1 0,-1 0,1-1,0 1,0 0,-1-1,1 1,0 0,0 0,0-1,1 1,-1 0,0-1,0 1,1 0,-1 0,0-1,1 1,0 0,-1 0,1 0,0 0,-1-1,1 1,0 0,0 0,0 1,0-1,0 0,0 0,0 0,0 1,0-1,0 0,1 1,-1-1,0 1,0 0,2-1,14-1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9.4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103 1,'-11'11,"1"0,0 1,1 0,1 0,0 1,0 0,1 1,1-1,0 1,1 1,0-1,1 2,3-10,-1 1,1 0,0-1,1 1,0 0,0 0,0-1,1 1,0 0,0-1,1 1,-1-1,2 1,-1-1,1 0,0 0,0 0,0 0,1 0,0-1,0 0,1 1,-1-1,1-1,0 1,0-1,1 0,0 0,-3-2,1 0,-1 0,1 0,-1 0,1-1,0 1,0-1,0 0,-1-1,1 1,0-1,0 1,0-1,0 0,0 0,0-1,0 1,0-1,0 0,0 0,3-2,0 0,-1 0,0 0,1-1,-1 0,-1 0,1 0,-1-1,1 0,2-4,15-17</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29.835"/>
    </inkml:context>
    <inkml:brush xml:id="br0">
      <inkml:brushProperty name="width" value="0.05" units="cm"/>
      <inkml:brushProperty name="height" value="0.05" units="cm"/>
      <inkml:brushProperty name="color" value="#66CC00"/>
      <inkml:brushProperty name="ignorePressure" value="1"/>
    </inkml:brush>
  </inkml:definitions>
  <inkml:trace contextRef="#ctx0" brushRef="#br0">80 52,'0'-6,"6"-7,7-2,7 2,1 9,-10 10,-6 11,-10 1,-9 5,-9 3,-5-3,-5-5,4-11,13-13,9-5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30.17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129 0,'-33'27,"21"-17,0 0,0 0,1 1,0 1,0 1,10-11,-1 0,0 0,1 1,-1-1,1 1,0-1,0 1,0-1,0 1,0 0,0-1,1 1,0 0,-1 0,1-1,0 1,0 0,0 0,1 0,-1-1,1 1,0 0,-1-1,1 1,0 0,0-1,1 1,-1-1,1 1,2 2,1 0,-1-1,1 0,0 0,0-1,0 1,0-1,1 0,5 2,-6-3,0 1,0 0,0 0,0 0,0 0,-1 1,1 0,-1 0,0 0,-2-2,-1 0,-1 0,1 0,0 0,0 0,-1 0,1 0,-1 1,1-1,-1 0,0 0,0 0,0 1,0-1,-1 0,1 0,-1 0,1 1,-1-1,0 0,1 0,-1 0,0 0,0 0,-1 0,1-1,-1 2,-9 15,-2 0,0-1,-4 2,-36 52,41-47</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30.913"/>
    </inkml:context>
    <inkml:brush xml:id="br0">
      <inkml:brushProperty name="width" value="0.05" units="cm"/>
      <inkml:brushProperty name="height" value="0.05" units="cm"/>
      <inkml:brushProperty name="color" value="#66CC00"/>
      <inkml:brushProperty name="ignorePressure" value="1"/>
    </inkml:brush>
  </inkml:definitions>
  <inkml:trace contextRef="#ctx0" brushRef="#br0">70 9,'-1'0,"1"0,-1 0,1 1,-1-1,1 0,0 0,-1 0,1 0,-1-1,1 1,-1 0,1 0,0 0,-1 0,1 0,-1 0,1-1,0 1,-1 0,1 0,0-1,-1 1,1 0,0 0,-1-1,1 1,0 0,0-1,-1 1,1 0,0-1,0 1,0-1,0 1,-1 0,1-1,0 1,0-1,0 1,0 20,-19 89,4-27,4 0,0 55,11-33,1-96,-1-14,0-7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31.5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20 67,'-7'19,"-6"16,13-35,0 1,0-1,0 1,0-1,0 1,1 0,-1-1,0 1,0-1,0 1,0-1,1 1,-1-1,0 1,1-1,-1 1,0-1,1 1,-1-1,0 0,1 1,-1-1,1 0,-1 1,1-1,-1 0,1 1,-1-1,1 0,-1 0,1 0,-1 0,1 1,0-1,-1 0,1 0,-1 0,1 0,-1 0,1 0,-1 0,1-1,0 1,-1 0,1 0,-1 0,1 0,-1-1,1 1,-1 0,1-1,-1 1,1-1,18-5,0-1,-1-1,0-1,0-1,-1 0,11-10,61-32,-88 51,1 0,-1 0,1 0,0 0,-1 0,1 1,0-1,0 1,0-1,0 1,-1-1,1 1,0 0,0 0,0 0,0 0,0 0,0 1,0-1,0 1,-1-1,1 1,0-1,0 1,0 0,-1 0,1 0,-1 0,1 0,-1 0,1 1,-1-1,1 0,-1 1,0-1,0 1,0-1,0 1,0 0,0 0,3 9,0 0,-1 0,-1 1,0-1,0 1,-1 8,6 29,-5-43,0 1,0-1,0 0,1 0,0 0,0 0,1 0,-1 0,1-1,1 0,-1 0,1 0,-1 0,3 0,15 10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32.461"/>
    </inkml:context>
    <inkml:brush xml:id="br0">
      <inkml:brushProperty name="width" value="0.05" units="cm"/>
      <inkml:brushProperty name="height" value="0.05" units="cm"/>
      <inkml:brushProperty name="color" value="#66CC00"/>
      <inkml:brushProperty name="ignorePressure" value="1"/>
    </inkml:brush>
  </inkml:definitions>
  <inkml:trace contextRef="#ctx0" brushRef="#br0">69 0,'-12'22,"-3"20,3 8,1 1,3 0,2 1,3-1,1 21,3-90,0-1,1 0,2 1,-1 0,2 0,3-9,-5 20,-1 1,1-1,1 1,-1 0,1 0,0 0,0 0,1 1,-1-1,2 1,-4 3,1 0,-1 0,1 0,0 0,0 1,0-1,0 1,0 0,0 0,0 0,1 0,-1 1,0-1,0 1,1-1,-1 1,0 0,1 1,-1-1,0 1,2 0,-2-1,0 1,0 0,0 0,0 0,0 1,0-1,0 1,0-1,-1 1,1 0,-1 0,1 0,-1 1,0-1,0 1,0-1,0 1,0-1,0 1,-1 0,0 0,1 0,-1 0,0 0,0 0,-1 0,1 0,-1 1,1 0,-1 1,0-1,0 0,0 0,0 0,-1 0,0 1,0-1,0 0,0 0,-1-1,0 1,1 0,-1 0,0-1,-1 1,1-1,-1 0,0 0,1 0,-3 2,-5 2,0 0,-1 0,0-1,0-1,-2 1,-42 24,35-13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33.222"/>
    </inkml:context>
    <inkml:brush xml:id="br0">
      <inkml:brushProperty name="width" value="0.05" units="cm"/>
      <inkml:brushProperty name="height" value="0.05" units="cm"/>
      <inkml:brushProperty name="color" value="#66CC00"/>
      <inkml:brushProperty name="ignorePressure" value="1"/>
    </inkml:brush>
  </inkml:definitions>
  <inkml:trace contextRef="#ctx0" brushRef="#br0">2 30,'-1'0,"1"-1,0 1,0 0,0-1,0 1,0 0,-1-1,1 1,0 0,0-1,0 1,0 0,0-1,0 1,0 0,0-1,0 1,0 0,0-1,1 1,-1 0,0-1,0 1,0 0,0-1,0 1,1 0,-1-1,0 1,0 0,1 0,-1-1,0 1,0 0,1 0,-1-1,0 1,1 0,-1 0,0 0,1 0,-1 0,0 0,1-1,-1 1,0 0,1 0,-1 0,0 0,1 0,-1 0,0 0,1 0,-1 0,0 1,1-1,-1 0,0 0,1 0,-1 0,0 0,1 1,-1-1,0 0,0 0,2 1,-1 0,1 1,-1-1,0 0,0 1,0-1,0 1,0-1,0 1,0 0,0-1,-1 1,1 0,6 30,-5-21,0 1,1-1,0 1,1-1,0 0,1 0,3 4,-7-13,1 1,0-1,0 0,0 0,0 0,0 0,1 0,-1 0,0-1,1 1,0-1,-1 0,1 0,0 0,-1 0,1 0,0 0,0-1,0 1,0-1,0 0,-1 0,1 0,0 0,0 0,0-1,0 0,0 1,0-1,-1 0,1 0,0 0,-1-1,5-1,0 0,-1-1,1 0,-1 0,0 0,0-1,-1 0,1 0,-1-1,0 1,-1-1,1 0,-1 0,0-1,7-12,-1-1,0-1,6-20,-10 28,-10 28,-6 24,9-26,-1-6,1-1,0 0,1 1,-1-1,1 1,0-1,1 1,-1-1,1 1,1-1,-1 0,1 1,0-1,3 4,-4-9,0 0,0 0,0-1,0 1,0-1,0 1,0-1,0 1,0-1,1 1,-1-1,0 0,0 0,0 0,1 1,-1-1,0 0,0-1,1 1,-1 0,0 0,0 0,0-1,0 1,1-1,-1 1,0-1,0 1,0-1,0 0,0 1,0-1,0 0,0 0,0 0,-1 0,1 0,0 0,33-37,-6-16,-17 31,-8 23,2 11,4 27,-4-15,-3-16,0 0,1-1,0 1,0-1,0 0,1 0,0 0,0 0,0-1,1 0,0 0,0 0,0 0,1-1,1 1,-4-3,0 0,0-1,0 1,0-1,0 0,1 0,-1 0,0 0,1-1,-1 1,1-1,-1 0,0 0,1 0,-1 0,1-1,-1 0,0 1,1-1,-1 0,0-1,0 1,1 0,-1-1,0 0,-1 0,1 0,0 0,0 0,-1 0,2-3,1 0,0-1,0 0,-1 0,1-1,-2 1,1-1,-1 0,0 0,0 0,-1 0,0 0,0-2,2-8,-2 0,0 0,-1 0,-1-13,-5 110,-5-1,-2 1,-11 25,2 3,5-14,-1 62,15-113</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5:33.58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21,'5'0,"8"0,8 0,-1-6,3-1,-3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2:11.787"/>
    </inkml:context>
    <inkml:brush xml:id="br0">
      <inkml:brushProperty name="width" value="0.05" units="cm"/>
      <inkml:brushProperty name="height" value="0.05" units="cm"/>
      <inkml:brushProperty name="color" value="#66CC00"/>
      <inkml:brushProperty name="ignorePressure" value="1"/>
    </inkml:brush>
  </inkml:definitions>
  <inkml:trace contextRef="#ctx0" brushRef="#br0">2 13,'0'0,"0"0,-1 0,1-1,0 1,0 0,0-1,0 1,0 0,0-1,0 1,-1 0,1-1,0 1,0 0,0-1,0 1,0 0,1-1,-1 1,0 0,0-1,0 1,0 0,0-1,0 1,1 0,-1-1,0 1,0 0,0 0,1-1,-1 1,0 0,0 0,1-1,-1 1,0 0,0 0,1 0,-1 0,0-1,1 1,-1 0,0 0,1 0,-1 0,0 0,1 0,-1 0,0 0,1 0,-1 0,0 0,1 0,-1 0,0 0,1 0,-1 0,0 1,1-1,-1 0,0 0,1 0,-1 0,0 1,14 20,-9 3,-2 0,-1 0,-1 0,-1 1,4 60,-1-60,6 49,2 0,4-1,14 39,6 15,-25-82,3-1,1-1,17 35,-31-76,1 1,1-1,-1 1,0-1,0 0,1 0,0 0,-1 0,1 0,0 0,0 0,0 0,0-1,0 1,0-1,1 1,-1-1,0 0,1 0,-1 0,1 0,-1-1,1 1,0-1,0 0,1 0,-1-1,0 0,0 1,0-1,0 0,0 0,0-1,0 1,0-1,0 1,-1-1,1 0,0 0,0-1,9-8,0-1,-1-1,0 0,-1 0,0-1,3-8,9-16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7.41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222 94,'10'-28,"3"-12,-13 39,0 0,0 0,0 0,0 0,-1 0,1 0,0 0,-1 0,1 0,0 0,-1 0,1 0,-1 0,0 0,1 0,-1 0,0 0,1 1,-1-1,0 0,0 0,0 1,0-1,0 1,0-1,0 1,0-1,0 1,0 0,0-1,0 1,0 0,0 0,0 0,0 0,0 0,-7-1,0 1,0 0,0 1,0 0,0 0,0 1,0 0,0 0,1 1,-1 0,1 0,-2 2,-2 0,0 1,0 0,1 1,-1 0,2 1,-1 0,-3 5,12-12,-1 0,1 0,0 0,0 0,0 0,0 0,0 1,0-1,0 0,0 1,0-1,1 1,-1-1,1 1,-1-1,1 1,-1-1,1 1,0 0,0-1,0 1,0-1,0 1,0 0,0-1,0 1,1-1,-1 1,1 0,-1-1,1 1,0-1,-1 0,2 2,2 1,1 0,0 0,0 0,0-1,1 0,-1 0,1 0,2 1,-1-2,-1 1,0 1,0-1,0 1,0 0,0 0,3 4,-8-7,0 1,0-1,-1 1,1-1,0 1,0-1,-1 1,1 0,-1-1,1 1,-1 0,0-1,0 1,1 0,-1 0,0-1,-1 1,1 0,0-1,0 1,-1 0,1-1,-1 1,0 0,1-1,-1 1,0-1,0 1,0-1,0 0,0 1,-1 0,-5 7,-1-1,1 0,-1-1,-1 1,0-1,0-1,0 0,0 0,-1-1,0 0,-10 3,16-13,7-5</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2:12.13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142 249,'-12'10,"0"0,0-1,-1 0,-1-1,1-1,-1 0,0-1,-3 1,16-7,0 1,1-1,-1 0,0 1,0-1,0 0,0 1,0-1,0 0,1 0,-1 0,0 0,0 0,0 0,0 0,0 0,0 0,0 0,0-1,0 1,1 0,-1-1,7-12,27-17,60-26,-46 28,25-19,-57 36,0-1,-1-1,0 0,-1-1,-1 0,6-9,1-4,-2 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2:12.63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0 197,'2'5,"0"0,0 0,1 0,-1 0,1-1,0 1,0-1,0 0,1 0,0 0,0-1,0 1,2 1,6 6,4 7,122 117,-116-104,-17-14,-5-16,0-1,0 0,0 1,0-1,0 0,0 1,0-1,0 0,0 1,0-1,-1 0,1 1,0-1,0 0,0 0,-1 1,1-1,0 0,0 0,-1 1,1-1,0 0,0 0,-1 0,1 1,0-1,-1 0,1 0,0 0,-1 0,1 0,0 0,-1 0,1 0,0 0,-1 0,1 0,-1 0,0 0,1 0,-1-1,0 1,0 0,0-1,1 1,-1-1,0 1,0-1,1 0,-1 1,1-1,-1 0,0 1,1-1,-1 0,1 0,0 1,-1-1,1 0,-1 0,1 0,0 0,0 0,0 1,-1-2,-4-27,4 26,-16-84,8 44,1-1,0-25,7 58,1-1,0 1,0-1,1 1,1 0,0 0,1-1,0 1,0 1,1-1,1 0,0 0,-4 9,1-1,-1 0,1 1,-1 0,1-1,0 1,0 0,0 0,0 0,0 0,0 0,1 0,-1 1,1-1,-1 1,1 0,0 0,-1 0,1 0,0 0,0 0,0 1,0-1,0 1,-1 0,2 0,5 1,1 1,-1 0,0 0,0 1,0 1,0-1,2 3,-2-2,0 0,0-1,1 1,0-2,-1 1,5-1,14-2</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2:13.17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131 231,'6'7,"-5"-5,1 0,0 0,0 0,0 0,0 0,0 0,1-1,-1 1,1-1,-1 1,1-1,0 0,-1-1,1 0,-1 0,0 0,0-1,0 1,0-1,0 0,1 0,-1 0,0 0,0 0,-1 0,1 0,0 0,0-1,-1 1,1-1,1-1,13-9,1 1,1 0,12-5,-11 6,-1 0,0-2,8-7,-21 15,0 0,0-1,0 0,-1 0,0 0,0 0,-1-1,1 1,-1-1,0 0,-1 0,0 0,1-3,-2 7,0 0,-1 0,1 0,-1 0,1 0,-1 0,0 0,0 0,0 0,0 0,0-1,-1 1,1 0,0 0,-1 0,0 0,1 0,-1 1,0-1,0 0,0 0,0 0,-1 0,0 0,-1 0,1 1,0-1,-1 1,1 0,-1-1,1 1,-1 1,1-1,-1 0,0 1,1-1,-1 1,0 0,-2-1,-7 2,0-1,0 1,0 1,1 0,-1 1,0 0,-5 4,-7 2,1 1,0 1,1 1,0 2,1 0,0 1,1 1,-2 3,15-13,1 1,0 0,0 0,0 1,1-1,0 1,0 0,1 0,0 1,1 0,0-1,0 1,1 0,0 0,0 1,1-1,0 0,1 0,0 1,0-1,1 0,1 1,0 3,1-1,1 0,0 0,1 0,0 0,1-1,1 0,-1 0,2 0,-1-1,1 0,1 0,0-1,0 0,1-1,2 1,-5-4,0 0,1 0,0-1,0 0,0-1,0 1,1-2,-1 1,1-1,-1 0,1-1,0 0,0 0,0-1,0 0,-1-1,1 0,0 0,0-1,-1 0,1-1,0 0,4-2,0-2,0 0,0 0,-1-1,0 0,0-1,-1-1,-1 0,8-8,12-17,-2-2,8-15,-35 51,28-41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2:13.5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32 1,'-2'0,"1"1,-1 0,0 0,1 0,-1 0,1 0,0 0,-1 0,1 0,0 0,0 1,-1-1,1 1,0-1,0 1,1-1,-1 1,0-1,0 1,1 0,-1-1,1 1,0 0,-1 0,1-1,0 1,0 0,0 0,-4 54,7-33,1-1,1 1,0-1,2 0,1 0,1-1,1 0,11 18,-3-4,-2 0,5 19,-11-30,-8-19,0 0,0 0,0 0,-1 0,0 0,0 0,0 3,-24-39,14 14,0 0,1 0,0-1,2 0,0 0,1-1,1 0,1 0,0 0,2 0,0-18,1 34,0 1,0 0,0-1,0 1,0-1,1 1,-1 0,1-1,0 1,0 0,0-1,0 1,0 0,0 0,0 0,1 0,-1 0,1 0,-1 0,1 0,0 1,0-1,0 1,0-1,0 1,0 0,0 0,0 0,1 0,-1 0,0 0,1 1,-1-1,1 0,2 2,-1-1,1 0,-1 1,0 0,1 0,-1 0,0 0,1 1,-1 0,0 0,0 0,0 0,-1 0,1 1,-1 0,1 0,-1 0,2 2,5 7,0 1,-1 0,-1 0,0 1,-1 0,-1 0,0 1,4 14,23 51,-14-53,0-9</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2:14.039"/>
    </inkml:context>
    <inkml:brush xml:id="br0">
      <inkml:brushProperty name="width" value="0.05" units="cm"/>
      <inkml:brushProperty name="height" value="0.05" units="cm"/>
      <inkml:brushProperty name="color" value="#66CC00"/>
      <inkml:brushProperty name="ignorePressure" value="1"/>
    </inkml:brush>
  </inkml:definitions>
  <inkml:trace contextRef="#ctx0" brushRef="#br0">204 464,'50'-15,"-48"13,-9 6,-7 3,-7 4,0 0,1 2,0 0,1 2,1 0,0 0,-6 10,16-17,0 2,1-1,1 1,-1 0,2 1,-1-1,1 1,1 0,0 0,1 1,0-1,0 1,2 0,-1 0,1 9,1-18,0 0,0 0,0 0,0-1,0 1,1 0,-1 0,1 0,0-1,0 1,0 0,0-1,0 1,0-1,1 1,-1-1,1 0,1 2,-2-3,1 0,0 0,-1 0,1 0,0-1,0 1,-1 0,1-1,0 1,0-1,0 1,0-1,0 0,0 0,0 0,0 0,0 0,0-1,0 1,0-1,7-1,-1-1,1 0,-1-1,1 0,-1-1,-1 1,1-1,-1-1,0 1,2-3,10-12,-1 0,0 0,-2-2,0 0,-2-1,0-1,-2 0,-1-1,0 0,-2 0,-1-1,-1-1,-1-1,-1 4,-1-1,-1 0,-1 0,-1 0,-2 0,0 0,-2 0,0 0,-2 1,0 0,-2-1,-1 2,-1-1,-4-5,-20-20,32 48,0 0,0-1,0 1,0 0,0 0,-1 0,1 0,0 0,-1 1,1-1,-1 0,1 1,-1-1,1 0,-1 1,1 0,0 0,1 1,-1-1,0 0,0 0,1 1,-1-1,0 0,0 1,1-1,-1 1,1-1,-1 1,0-1,1 1,-1-1,1 1,-1 0,1-1,-1 1,1 0,0 0,-1-1,1 1,0 0,0 0,-1-1,1 1,0 0,0 0,0-1,0 1,-2 9,1-1,0 1,1-1,0 1,0-1,1 1,0-1,3 9,22 80,-22-82,19 51,2 0,3-1,25 41,-30-66,2-1,1 0,3-2,0-2,36 34,-23-33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2:15.421"/>
    </inkml:context>
    <inkml:brush xml:id="br0">
      <inkml:brushProperty name="width" value="0.05" units="cm"/>
      <inkml:brushProperty name="height" value="0.05" units="cm"/>
      <inkml:brushProperty name="color" value="#66CC00"/>
      <inkml:brushProperty name="ignorePressure" value="1"/>
    </inkml:brush>
  </inkml:definitions>
  <inkml:trace contextRef="#ctx0" brushRef="#br0">3 275,'-1'-63,"0"14,4-35,-3 82,-1 1,1 0,0-1,0 1,0 0,0 0,1-1,-1 1,0 0,0 0,1-1,-1 1,1 0,-1 0,1 0,0 0,-1 0,1 0,0 0,0 0,0 0,-1 0,1 0,1 0,-1 1,0 1,0-1,0 1,0-1,0 1,0-1,0 1,0 0,0 0,0-1,-1 1,1 0,0 0,0 0,-1 0,1 0,-1 0,1 0,-1 0,1 1,28 65,-28-65,25 81,-20-60,0-1,2 1,0-1,2 0,0-1,1 0,1-1,14 17,-21-32,0 0,0 0,1-1,0 0,-1 0,2-1,-1 0,0 0,1 0,-1-1,1 1,0-2,0 1,-1-1,1 0,0 0,0-1,0 0,0-1,0 1,0-1,0 0,0-1,0 0,0 0,-1 0,1-1,-1 0,0 0,0-1,0 1,0-1,-1-1,1 1,-1-1,0 0,0 0,-1-1,0 1,0-1,0 0,0 0,-1 0,0 0,2-7,52-217,-57 229,0-1,1 0,-1 1,0-1,1 0,0 1,-1-1,1 1,0-1,0 1,-1 0,1-1,0 1,1 0,-1-1,0 1,0 0,0 0,1 0,-1 0,1 0,-1 0,1 1,-1-1,1 0,0 0,-1 2,1-1,0 1,-1 0,1-1,-1 1,1 0,-1 0,1 0,-1 0,0 0,0 0,1 1,-1-1,0 0,0 1,0-1,0 0,-1 1,1-1,0 1,0 0,-1-1,1 1,-1 0,9 19,3 11,1 0,2-1,1 0,2-2,1 0,4 4,-37-91,0 18,-2 1,-1 1,-2 0,-1 1,-13-14,26 43,0 0,0 1,-1 0,0 1,0-1,-1 1,-9-7,11 5,7 4</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2:15.84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19,'2'0,"0"1,0 0,0-1,-1 1,1 0,0 0,0 0,-1 0,1 0,-1 0,1 1,-1-1,1 0,-1 1,0-1,0 1,0 0,0-1,0 1,1 1,16 38,-7-10,-2-2,1 0,1 0,1-1,2 0,1-1,1-1,17 21,-32-45,0-1,0 1,0-1,0 0,1 0,-1 1,0-1,1 0,-1 0,0 0,1-1,-1 1,1 0,0 0,-1-1,1 1,0-1,-1 0,1 1,0-1,3-9,-12-13,3 13,-15-33,1 0,-2-14,16 44,1 1,0 0,1 0,0-1,1 0,0 1,1-1,0 1,1-1,1 0,1-8,-2 18,-1-1,0 1,1-1,0 1,0-1,0 1,0 0,0 0,0 0,0-1,1 1,-1 0,1 0,0 1,-1-1,1 0,0 1,0-1,0 1,0-1,0 1,1 0,-1 0,0 0,0 0,1 0,-1 0,1 1,-1-1,1 1,-1 0,1 0,-1 0,2 0,1 1,0 0,1 1,-1 0,0 0,0 0,0 1,0 0,0 0,0 0,-1 0,0 1,1-1,-1 1,-1 0,1 1,12 15,23 27,-37-46,-1 0,0 1,1-1,-1 0,1 0,0 0,-1 0,1 0,0 0,0 0,-1-1,1 1,0 0,0-1,0 0,0 1,0-1,0 0,0 0,0 0,0 0,0-1,-1 1,1 0,1-1,10-7</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2:16.26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1 439,'4'-1,"1"-1,-1 0,0 0,1-1,-1 1,0-1,0 0,-1 0,1 0,-1-1,1 1,-1-1,0 0,1-1,16-16,235-209,-246 223,-2-1,1 0,-1 0,0-1,-1 0,6-9,-11 16,0 1,0-1,0 1,0-1,0 0,-1 1,1-1,-1 0,1 0,-1 0,1 1,-1-1,0 0,0 0,0 0,0 0,0 1,-1-1,1 0,0 0,-1 0,0 1,1-1,-1 0,0 1,0-1,0 0,0 1,0-1,0 1,0 0,0-1,-1 1,1 0,0 0,-1 0,1-1,-1 2,1-1,-1 0,0 0,0 0,1 1,-2-1,-6-2,-1 1,0 0,0 1,0 0,-1 1,1-1,0 2,0 0,0 0,0 1,0 0,0 0,0 1,1 1,0 0,-5 2,1 0,1 0,0 1,0 0,1 1,0 0,1 0,-1 1,1 1,1 0,0 0,1 1,-2 2,2 0,1 1,1-1,0 1,1 0,0 0,1 1,1 0,0-1,1 1,1 0,0 3,1-11,0-1,0 0,1 1,0-1,0 0,1 0,-1 0,1 0,1 0,-1 0,1-1,0 1,0-1,1 1,0-1,0 0,0-1,0 1,1-1,-1 0,1 0,0 0,1 0,-1-1,1 0,-1 0,7 1,1 1,1-1,0 0,0-1,0-1,0-1,0 1,1-2,-1 0,0-1,0-1,0 0,1 0,12-5,-2-1,0-2,-1 0,0-1,-1-1,0-1,-1-2,1-1,25-21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13.0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34 0,'0'6,"0"7,0 7,-5 1,-3 2,1 2,1 4,1 2,3-5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13.6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0,'6'0,"7"0,8 0,5 0,4 0,3 0,2 0,0 0,-6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7.89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1 175,'47'0,"1"2,-1 1,17 6,-58-9,0 0,0 0,0 0,0-1,0 0,0-1,0 1,-1-1,1 0,-1 0,1-1,-1 0,0 0,0 0,0 0,0-1,0 0,-1 0,0 0,0 0,0-1,0 0,-1 0,2-1,-3 2,0 1,0-1,0 1,0-1,-1 0,0 0,1 0,-1 0,-1 0,1 0,0 0,-1 0,0 0,0 0,-1-3,1 4,-1 0,0 0,0 0,0 0,-1 1,1-1,-1 1,1-1,-1 1,0-1,0 1,0 0,0 0,0 0,-1 0,1 0,-1 1,1-1,-1 1,1-1,-1 1,0 0,-1 0,0-1,-1 1,0 0,1 0,-1 1,0-1,0 1,0 0,0 0,0 1,1-1,-1 1,0 0,0 1,1-1,-1 1,1 0,-1 0,1 0,0 1,0-1,0 1,0 0,0 0,1 1,-1-1,1 1,0-1,-1 3,-9 9,2 1,0 0,0 1,2 0,0 1,-2 8,7-18,1 0,0 0,0 0,1 1,1-1,-1 1,1 0,0-1,1 1,0 1,1-7,-1 0,1 0,0 0,0 0,0-1,0 1,0 0,1-1,-1 1,1-1,-1 1,1-1,0 0,0 1,0-1,0 0,1 0,-1-1,1 1,-1 0,1-1,-1 0,1 1,0-1,-1 0,1 0,0-1,0 1,0 0,3-1,8 1,1-1,-1 0,1-1,-1 0,0-2,1 1,-1-2,0 0,0-1,7-3,1 0,27-8</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14.26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127 7,'0'0,"0"-1,-1 1,1 0,0-1,0 1,0 0,-1-1,1 1,0 0,0-1,-1 1,1 0,0-1,-1 1,1 0,0 0,-1 0,1-1,0 1,-1 0,1 0,0 0,-1 0,1 0,-1 0,1-1,0 1,-1 0,1 0,-1 0,1 0,0 1,-1-1,1 0,-1 0,1 0,0 0,-1 0,1 0,0 1,-1-1,1 0,-1 0,1 0,0 1,0-1,-1 0,1 1,0-1,-1 0,1 1,0-1,0 0,0 1,-22 14,12-5,0 1,0 0,1 0,0 1,1 0,0 2,5-9,-1 1,2 0,-1 0,0 0,1 0,0 0,1 0,0 1,-1-1,2 1,-1-1,1 1,0-1,1 4,-1-8,0 0,1 0,-1 0,1 0,0 0,-1 0,1-1,0 1,0 0,0 0,0-1,0 1,0-1,1 1,-1-1,0 0,1 1,-1-1,1 0,0 0,-1 0,1 0,0 0,1 0,1 0,-1 0,1-1,-1 0,1 1,0-1,-1-1,1 1,-1 0,1-1,-1 0,1 0,-1 0,2 0,2-2,0 0,0-1,0 1,0-1,0 0,-1-1,1 0,-1 0,0 0,-1-1,1 1,0-4,-4 6,-1 1,1-1,-1 0,0 0,0 0,0 0,0 0,-1 0,1 0,-1 0,0 0,0 0,0 0,0 0,-1 0,1 0,-1 0,0 0,0-1,-1-3,-2 0,1 0,-1 0,0 0,0 1,-5-5,-7-10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14.6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0,'0'6,"0"7,0 7,0 7,0-3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15.1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62 0,'0'6,"0"7,0 8,0 5,0 5,6-4,2 0,-1 0,-1 3,-2 0,-1 2,-1 0,-8-4,-7-8,-8-7,-5-6,7-9,6-5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15.4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29 35,'-6'0,"-7"0,4 0,9 0,10 0,10-6,6-1,11 0,4 1,7 2,1 2,-2 0,-4 2,-9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19:51.6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401 0,'-11'1,"-1"0,1 1,0 0,0 1,0 0,0 1,0 0,1 0,0 1,0 1,0 0,0 0,1 1,-4 4,-92 78,99-82,1 1,0 0,0 0,1 0,0 1,1 0,0-1,0 1,0 0,1 0,1 1,0-1,0 1,-9 40,-9 54,16-77,-2 0,-1 0,0-1,-5 8,5-20,1 0,1 0,0 1,1-1,0 1,2 0,-1-1,2 8,3 45,8 33,-6-33,-3 1,-3 21,0-12,5 39,-3-109,0 0,1 1,0-1,1 0,-1 0,1-1,1 1,-1 0,1-1,1 1,50 63,-10-14,-39-45,2-1,-1 1,1-1,1-1,0 0,7 6,-13-13,1 1,0-1,0 0,0 0,1 0,-1-1,0 0,1 1,-1-1,0-1,1 1,-1-1,1 0,0 0,-1 0,1 0,-1-1,0 0,1 0,1-1,11-3,0-1,-1 0,0-1,0-1,-1-1,0 0,-1-1,0-1,0 0,-1 0,-1-2,0 0,0 0,7-13,4-7,-2-1,-2-1,-1-1,-1 0,10-37,-26 69,10-23,-2-1,-1 0,-1 0,-1 0,-2-1,1-29,-4-9,1-41,-9-58,5 153,-1 0,0 1,-2-1,1 1,-1 0,-1 0,0 0,-1 1,-1-2,-29-58,22 38,-1 1,-2 0,0 1,-8-6,-16-35,32 52,-2 0,0 0,-1 2,-12-15,8 13,3 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19:53.1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37 629,'-2'0,"1"0,-1 0,1 0,-1 0,1 0,0 0,-1 0,1-1,-1 1,1 0,0-1,-1 1,1-1,0 0,-1 1,1-1,0 0,0 0,0 0,0 0,0 0,0 0,0 0,-1-1,1 0,1 0,-1 0,1 0,-1 0,1-1,0 1,0 0,0 0,0 0,0 0,0 0,1 0,-1 0,1 0,0-2,5-11,0 0,2 0,-1 0,7-7,-5 7,45-90,25-77,-13 30,-53 127,0 6</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19:53.80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 92,'0'1,"0"0,-1-1,1 1,0 0,0-1,0 1,0 0,-1-1,1 1,0-1,-1 1,1 0,0-1,-1 1,1-1,-1 1,1-1,-1 1,1-1,-1 1,1-1,-1 0,1 1,-1-1,1 0,-1 1,0-1,1 0,0 0,0 0,-1 0,1 0,0 0,0 0,-1 0,1 0,0 0,0 0,0 0,-1 0,1 0,0 0,0 0,-1 0,1 0,0-1,0 1,0 0,-1 0,1 0,0 0,0 0,0-1,0 1,0 0,-1 0,1 0,0-1,0 1,0 0,0 0,0 0,0-1,0 1,0 0,0 0,0 0,-1-1,1 1,0 0,0 0,0-1,1 1,-1 0,0 0,0 0,0-1,0 1,0 0,0 0,0-1,0 1,0 0,0 0,1 0,-1 0,0-1,0 1,0 0,0 0,1 0,-1 0,0-1,0 1,0 0,1 0,-1 0,5-9,1 1,1 0,-1 0,1 1,1 0,-1 0,4-2,-7 6,0-1,1 1,0-1,0 1,0 1,0-1,0 1,0 0,1 0,-1 0,1 1,0-1,3 1,-5 2,0 0,-1 0,0 0,1 0,-1 1,0-1,1 1,-1 0,0 0,0 0,0 0,-1 1,1-1,0 1,-1-1,0 1,0 0,0 0,0 0,0 0,0 1,5 8,-1 0,0 1,-1 0,3 12,-2-1,-2-1,-1 0,0 22,-3-29,1 0,1 0,0-1,1 1,0 0,2-1,0 0,0 0,5 7,2-3</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17.54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64,'9'-10,"-2"2,1 0,0 1,0 0,1 0,6-3,-14 9,0 0,0 1,0-1,0 1,0-1,0 1,0-1,1 1,-1 0,0-1,0 1,1 0,-1 0,0 0,0 0,1 0,-1 0,0 0,0 1,0-1,1 0,-1 1,0-1,0 1,0-1,0 1,0 0,0-1,0 1,0 0,0 0,0-1,0 1,0 0,0 0,-1 0,1 0,0 0,-1 1,1-1,-1 0,1 0,-1 0,0 0,1 1,-1-1,0 0,0 0,0 1,4 14,-2-1,0 0,-1 1,0 0,-1-1,-1 1,0-1,-1 1,-2 4,-9 38,-18 47,16-58,11-31,-2 4,0-1,-2 1,-7 13,12-31,7-17,10-24,-7 24,48-83,-50 91,0-1,1 1,-1 0,1 1,1-1,-1 1,1 1,0-1,1 1,6-4,-13 8,0 0,0 0,0 1,1-1,-1 0,0 1,0-1,1 1,-1 0,0-1,0 1,1 0,-1-1,0 1,1 0,-1 0,0 0,1 0,-1 1,1-1,-1 0,0 1,0-1,1 0,-1 1,0 0,0-1,1 1,-1 0,0-1,0 1,0 0,0 0,0 0,0 0,0 0,-1 0,1 0,0 0,0 0,-1 1,1-1,-1 0,1 0,-1 1,0-1,1 0,-1 1,0-1,0 0,0 1,0-1,0 0,0 1,0 10,0 0,-1 0,0-1,-1 1,-2 6,0-1,-12 75,15-86,0-1,1 1,0 0,0 0,1-1,-1 1,1 0,0-1,1 1,0-1,-1 1,2-1,-1 0,1 1,5 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17.88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0,'0'6,"0"9,0 9,0 5,0 6,0 2,0 2,0 0,0-12,7-11,1-15,0-14,-1-11,-3-8,-1 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18.2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53,'0'-6,"0"-9,6-2,2 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8.2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183 9,'0'-7,"0"5,-6 9,-9 9,-2 9,-4 6,2 4,-3 3,2 1,-1 1,3-1,4-1,4 1,11-2,11-6,11-8,0-9</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18.5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227 1,'0'2,"0"1,0 0,-1-1,1 1,0-1,-1 1,0 0,1-1,-1 1,0-1,-1 0,1 1,0-1,-1 0,1 0,-1 1,1-1,-1-1,0 1,0 0,0 0,0-1,0 1,-1-1,0 1,-6 2,-1 0,0 0,0-1,0-1,0 0,-1 0,2-1,0 1,0 0,0 0,1 1,-1 0,1 1,-6 3,10-4,0 0,0 0,1 1,-1-1,1 1,0 0,0 0,0 0,1 1,-1-1,1 1,0-1,0 1,1 0,-1 0,1 0,0 0,0 0,1 0,-1 0,1 0,1 0,-1 0,0 0,1 0,0 0,0 0,1 0,1 2,-2-3,0-1,1 1,-1-1,1 1,0-1,0 0,1 0,-1 0,1 0,-1 0,1 0,0-1,0 1,0-1,0 0,1 0,-1 0,0 0,1-1,0 1,-1-1,1 0,0 0,-1 0,1-1,0 1,0-1,0 0,0 0,-1 0,1-1,0 1,0-1,0 0,-1 0,1 0,0 0,-1-1,1 0,0 0,-1 0,1 0,-1-1,1 1,-1-1,0 0,0 0,0 0,-1 0,1 0,-1-1,1 1,-1-1,0 1,-1-1,1 0,-1 0,1 0,-1 0,0 0,2-11,-1 1,0-1,-1 0,0 0,-1-1,0 20,0 33,-2 0,-3 15,3-39,0-1,-1 1,0-1,-1 0,0 0,-1 0,0 0,-1-1,0 0,-6 7,3-6,-1 0,0-1,-1-1,-1 1,1-2,-14 9,1-6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19.00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37,'51'-37,"-55"89,1-33,-1 27,1-1,3 0,1 1,2-1,3 0,7 29,-9-50,-8-29,-9-41,12 31,0 1,0 0,2 0,0-1,0 1,1 0,4-12,-5 20,1 0,-1 0,1 0,1 0,-1 0,1 0,0 1,0 0,1-1,0 1,-1 1,2-1,-1 0,0 1,1 0,0 0,0 0,0 1,1 0,-5 2,1 0,-1 1,1-1,-1 1,1-1,-1 1,1 0,-1-1,1 1,-1 0,1 0,0 0,-1 1,1-1,-1 0,1 0,-1 1,1-1,-1 1,1-1,-1 1,0 0,1 0,-1 0,0-1,1 1,1 2,0 1,0-1,-1 0,1 1,-1-1,1 1,-1 0,0 0,-1 0,1 0,5 15,-1 1,-1-1,2 20,-7-35,5 32,-2 0,-2 7,-1-14,2 0,1-1,3 15,7-16,-13-26,1-1,-1 1,1-1,0 0,-1 1,1-1,-1 1,1-1,0 0,0 1,-1-1,1 0,0 0,0 0,-1 0,1 0,0 1,0-1,-1-1,1 1,0 0,0 0,-1 0,1 0,0 0,-1-1,1 1,0 0,0-1,-1 1,1 0,-1-1,1 1,12-11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19.38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145 8,'0'0,"0"0,0 0,0-1,0 1,0 0,0-1,0 1,0 0,0-1,-1 1,1 0,0 0,0-1,0 1,0 0,0-1,0 1,-1 0,1 0,0-1,0 1,-1 0,1 0,0 0,0-1,-1 1,1 0,0 0,0 0,-1 0,1 0,0-1,-1 1,1 0,0 0,0 0,-1 0,1 0,0 0,-1 0,1 0,-18 6,-15 17,19-9,1 1,0 0,-9 15,19-26,0 0,1 1,-1-1,1 1,0 0,0 0,1 0,-1 0,1 0,0 0,0 0,1 0,0 1,0-1,0 0,0 0,1 1,0-3,0 0,1 0,-1 0,1-1,0 1,-1 0,1-1,0 1,1-1,-1 0,0 0,1 0,-1 0,1 0,0 0,-1-1,1 1,0-1,0 0,0 0,0 0,0 0,0-1,0 1,1-1,-1 1,0-1,0 0,0-1,0 1,7 0,-1 0,0-1,0 0,1-1,-1 0,-1 0,1-1,0 0,6-4,-5 1,0 0,-1-1,0 0,0-1,-1 0,3-3,15-19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19.7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247 1,'-6'0,"-3"6,-6 3,0 6,-4 0,-6 4,-4 6,2 4,-1-2,5 1,0-5,4 0,11-10,7-7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0.0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168 1,'1'0,"1"0,0-1,0 1,0 0,0 0,0 1,0-1,0 0,0 1,-1-1,1 1,0 0,0-1,0 1,-1 0,1 0,0 0,-1 0,1 0,-1 1,1-1,0 2,-1-2,-1 1,1 0,-1-1,0 1,0 0,1 0,-1-1,0 1,-1 0,1 0,0-1,0 1,-1 0,1-1,-1 1,1 0,-1-1,0 1,0-1,0 1,-7 12,-1-1,-1 1,0-2,-11 12,17-20,-57 52,44-41,-1 1,2 0,-5 8,11-4,10-19,0-1,0 1,1-1,-1 0,0 1,0-1,0 1,0-1,1 0,-1 1,0-1,0 1,1-1,-1 0,0 1,1-1,-1 0,0 0,1 1,-1-1,0 0,1 0,-1 1,1-1,-1 0,0 0,1 0,-1 0,1 0,2 1,0-1,0 0,0 0,0 0,1 0,-1-1,0 1,0-1,0 0,0 0,3-1,130-60,-135 61,1 0,0 1,-1-1,1 0,0 1,-1-1,1 1,0-1,0 1,0 0,-1 0,1 0,0 0,0 0,0 0,0 0,-1 0,1 1,0-1,0 1,1 0,-2 0,-1 0,1 0,0 0,0 0,-1 0,1 0,-1 0,1 1,-1-1,1 0,-1 0,0 0,0 1,0-1,1 0,-1 0,0 1,0-1,-1 0,1 0,0 1,0-1,-1 0,0 6,-1 0,0-1,0 1,-1-1,0 1,0-1,0 0,-1 0,0-1,-1 2,-17 12,3-7</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0.4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61 6,'1'0,"-1"-1,0 1,0 0,0-1,1 1,-1 0,0 0,0-1,1 1,-1 0,0 0,1-1,-1 1,0 0,1 0,-1 0,0-1,1 1,-1 0,0 0,1 0,-1 0,1 0,-1 0,0 0,1 0,-1 0,1 0,-1 0,0 0,1 0,-1 0,0 0,1 1,2 13,-8 34,3-33,-12 67,9-66,1 0,1 0,1 0,0 1,1-1,1 1,1-1,0 1,2 6,-3-21,1 1,0 0,0 0,0-1,0 1,0-1,0 1,1-1,-1 1,1-1,0 0,0 0,0 1,0-1,0-1,0 1,0 0,1 0,-1-1,1 0,-1 1,1-1,-1 0,1 0,0 0,-1-1,1 1,0 0,0-1,0 0,0 0,-1 0,1 0,0 0,0-1,0 1,-1-1,1 0,2 0,1-1,0 0,0-1,0 1,0-1,-1 0,1-1,-1 1,0-1,0 0,0-1,0 1,-1-1,0 0,0 0,0 0,-1 0,2-3,-3 3,0 1,0 0,0-1,-1 0,1 1,-1-1,0 0,-1 1,1-1,-1 0,0 0,0 1,0-1,-1 0,0 0,0 1,0-1,0 0,-1 1,0-1,0 1,0 0,0 0,-1-1,0 1,0 1,0-1,0 0,0 1,-1 0,1 0,-1 0,-2-1,-5-3,0 0,0 1,-1 1,1 0,-1 1,-1 0,1 1,-1 0,1 1,-1 0,-11 0,-5 2,41 0,49-2,21-16,-1-3,32-15,-101 32,25-8</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1.0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92 1,'0'6,"-7"3,-1 6,0 6,-5 7,-7 5,1 3,2-5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2.5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71 32,'1'0,"0"-1,0 1,0 0,0-1,0 1,0-1,0 1,0-1,0 1,0-1,0 0,-1 1,1-1,0 0,0 0,-1 0,1 0,0 0,-1 0,1 0,-1 0,1 0,-1 0,1 0,-1 1,0-1,0 1,1 0,-1 0,0-1,0 1,0 0,0 0,1-1,-1 1,0 0,0-1,0 1,0 0,0-1,0 1,0 0,0-1,0 1,0 0,0 0,0-1,0 1,0 0,0-1,0 1,0 0,0-1,0 1,-1 0,1-1,0 1,0 0,0 0,-1-1,1 1,0 0,0 0,0-1,-1 1,1 0,0 0,-1 0,1 0,0-1,0 1,-1 0,1 0,0 0,-1 0,1 0,0 0,-1 0,1 0,0 0,-1 0,1 0,0 0,-1 0,1 0,0 0,-1 0,1 0,0 0,0 1,-1-1,1 0,-6 3,1 0,-1 1,1-1,0 1,0 0,0 1,1-1,-1 1,1 0,0 0,0 0,1 1,0-1,0 1,0 0,1 0,-1 0,1 1,1-4,0-1,1 1,-1-1,1 1,-1-1,1 1,0-1,0 1,0-1,0 1,0 0,0-1,1 1,0-1,-1 1,1-1,0 0,0 1,0-1,0 0,1 1,-1-1,1 0,-1 0,1 0,0 0,0-1,0 1,0 0,0-1,0 1,0-1,0 0,0 0,1 0,-1 0,1 0,-1 0,1 0,-1-1,1 0,-1 1,1-1,-1 0,1 0,1 0,0 0,-1 1,1-1,0 1,0 0,-1 0,1 0,-1 1,1-1,-1 1,1 0,-1 0,0 0,0 0,2 2,-4-2,0 0,0 0,0 0,-1 0,1 0,0 0,-1 1,0-1,1 0,-1 0,0 1,0-1,0 0,0 0,-1 1,1-1,-1 0,1 0,-1 0,0 1,0-1,0 0,0 0,0 0,0-1,-2 3,-2 7,-31 53,33-59,-1 0,1 0,-1-1,0 1,0-1,-1 0,1 0,-1 0,0 0,0-1,5-3,0 1,0-1,-1 0,1 0,0 0,0 0,0 0,-1 1,1-1,0 0,0 0,-1 0,1 0,0 0,0 0,-1 0,1 0,0 0,0 0,-1 0,1 0,0 0,0 0,-1 0,1 0,0 0,0-1,-1 1,1 0,0 0,0 0,0 0,-1 0,1 0,0-1,0 1,0 0,0 0,-1 0,1-1,0-11,8-13,2 7,0 2,2 0,0 0,1 1,1 0,0 2,7-6,0 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3.1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69 164,'-1'9,"-1"-1,1 0,-1 0,-1 1,1-1,-3 4,-10 36,10 11,1 1,4 0,2 0,4 16,-6-66,-15-87,10 59,0 0,1 0,1-1,1 1,1-1,0 1,1-1,1 0,1 1,1-4,3 4,0 0,1 1,1-1,0 2,1-1,1 1,1 1,12-15,13-10,3 1,19-14,-57 51,1 1,-1-1,1 1,0-1,-1 1,1 0,0 0,0 0,0 0,0 0,0 0,0 0,0 1,0-1,0 1,1-1,-1 1,0 0,0 0,0 0,1 0,0 1,-1-1,-1 2,1-1,-1 0,1 0,-1 0,0 1,1-1,-1 0,0 1,0-1,0 1,0 0,0-1,-1 1,1 0,0-1,-1 1,1 0,-1 0,0 0,0 0,1-1,-1 1,0 0,-1 0,1 0,0 0,0 6,-1 1,0-1,-1 0,0 1,0-1,-1 0,0 0,0 0,-1-1,0 1,0-1,-1 0,-1 1,-2 4,-2-1,1 0,-1 0,-1-1,0 0,-1-1,-1 1,-3-1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3.72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180 0,'-6'0,"-9"0,-9 0,-5 7,1 8,-1 2,4 4,7 5,13 5,7 3,10-4,9-7,7-7,0-13,1-8,-5-8,1-3,-5 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48.5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67 33,'0'-7,"7"-8,1 5,1 10,-9 12,-4 10,-8 7,-1 6,-6 3,1 1,4 7,3 2,11-1,12-9,9-10,15-17,1-9</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4.0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134 0,'0'7,"-6"8,-9 8,-9 1,1 2,-3-4,3-11,6-7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4.4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71 1,'-1'4,"0"1,-1-1,0 0,1 0,-2 0,1 0,0 0,-1 0,0 0,0-1,0 1,-2 1,-21 31,23-29,1-1,0 1,0 0,1 0,-1 0,2 0,-1 0,1 0,0 0,0 0,1 1,0-1,0 0,1-1,2 7,-3-10,0 0,1 0,-1 0,1 0,0-1,0 1,0 0,0-1,1 0,-1 1,1-1,-1 0,1 0,0 0,0-1,-1 1,1-1,1 1,-1-1,0 0,0 0,0 0,0-1,1 1,-1-1,0 0,1 0,-1 0,0 0,1-1,-1 1,0-1,0 0,2 0,3-1,1-1,-1 0,0-1,0 0,0 0,0-1,-1 0,1 0,-1 0,-1-1,1 0,-1-1,0 0,15-18,-1-1,14-25,-32 49,20-32</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4.7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 0,'-6'0,"-3"0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5.1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117 24,'0'-1,"0"0,0 0,0 0,-1 0,1 0,0 0,-1 0,1 0,-1 0,1 0,-1 0,1 0,-1 0,0 0,0 0,1 1,-1-1,0 0,0 0,0 1,0-1,0 1,0-1,0 1,0-1,0 1,0 0,0-1,0 1,0 0,0 0,0 0,0 0,0 0,-1 0,1 0,0 0,0 0,0 0,0 1,0-1,-3 0,0 1,0 0,0 0,0 0,0 0,0 0,1 1,-1 0,1 0,-1 0,0 0,0 3,0-1,1 1,-1 0,1 0,0 0,0 0,1 1,0-1,0 1,0-1,0 1,1 0,0 0,0 0,0 0,1-1,0 1,0 0,1 0,0 0,0 0,1 4,-1-7,-1 0,1 0,0 0,0-1,0 1,1 0,-1 0,1-1,-1 1,1-1,0 1,0-1,0 0,0 0,0 0,1 0,-1 0,1 0,-1-1,1 1,0-1,-1 0,1 1,0-1,0-1,0 1,0 0,0-1,0 1,0-1,0 0,0 0,0 0,0-1,0 1,0-1,0 1,0-1,0 0,0 0,-1 0,1-1,0 1,0-1,7-2,0-1,-1 0,0-1,1 0,-2 0,1-1,-1 0,0-1,-1 0,1 0,-2 0,1-1,-1 0,0-1,-1 1,0-1,-1 0,0 0,0-1,-2-6,-6 20,-7 27,10-23,0 0,0 0,1 1,0-1,0 0,1 0,0 0,0 0,0 0,2 3,-2-7,0 0,1 0,-1 0,1 0,0 0,0 0,-1-1,2 1,-1-1,0 1,0-1,1 0,0 0,-1 0,1 0,0-1,0 1,0-1,0 0,0 1,0-1,0-1,2 2,24 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5.553"/>
    </inkml:context>
    <inkml:brush xml:id="br0">
      <inkml:brushProperty name="width" value="0.05" units="cm"/>
      <inkml:brushProperty name="height" value="0.05" units="cm"/>
      <inkml:brushProperty name="color" value="#E71224"/>
      <inkml:brushProperty name="ignorePressure" value="1"/>
    </inkml:brush>
  </inkml:definitions>
  <inkml:trace contextRef="#ctx0" brushRef="#br0">40 46,'0'-6,"0"-9,-7-2,-1 9,0 12,1 12,3 9,1 7,1 5,2 2,0 2,0-1,0 0,1-1,5-6,3-9</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5.93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211 29,'2'-12,"-1"-2,-2 13,1 1,-1 0,0-1,1 1,-1 0,0 0,0 0,1-1,-1 1,0 0,0 0,0 0,1 0,-1 0,0 1,0-1,1 0,-1 0,0 0,0 1,1-1,-1 0,0 1,1-1,-1 1,-14 6,0 1,1 1,1 1,0 0,0 0,1 1,0 1,1 0,-1 2,-3 1,10-9,-1 0,1 1,0-1,1 1,0 0,0 0,0 1,1-1,0 1,0 0,1 1,1-7,1 0,0 1,-1-1,1 0,0 1,0-1,0 0,1 0,-1 1,0-1,1 0,0 0,-1 1,1-1,0 0,0 0,0 0,1 0,-1 0,0 0,1-1,-1 1,1 0,0-1,-1 1,1-1,0 1,0-1,0 0,0 0,0 0,0 0,0 0,0 0,1-1,-1 1,0-1,0 1,1-1,1 0,5 1,-1 0,1-1,-1 0,1 0,-1-1,1 0,-1-1,1 1,-1-2,0 1,0-1,0-1,0 1,-1-1,1-1,-1 1,0-1,0 0,4-5,-1 1,0-1,-1 1,-1-2,0 1,0-1,-1 0,0-1,-1 1,0-1,-1-1,-1 1,2-8,-5 17,0-1,0 1,0-1,-1 1,0-1,1 1,-1-1,0 1,-1-1,1 0,-1 1,0-1,0 1,-4 3,0 12,-2 14,5-12,1 0,0 1,1-1,1 1,0-1,1 1,1 3,-2-14,0 0,0 0,0 0,1 0,0-1,-1 1,1-1,1 1,-1-1,0 0,1 0,0 0,0 1,-1-3,0 1,0-1,0 0,0 0,1 0,-1 0,0 0,1 0,-1-1,0 1,1-1,-1 0,1 0,-1 0,1 0,-1 0,0 0,1 0,-1-1,1 1,-1-1,0 0,1 0,25-10,-1-3</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7.2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101 118,'2'0,"0"-1,-1 0,1 0,0 0,-1 0,1 0,-1 0,1 0,-1-1,0 1,0 0,1-1,-1 1,0-1,0 1,0-1,-1 0,1 1,0-1,-1 0,1-1,0 1,0 0,0 0,0 0,-1 0,1 0,-1 0,1 0,-1 0,0 0,0 0,0 0,0 0,0 0,0 0,0 0,-1 0,1 0,-1 0,0 0,1 2,-1 0,1 0,-1 0,1 0,-1 0,1 0,-1 0,1 0,-1 0,1 0,0 0,-1 1,1-1,-1 0,1 0,-1 1,1-1,0 0,-1 0,1 1,0-1,-1 0,1 1,0-1,-1 0,1 1,0-1,0 1,-1-1,1 1,0-1,0 0,0 1,0-1,-1 1,1-1,0 1,0-1,0 1,0-1,0 1,-7 22,2 4,1 0,1-1,1 2,2 18,0-36,1-1,0 1,0-1,1 0,0 1,0-1,1 0,1 0,-1 0,1-1,1 1,0-1,0 0,5 6,-9-13,0 1,0-1,0 0,0 0,0 0,0 0,1 0,-1 0,0 0,1 0,-1 0,1-1,-1 1,0-1,1 1,-1-1,1 1,0-1,-1 0,1 0,-1 1,1-1,-1-1,1 1,0 0,-1 0,1 0,0-1,-1 0,0 0,0 0,-1 0,1 0,0 0,-1 0,1-1,0 1,-1 0,0 0,1 0,-1-1,0 1,1 0,-1-1,0 1,0 0,0-1,0 1,0 0,-1 0,1-1,0 1,-1 0,1 0,0-1,-1 1,0 0,1 0,-1 0,0 0,1 0,-1 0,0-1,-4-6,1 0,-1 1,-1-1,1 1,-1 0,-1 0,1 1,-1 0,0 0,-2 0,-10-6,-1 1,0 0,-10-2,28 12,0 1,0-1,0 0,1 1,-1-1,0 0,1 0,-1-1,1 1,-1 0,1 0,0-1,-1 1,1-1,0 1,0-1,0 1,0-1,0 0,0 1,0-2,1 2,0-1,1 1,-1-1,0 1,0 0,1-1,-1 1,1 0,-1-1,1 1,-1 0,1 0,0-1,0 1,0 0,0 0,0 0,0 0,0 0,0 0,1 0,6-5,0 0,1 1,0 1,0-1,0 1,0 1,4-1,27-9,60-16,-92 27,1 0,0 0,0 1,0 1,0 0,0 0,0 1,0 0,4 1,-9 0,1 0,-1 0,-1 0,1 1,0-1,-1 1,1 0,-1 1,0-1,0 0,0 1,-1-1,1 1,-1 0,0 0,0 0,0 0,0 1,-1-1,0 0,1 2,4 14,-2 1,0 1,1 15,-2 8,-2-19,-1-50,-1 1,2 1,-1 1,-2-1,0 1,-1-1,-1 1,-1 0,-1 0,-4-8,7 24,1 0,0 0,0-1,0 0,0 1,1-1,0 0,0 1,1-3,0 6,0 0,1 1,-1-1,1 1,-1 0,1-1,0 1,-1-1,1 1,0 0,0 0,0-1,0 1,0 0,0 0,0 0,1 0,-1 0,0 0,1 0,-1 1,0-1,1 0,-1 1,1-1,-1 1,1 0,-1-1,1 1,-1 0,1 0,0 0,-1 0,1 0,-1 0,1 0,0 1,13-1,0 2,0-1,-1 2,12 3,-20-5,0 1,1 0,-1 0,-1 0,1 1,0 0,-1 0,1 1,-1-1,0 1,0 0,1 2,-5-5,0 1,0-1,-1 1,1-1,0 1,-1 0,1-1,-1 1,0 0,1-1,-1 1,0 0,0 0,0-1,0 1,0 0,-1 0,1-1,-1 1,1 0,-1-1,1 1,-1 0,-1 0,-26 43,13-22,11-15,0-1,1 1,0-1,1 1,-1 0,1 0,1 0,0 1,0-1,1 0,0 0,0 1,1 1,-1-6,1-1,0 0,-1 0,1 0,0 0,1 0,-1 0,0-1,1 1,0 0,-1-1,1 1,0-1,0 1,1-1,-1 0,0 0,1 0,0 0,-1-1,1 1,0 0,0-1,-1 0,1 0,0 0,1 0,-1 0,0-1,0 1,0-1,0 0,0 0,0 0,4-1,-5 1,0 1,1-1,-1 0,1-1,-1 1,1 0,-1-1,0 1,1-1,-1 0,0 0,1 0,-1 0,0 0,0 0,0-1,0 1,0-1,0 1,0-1,-1 0,1 0,-1 0,1 0,-1 0,0 0,1 0,-1-1,0-1,0 0,-1-1,0 1,0 0,0 0,0 0,0 0,-1 0,0 0,0 0,0 0,0 0,-1 0,1 0,-1 0,-1-1,-2-5,0-1,1 1,0 0,1-1,1 0,-1 0,2 0,-1-5,2 13,0 0,-1 1,1-1,1 0,-1 0,0 1,1-1,-1 0,1 0,0 1,0-1,0 1,0-1,0 1,1-1,-1 1,1 0,-1-1,1 1,0 0,0 0,0 0,0 1,0-1,1 0,-1 1,0-1,1 1,-1 0,1 0,-1 0,1 0,0 0,-1 1,1-1,1 1,-2 0,0 0,0 0,0 0,0 1,0-1,0 1,0-1,0 1,-1 0,1-1,0 1,0 0,-1 0,1 0,0 1,-1-1,1 0,-1 1,0-1,1 1,-1-1,0 1,0 0,0-1,0 1,0 0,0 0,-1-1,1 1,-1 0,1 0,-1 0,1 0,-1 1,3 11,-1 0,0 1,0-1,-2 3,0-14,1 36,-2-27,1 1,1-1,0 1,0-1,1 0,1 0,3 9,-6-20,0-1,0 0,0 1,0-1,0 0,0 0,0 1,0-1,0 0,0 0,0 1,0-1,0 0,1 0,-1 1,0-1,0 0,0 0,0 1,0-1,1 0,-1 0,0 0,0 1,0-1,1 0,-1 0,0 0,0 0,1 0,-1 0,0 1,0-1,1 0,-1 0,0 0,0 0,1 0,-1 0,0 0,1 0,-1 0,0 0,0 0,1 0,-1 0,0 0,0-1,7-14,-2-25,-3 13,1 0,1 1,3-12,-6 33,0-1,1 1,-1 0,1 0,0 0,0 0,1 1,-1-1,1 0,0 1,0 0,1 0,-1 0,1 0,0 0,0 1,0-1,0 1,1 0,2-1,-5 3,1 1,-1-1,0 1,0-1,0 1,0-1,1 1,-1 0,0 0,0 1,1-1,-1 0,0 1,0-1,0 1,0-1,0 1,0 0,0 0,0 0,2 1,-1 1,1 0,-1 1,1-1,-1 0,0 1,0 0,-1 0,1 0,-1 0,1 2,3 8,0 0,-1 0,-1 1,-1 0,3 14,-3 11,-3-38</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20:27.6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66 0,'-7'0,"-8"0,-8 0,7 0,11 0,14 0,5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4.9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5.8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53:30.4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1,'4'3,"3"4,1 2,0-2,-6-4,1-1,-4-2,-4-6,-2-1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09.969"/>
    </inkml:context>
    <inkml:brush xml:id="br0">
      <inkml:brushProperty name="width" value="0.1" units="cm"/>
      <inkml:brushProperty name="height" value="0.1" units="cm"/>
      <inkml:brushProperty name="ignorePressure" value="1"/>
    </inkml:brush>
  </inkml:definitions>
  <inkml:trace contextRef="#ctx0" brushRef="#br0">1131 156,'-3'-2,"0"0,0 0,0 0,0 0,0 0,0-1,1 0,-1 1,1-1,0 0,0 0,0 0,0 0,0 0,0-1,-17-23,3 16,0 1,0 0,-1 1,0 1,0 0,-1 2,0 0,0 1,-1 1,1 0,-1 1,-13 1,3 2,-1 1,1 2,0 1,0 1,1 1,-1 2,-24 10,-61 14,101-30,0 1,0 0,1 1,-1 0,1 1,0 0,0 1,1 0,-1 1,2 0,-1 1,1 0,0 1,0 0,1 1,1-1,0 2,-3 3,-75 123,-52 111,134-239,0 1,0-1,1 1,0 0,0 1,1-1,1 0,-1 1,2-1,0 1,0-1,0 1,2-1,-1 0,2 5,6 17,2 0,0-1,3 0,3 4,-9-16,18 34,1-2,3 0,2-2,2-2,2-1,7 4,-35-43,-1-1,1 0,0 0,0-1,1 0,-1 0,1-1,0 0,0-1,9 3,18 2,1 0,10-1,0 0,-10-2,0-2,1-1,-1-2,0-2,0-1,24-6,44-12,69-25,-150 40,-1-1,0-1,-1-1,0-1,0 0,-1-2,0-1,-1 0,0-2,-1 0,8-9,1-8,-1-1,-1 0,-2-2,-1-1,-2-1,-2-1,-1-1,1-9,-9 17,-2-1,-2 0,-1 0,-1-1,-2 0,-1 0,-2 1,-1-1,-7-31,7 50,-1 1,0 0,-1 1,-1-1,0 1,0-1,-2 1,1 1,-2-1,1 1,-1 1,-1-1,0 2,-6-6,-5-2,-1 1,-1 1,0 0,-1 2,0 1,-22-8,5 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1.314"/>
    </inkml:context>
    <inkml:brush xml:id="br0">
      <inkml:brushProperty name="width" value="0.1" units="cm"/>
      <inkml:brushProperty name="height" value="0.1" units="cm"/>
      <inkml:brushProperty name="ignorePressure" value="1"/>
    </inkml:brush>
  </inkml:definitions>
  <inkml:trace contextRef="#ctx0" brushRef="#br0">1 385,'6'-2,"0"1,-1-1,1-1,0 1,-1-1,0 0,1 0,2-2,4-3,456-285,-401 249,-44 29</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1.675"/>
    </inkml:context>
    <inkml:brush xml:id="br0">
      <inkml:brushProperty name="width" value="0.1" units="cm"/>
      <inkml:brushProperty name="height" value="0.1" units="cm"/>
      <inkml:brushProperty name="ignorePressure" value="1"/>
    </inkml:brush>
  </inkml:definitions>
  <inkml:trace contextRef="#ctx0" brushRef="#br0">4 60,'0'0,"0"0,0 0,0 0,0 0,-1 0,1 0,0 0,0 0,0 0,0 0,-1 0,1 0,0 0,0 0,0 0,0 0,0-1,0 1,-1 0,1 0,0 0,0 0,0 0,0 0,0-1,0 1,0 0,0 0,0 0,-1 0,1 0,0-1,0 1,0 0,0 0,0 0,0 0,0-1,0 1,0 0,0 0,0 0,0 0,0-1,0 1,1 0,-1 0,0 0,0 0,0 0,0-1,0 1,0 0,0 0,0 0,0 0,1 0,-1 0,0-1,0 1,0 0,13-16,22-11,-33 26,1-1,1 1,-1 0,0 0,0 0,0 0,1 0,-1 1,0 0,1-1,-1 1,0 1,0-1,1 0,-1 1,0 0,1-1,-1 1,0 0,0 1,0-1,0 1,0-1,0 1,0 0,1 2,0 1,0-1,0 1,-1-1,1 1,-1 0,-1 0,1 1,-1-1,1 0,-1 1,-1 0,2 4,3 15,-2-11,0 0,-1 1,-1-1,0 1,-1 13,-1-23,-1 1,1-1,-2 0,1 0,0 0,-1 0,0 0,0 0,-1 0,1-1,-1 1,0-1,0 1,0-1,-1 0,0 0,1-1,-4 3,-9 7</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2.153"/>
    </inkml:context>
    <inkml:brush xml:id="br0">
      <inkml:brushProperty name="width" value="0.1" units="cm"/>
      <inkml:brushProperty name="height" value="0.1" units="cm"/>
      <inkml:brushProperty name="ignorePressure" value="1"/>
    </inkml:brush>
  </inkml:definitions>
  <inkml:trace contextRef="#ctx0" brushRef="#br0">362 32,'-5'-4,"1"1,-1-1,1 1,-1 1,0-1,0 1,0 0,0 0,-1 0,1 1,0 0,-1 0,1 0,-1 0,1 1,-1 0,-4 1,-2-1,0 2,0-1,0 1,0 1,1 0,-1 1,-6 4,6-2,0 0,1 1,0 0,1 1,0 0,0 1,1 0,0 1,0 0,6-7,1 1,0-1,0 0,0 1,0-1,0 1,1-1,0 1,-1 0,1 0,1-1,-1 1,0 0,1 2,0-3,1 0,-1-1,1 1,0 0,0-1,0 1,0 0,0-1,1 1,-1-1,1 0,-1 1,1-1,0 0,0 0,0 0,0 0,0 0,1-1,-1 1,0-1,1 1,7 3,0-1,0 1,0-2,0 1,0-2,6 2,-5-2,0 1,-1 0,1 1,-1 0,5 3,-14-7,0 0,0 1,0 0,0-1,0 1,0-1,-1 1,1 0,0 0,0 0,0-1,-1 1,1 0,0 0,-1 0,1 0,-1 0,1 0,-1 0,0 0,1 0,-1 1,0-1,0 0,1 0,-1 0,0 0,0 0,0 1,-1-1,0 2,0 0,0-1,0 1,-1-1,1 1,-1-1,0 1,0-1,0 0,0 0,0 0,-1 1,-11 8,0-1,-1 0,-14 7,27-16,-21 12,0-2,-1 0,-12 2,5-4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2.498"/>
    </inkml:context>
    <inkml:brush xml:id="br0">
      <inkml:brushProperty name="width" value="0.1" units="cm"/>
      <inkml:brushProperty name="height" value="0.1" units="cm"/>
      <inkml:brushProperty name="ignorePressure" value="1"/>
    </inkml:brush>
  </inkml:definitions>
  <inkml:trace contextRef="#ctx0" brushRef="#br0">129 15,'0'-5,"-5"-3,-8 7,-8 8,1 10,-3 6,3 6,4 3,6 3,10 0,10 0,10-6,6-7,6-8,1-7,8-3,2-10,-6-2</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2.859"/>
    </inkml:context>
    <inkml:brush xml:id="br0">
      <inkml:brushProperty name="width" value="0.1" units="cm"/>
      <inkml:brushProperty name="height" value="0.1" units="cm"/>
      <inkml:brushProperty name="ignorePressure" value="1"/>
    </inkml:brush>
  </inkml:definitions>
  <inkml:trace contextRef="#ctx0" brushRef="#br0">282 1,'0'5,"0"8,0 8,-5-1,-9 3,-6-3,-1 1,-2-3,-3 1,-2-3,-3 2,-1-3,-1-3,5 2,7-2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3.219"/>
    </inkml:context>
    <inkml:brush xml:id="br0">
      <inkml:brushProperty name="width" value="0.1" units="cm"/>
      <inkml:brushProperty name="height" value="0.1" units="cm"/>
      <inkml:brushProperty name="ignorePressure" value="1"/>
    </inkml:brush>
  </inkml:definitions>
  <inkml:trace contextRef="#ctx0" brushRef="#br0">75 29,'-8'8,"1"1,0 1,1 0,0 0,0 0,1 0,0 1,1 0,0 0,1 0,0 1,1-1,0 1,1 1,-3 34,3-1,1 0,3 2,0 26,-4-14,-1-39,1 0,2 1,0-1,1 1,1-1,1 0,4 8,-8-28,-1-1,1 1,0-1,0 1,0-1,0 1,1-1,-1 1,0-1,0 0,0 1,0-1,0 1,0-1,1 1,-1-1,0 0,0 1,1-1,-1 0,0 1,1-1,-1 0,0 1,1-1,-1 0,0 1,1-1,-1 0,1 0,-1 0,0 0,1 1,-1-1,1 0,-1 0,1 0,-1 0,1 0,-1 0,7-20,-3-35,-6-73,-1 61,3 1,6-35,-4 83,0 1,2-1,0 1,1 0,0 0,2 0,0 0,1 1,0 1,1-1,6-6,-11 17,1 0,-1 1,1-1,0 1,0 0,1 1,-1-1,1 1,-1 0,1 0,0 1,0-1,1 1,-1 1,0-1,1 1,-1 0,1 1,-1 0,3 0,-5 0,0 0,-1 1,1-1,0 1,0 0,0 0,0 1,-1-1,1 1,-1 0,1-1,-1 2,0-1,0 0,1 1,-2-1,1 1,0 0,0 0,-1 0,0 0,0 1,0-1,0 1,0-1,-1 1,1 0,-1-1,0 1,0 0,0 0,-1 0,1 2,-1 3,0-1,0 1,0 0,-1 0,-1-1,1 1,-1 0,-1-1,1 0,-2 0,1 0,-1 0,0 0,-1 0,-3 3,4-5,0 0,-1 0,0-1,0 1,-1-1,1-1,-1 1,0-1,-1 0,1 0,-1-1,1 1,-1-1,0-1,0 0,-1 0,1 0,-3 0,0-1,0 0,0-1,0 0,0-1,0 0,0 0,0-1,-1 0,-11-7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3.560"/>
    </inkml:context>
    <inkml:brush xml:id="br0">
      <inkml:brushProperty name="width" value="0.1" units="cm"/>
      <inkml:brushProperty name="height" value="0.1" units="cm"/>
      <inkml:brushProperty name="ignorePressure" value="1"/>
    </inkml:brush>
  </inkml:definitions>
  <inkml:trace contextRef="#ctx0" brushRef="#br0">31 9,'0'-6,"0"4,0 8,0 8,0 9,0 10,-6 6,-1 2,-1 0,3-2,1-2,7-6,8-10,3-13,5-8,-1-10,-4-4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3.903"/>
    </inkml:context>
    <inkml:brush xml:id="br0">
      <inkml:brushProperty name="width" value="0.1" units="cm"/>
      <inkml:brushProperty name="height" value="0.1" units="cm"/>
      <inkml:brushProperty name="ignorePressure" value="1"/>
    </inkml:brush>
  </inkml:definitions>
  <inkml:trace contextRef="#ctx0" brushRef="#br0">1 55,'5'0,"3"-5,5-3,6 1,5 2,5-5,3-1,-4 3</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4.247"/>
    </inkml:context>
    <inkml:brush xml:id="br0">
      <inkml:brushProperty name="width" value="0.1" units="cm"/>
      <inkml:brushProperty name="height" value="0.1" units="cm"/>
      <inkml:brushProperty name="ignorePressure" value="1"/>
    </inkml:brush>
  </inkml:definitions>
  <inkml:trace contextRef="#ctx0" brushRef="#br0">0 47,'0'-5,"6"-3,7 1,8 2,5 1,5 1,2 2,1 0,1 1,0 0,0 1,-7-7,-7-1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0:38.1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974 156,'0'0,"1"0,0 0,-1 0,1 0,0 0,-1 0,1 0,0 0,-1-1,1 1,0 0,-1 0,1-1,0 1,-1 0,1-1,-1 1,1-1,-1 1,1-1,-1 1,1-1,-1 1,1-1,-1 1,0-1,1 1,-1-1,0 0,1 1,-1-1,0 0,0 1,0-1,0 0,1 1,-1-1,0 0,0 1,0-1,-1 0,1 1,0-1,0 0,0 1,0-1,-1 0,1 1,0-1,0 0,-1 1,1-1,-1 1,1-1,-1 1,1-1,0 1,-1-1,-26-34,8 23,1 1,-2 1,1 1,-1 1,-1 0,0 2,1 0,-7 0,-12-1,-1 2,1 2,-1 1,0 2,0 2,-9 2,27 0,0 0,1 1,-1 1,1 0,1 2,-8 4,-36 20,-15 12,65-36,1 1,0 0,0 1,1 1,1 0,-1 1,2 0,0 0,0 1,1 0,1 1,0 0,1 1,1-1,0 1,1 1,0-1,1 3,0 1,1 1,1 0,0-1,2 1,0 0,1 0,1-1,1 1,1-1,1 0,0 0,1 0,1 0,5 7,34 52,-30-53,-2 0,8 17,-15-28,1 0,1-1,0 0,1 0,0-1,1 0,0 0,1-1,0-1,1 0,0-1,7 4,-8-8,-1 0,1-1,0 0,0-1,1-1,-1 0,0 0,9-1,108-3,-63-1,-56 3,16 1,-1-2,1 0,-1-2,0-1,1 0,-2-2,15-6,-24 6,12-4,-1-1,0-2,17-10,-35 18,1-1,-2-1,1 1,0-1,-1-1,-1 1,1-1,-1 0,-1-1,1 1,-1-1,1-4,1-5,0 0,-2 0,0-1,-1 0,-1 0,0 0,-2-1,1-43,-3-30,-1 30,1 48,-1 1,0 0,-1-1,-1 1,0 0,-1 0,-1 1,0 0,0 0,-2 0,1 0,-2 1,1 1,-10-10,-20-20,-2 2,-1 2,-14-8,25 21,27 20,-1 1,0 0,0 0,0 0,0 0,0 1,-1 0,1 0,-1 0,0 0,1 1,-1-1,0 1,0 1,0-1,-1 1,-13 2</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4.749"/>
    </inkml:context>
    <inkml:brush xml:id="br0">
      <inkml:brushProperty name="width" value="0.1" units="cm"/>
      <inkml:brushProperty name="height" value="0.1" units="cm"/>
      <inkml:brushProperty name="ignorePressure" value="1"/>
    </inkml:brush>
  </inkml:definitions>
  <inkml:trace contextRef="#ctx0" brushRef="#br0">71 71,'-1'2,"0"0,1 0,-1-1,0 1,0 0,-1-1,1 1,0-1,0 0,-1 1,1-1,-1 0,1 0,-2 1,-16 18,19-19,-1 0,1-1,0 1,0 0,1-1,-1 1,0 0,0-1,0 1,0 0,1-1,-1 1,0-1,0 1,1 0,-1-1,0 1,1-1,-1 1,1-1,-1 1,1-1,-1 1,1-1,-1 0,1 1,-1-1,1 0,0 1,-1-1,1 0,-1 0,1 0,0 1,-1-1,1 0,0 0,-1 0,1 0,0 0,12 3,1-1,0 0,-1-1,1 0,0-1,-1-1,1 0,0-1,-1-1,0 0,1 0,-1-1,0-1,-1 0,3-2,-13 6,-1 0,1 0,0 0,0-1,0 1,-1 0,1-1,0 1,-1-1,0 0,1 0,-1 1,0-1,0 0,0 0,0 0,0 0,0 0,-1 0,0 1,0-1,0 1,0-1,0 1,0-1,0 1,-1 0,1-1,-1 1,1-1,-1 1,1 0,-1-1,0 1,0 0,1 0,-1 0,0-1,-1 1,-2-3,0 0,-1 0,0 0,0 1,0 0,0 0,-1 0,1 1,-1 0,0 0,-5-1,-3-1,0 2,0 0,0 0,-1 2,1 0,0 0,-9 2,19-1,0-1,0 1,-1 0,1 0,0 0,0 1,0-1,1 1,-1 0,0 0,1 1,-1-1,1 1,0-1,0 1,0 0,0 0,0 1,0-1,1 0,0 1,0 0,0 0,0-1,0 1,1 0,-1 2,0 5,0 0,1 0,0 0,1 0,0 0,1 0,0 0,1 0,0 0,1 0,0 0,0 0,1-1,1 0,2 4,-5-9,1-1,-1 0,1 1,0-1,0-1,0 1,1 0,-1-1,1 1,0-1,0 0,0 0,0-1,1 1,-1-1,1 0,0 0,-1-1,1 1,0-1,0 0,0 0,0-1,0 0,0 1,0-2,0 1,0 0,0-1,0 0,-1 0,1-1,0 1,1-2,32-14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5.446"/>
    </inkml:context>
    <inkml:brush xml:id="br0">
      <inkml:brushProperty name="width" value="0.1" units="cm"/>
      <inkml:brushProperty name="height" value="0.1" units="cm"/>
      <inkml:brushProperty name="ignorePressure" value="1"/>
    </inkml:brush>
  </inkml:definitions>
  <inkml:trace contextRef="#ctx0" brushRef="#br0">93 1,'-3'0,"0"0,0 0,1 1,-1-1,0 1,1 0,-1-1,1 1,-1 0,1 1,-1-1,1 0,0 1,-1 0,1-1,0 1,0 0,0 0,1 0,-1 0,0 0,1 1,-1-1,1 0,0 1,0-1,0 1,0-1,0 1,0 0,1-1,0 1,-4 14,2 1,0-1,1 0,2 18,-2 5,-10 24,8-52,1 0,0 0,0 0,1 0,1 0,0 0,1 3,-1-14,0 0,0 0,0 0,0 0,0 0,0 0,1 0,-1 0,0 0,1-1,-1 1,1 0,-1 0,1 0,-1 0,1-1,-1 1,1 0,0 0,0-1,-1 1,1-1,1 1,-2-1,1 0,0 0,0 0,0 0,-1 0,1 0,0 0,0 0,0-1,-1 1,1 0,0-1,-1 1,1-1,0 1,0-1,-1 1,1-1,-1 1,1-1,0 0,26-37,-14 6,-1-2,-1 1,-2-2,-1 1,1-27,-2 20,-6 38,-1 0,1 0,-1 0,1 1,0-1,0 0,0 1,0-1,1 1,-1-1,1 1,0 0,-1 0,1 0,2-2,-3 4,0-1,0 1,0 0,0-1,1 1,-1 0,0 0,0 0,0 0,1 0,-1 0,0 0,0 0,1 0,-1 1,0-1,0 0,0 1,0-1,0 1,1 0,-1-1,0 1,0 0,0-1,-1 1,1 0,0 0,0 0,0 0,-1 0,1 0,0 0,-1 0,1 0,-1 0,15 17,-2 0,0 0,-1 1,-1 1,-1 0,-1 0,6 21,-15-17,0-22,3-13,4-4,1 0,0 0,1 1,1 0,0 1,1 0,1 1,-1 0,2 1,0 0,0 0,5-1,-13 9,1-1,-1 1,1 0,0 0,0 1,0-1,0 1,0 1,1-1,-1 1,7 0,-11 1,-1 0,1 0,-1 0,1 0,-1 1,1-1,-1 1,0-1,1 1,-1-1,1 1,-1 0,0 0,0-1,1 1,-1 0,0 0,0 0,0 0,0 1,0-1,0 2,1-1,-1 1,0 0,0-1,-1 1,1 0,0 0,-1 0,0 0,0 0,0-1,0 1,0 0,0 0,-1 1,-2 11,-1-1,-1 0,0 0,0 0,-1 0,-2 0,3-5,0 0,0 0,1 1,1 0,-1-1,2 1,-1 0,1 1,1-1,0 0,0 0,1 10,0-18,1-1,-1 0,0 1,1-1,-1 0,1 1,-1-1,1 0,0 0,-1 1,1-1,0 0,0 0,0 0,0 0,0 0,0 0,0 0,0-1,0 1,1 0,-1-1,0 1,0 0,1-1,-1 0,0 1,1-1,0 0,18 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5.970"/>
    </inkml:context>
    <inkml:brush xml:id="br0">
      <inkml:brushProperty name="width" value="0.1" units="cm"/>
      <inkml:brushProperty name="height" value="0.1" units="cm"/>
      <inkml:brushProperty name="ignorePressure" value="1"/>
    </inkml:brush>
  </inkml:definitions>
  <inkml:trace contextRef="#ctx0" brushRef="#br0">1 255,'6'-14,"-1"-1,0 1,-1-1,0 0,-1 0,-1-1,0 0,1-107,-3 112,-2 184,4 181,-2-343,0-1,1 1,1-1,-1 0,2 1,-1-1,2 0,2 6,-6-16,0 0,0 0,0 1,1-1,-1 0,0 1,0-1,1 0,-1 0,0 0,0 1,1-1,-1 0,0 0,1 0,-1 0,0 1,1-1,-1 0,0 0,1 0,-1 0,0 0,1 0,-1 0,1 0,-1 0,0 0,1 0,-1 0,0 0,1 0,-1-1,0 1,1 0,-1 0,0 0,1 0,-1-1,0 1,0 0,1 0,-1-1,0 1,0 0,1 0,-1-1,0 1,0 0,0-1,0 1,11-17,-3-4,-2 0,-1-1,-1 1,0-1,-1-2,11-63,-10 73,0 0,0 0,2 0,-1 0,8-10,-12 22,0-1,0 1,0 0,0 0,1 1,-1-1,1 0,-1 0,1 1,0-1,0 1,0-1,0 1,0 0,0 0,0 0,0 0,0 0,0 0,1 1,-1-1,0 1,0-1,1 1,-1 0,0 0,1 0,-1 0,0 0,1 1,-1-1,0 1,1 0,-1-1,0 1,0 0,0 0,0 0,0 1,1-1,6 5,1 0,-1 1,-1 0,1 0,-1 1,0 0,-1 0,0 1,0 0,-1 0,0 0,1 5,-4-9,-1 1,0 0,-1-1,1 1,-1 0,0 0,0 0,-1 0,0 0,0 0,0 0,-1-1,0 1,0 0,-1 0,1 0,-1-1,0 1,-1-1,1 1,-1-1,0 0,-3 4,-4 3,-1 0,0-1,-1 0,0-1,0-1,-1 1,0-2,-1 0,0-1,0 0,-1-1,0 0,-10 1,-5 2</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6.812"/>
    </inkml:context>
    <inkml:brush xml:id="br0">
      <inkml:brushProperty name="width" value="0.1" units="cm"/>
      <inkml:brushProperty name="height" value="0.1" units="cm"/>
      <inkml:brushProperty name="ignorePressure" value="1"/>
    </inkml:brush>
  </inkml:definitions>
  <inkml:trace contextRef="#ctx0" brushRef="#br0">3 268,'-2'-13,"2"3,17 3,60 0,-57 7,1-1,-1-1,0-1,1-1,1-1,-17 3,-1 1,1-1,-1 0,1 0,-1 0,0-1,0 0,0 1,0-2,0 1,0 0,-1-1,0 1,0-1,0 0,0 0,0 0,-1-1,0 1,0 0,0-1,-1 0,1 0,-1 3,0-1,0 0,-1 0,1 0,-1 0,1 0,-1 0,0 0,0 0,-1 0,1 0,0 1,-1-1,0 0,0 0,0 0,0 0,0 1,0-1,-1-1,0 2,0 0,0 0,0 1,0-1,-1 0,1 1,0 0,-1-1,1 1,-1 0,1 0,-1 0,0 1,1-1,-1 0,0 1,1 0,-2 0,-3-1,-1 2,1-1,-1 1,1 0,-1 0,1 1,0 0,0 0,0 1,0 0,0 0,0 1,1 0,-1 0,0 1,1 1,1 0,-1 0,2 0,-1 0,1 1,-1-1,2 1,-1 0,1 1,0-1,1 0,0 1,0 0,0-1,1 1,0 0,1 0,0 0,0 0,0-4,0 1,1 0,-1-1,1 1,0-1,1 1,-1-1,1 0,0 0,0 1,0-1,0-1,1 1,0 0,-1 0,1-1,1 0,-1 1,0-1,1 0,0-1,0 1,-1-1,2 0,-1 0,0 0,0 0,0 0,1-1,-1 0,1 0,3 0,13 1,0 0,0-2,0 0,0-1,0-1,-1-1,1-1,0-1,-1-1,12-6,-17 7,0-2,-1 0,0 0,-1-2,0 0,0 0,0-1,-2 0,1-1,-1-1,-1 0,0 0,0-1,1-5,-10 16,0 0,0 0,1 0,-1 1,0-1,1 0,-1 1,1-1,-1 1,1-1,0 1,-1 0,1 0,0 0,0 0,0 0,0 0,0 0,0 1,2-1,-3 1,1 0,-1 1,0-1,0 1,0-1,0 1,0-1,0 1,0 0,0 0,0-1,0 1,0 0,0 0,-1 0,1 0,0 0,-1 0,1 0,0 0,-1 0,1 0,-1 1,0-1,1 0,-1 0,0 0,0 1,0-1,0 0,0 0,0 1,0-1,0 0,0 0,-1 0,1 1,-4 40,3-35,-1 1,1-1,1 0,-1 0,1 0,1 1,-1-1,1 0,0 0,1 0,0 0,2 6,1-11,-2-12,-2-13,-6-8,2 17,1 0,0 1,1-1,1 0,1-13,0 22,0 1,0-1,0 0,1 1,0-1,0 1,0 0,0 0,1-1,-1 2,1-1,0 0,0 0,1 1,-1 0,1 0,0 0,-1 0,4-1,15-7,0 1,1 1,0 1,0 1,0 1,1 1,0 1,19 0,-9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3:17.175"/>
    </inkml:context>
    <inkml:brush xml:id="br0">
      <inkml:brushProperty name="width" value="0.1" units="cm"/>
      <inkml:brushProperty name="height" value="0.1" units="cm"/>
      <inkml:brushProperty name="ignorePressure" value="1"/>
    </inkml:brush>
  </inkml:definitions>
  <inkml:trace contextRef="#ctx0" brushRef="#br0">40 0,'0'6,"0"7,-6 2,-1 3,-6 0,-1-4</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4:40.350"/>
    </inkml:context>
    <inkml:brush xml:id="br0">
      <inkml:brushProperty name="width" value="0.05" units="cm"/>
      <inkml:brushProperty name="height" value="0.05" units="cm"/>
      <inkml:brushProperty name="color" value="#66CC00"/>
      <inkml:brushProperty name="ignorePressure" value="1"/>
    </inkml:brush>
  </inkml:definitions>
  <inkml:trace contextRef="#ctx0" brushRef="#br0">519 250,'1'0,"1"0,-1-1,0 1,0 0,0-1,0 1,0-1,0 0,0 1,0-1,0 0,0 1,0-1,0 0,0 0,0 0,-1 0,1 0,0 0,-1 0,1 0,-1 0,1 0,-1-1,0 1,1 0,-1 0,0 0,0 0,0-1,0 1,0 0,0 0,0-1,0 1,0 0,0 0,-1 0,1 0,-1-2,-13-48,10 41,0 1,-1 0,0 0,-1 1,0-1,0 1,0 1,-1-1,-1 1,1 0,-1 1,0 0,0 0,-1 0,0 1,0 1,0 0,-1 0,1 0,-1 1,0 1,0 0,0 0,0 1,0 0,0 0,0 2,0-1,-1 1,1 0,-9 3,4 0,0 0,0 1,0 1,1 0,-1 1,1 0,1 1,0 1,0 0,1 0,0 2,0-1,1 2,-4 4,10-9,-1 0,2 1,-1-1,1 1,0 0,0 0,1 0,0 0,0 1,1-1,0 1,1 0,0 0,0-1,1 1,0 0,0 0,1 0,1-1,-1 1,1 0,1-1,-1 1,2-1,-1 0,2 2,3 4,1-1,0 0,1 0,0-1,1 0,0-1,1 0,0-1,1-1,0 0,0 0,1-1,0-1,0 0,1-1,0-1,0 0,1-1,7 0,10 3,0-2,0-2,1-1,-1-2,1-1,-1-1,1-2,25-6,-36 4,0 0,0-1,-1-1,0-1,-1-1,0-1,0-1,-2-1,16-12,-28 19,0 0,0 0,-1-1,1 0,-2 0,1 0,-1-1,0 0,-1 0,1 0,-2-1,1 1,-1-1,-1 0,1 0,-2 0,1 0,-1 0,0 0,-1-1,0 1,-1 0,0 0,0 0,-1-1,-1 0,0-2,-1 1,0 1,-1-1,0 1,0-1,-1 2,-1-1,0 1,0 0,-1 0,0 0,0 1,-1 1,0 0,0 0,-1 0,0 1,-10-4,2 1,-1 2,0 0,0 1,-1 1,0 1,0 1,0 0,0 1,0 2,-8 0,-59 7</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4:45.007"/>
    </inkml:context>
    <inkml:brush xml:id="br0">
      <inkml:brushProperty name="width" value="0.05" units="cm"/>
      <inkml:brushProperty name="height" value="0.05" units="cm"/>
      <inkml:brushProperty name="color" value="#66CC00"/>
      <inkml:brushProperty name="ignorePressure" value="1"/>
    </inkml:brush>
  </inkml:definitions>
  <inkml:trace contextRef="#ctx0" brushRef="#br0">389 159,'0'-3,"1"1,-1-1,1 1,0 0,-1-1,1 1,0-1,0 1,0 0,2-2,-2 2,1-1,-1 1,0 0,0-1,0 1,0-1,0 1,-1-1,1 0,-1 1,0-1,1 1,-1-2,0 0,-1 0,1 0,-1 0,0 0,0 0,0 0,0 0,-1 0,1 0,-1 1,0-1,0 0,-1 1,1 0,-1 0,1 0,-1 0,0 0,0 0,0 1,-1-1,1 1,-1 0,1 0,-1 0,0 0,1 1,-1 0,0-1,0 1,0 1,-4-1,-1 0,0 1,0 0,0 0,0 1,0 0,0 1,1 0,-1 1,0-1,1 2,0-1,-1 1,1 0,-4 4,-5 3,0 1,1 1,1 1,-1 1,2 0,0 0,1 1,1 1,0 1,-8 16,16-26,1-1,0 1,0 0,0-1,1 1,0 1,1-1,0 0,0 0,0 0,1 1,1-1,-1 0,1 0,1 1,0-1,0 0,0 0,1 0,0-1,1 1,-1-1,1 0,1 0,0 0,0 0,0-1,2 2,2 1,1 0,0-1,0-1,1 0,0 0,0-1,0 0,1-1,0 0,0-1,0 0,0-1,1 0,10 0,-3-1,0-1,0 0,0-2,0 0,-1-1,1-1,0-1,-1-1,4-2,-16 4,1 1,-1-1,0-1,-1 1,1-1,-1 0,0-1,0 0,0 0,0 0,-1 0,0-1,0 0,0 0,-1 0,0-1,0 1,-1-1,0 0,0 0,-1 1,0-1,-1 1,0 0,0 0,-1 0,0 0,0-1,0 1,-1 0,1 0,-2-1,1 1,-1 0,0 0,0 1,0-1,-1 0,0 1,0-1,0 1,-1 0,0 0,0 0,-2-2,-4-2,-1 0,1 1,-1 0,-1 1,0 0,0 1,0 0,0 1,-1 0,0 1,0 0,0 1,-1 1,1 0,-1 0,-11 2,-40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4:52.312"/>
    </inkml:context>
    <inkml:brush xml:id="br0">
      <inkml:brushProperty name="width" value="0.05" units="cm"/>
      <inkml:brushProperty name="height" value="0.05" units="cm"/>
      <inkml:brushProperty name="color" value="#66CC00"/>
      <inkml:brushProperty name="ignorePressure" value="1"/>
    </inkml:brush>
  </inkml:definitions>
  <inkml:trace contextRef="#ctx0" brushRef="#br0">472 236,'7'-35,"-5"32,-1 0,0 0,0-1,-1 1,1 0,-1-1,1 1,-1 0,0-1,0 1,-1-1,1 1,-1-1,-2-4,0 0,0 0,-1 0,0 0,-1 0,1 1,-2 0,1 0,-1 0,0 1,0 0,-1 0,0 1,-7-5,6 4,0 1,-1 0,1 0,-1 1,0 0,-1 0,1 1,-1 1,1 0,-1 0,0 1,0 0,0 0,-2 2,0 0,-1 1,1 0,1 1,-1 0,0 1,1 0,0 1,-1 1,2-1,-1 2,1-1,0 2,1-1,-1 1,1 0,1 1,0 0,0 1,1 0,0 0,0 0,1 1,1 0,0 0,0 0,1 1,1-1,0 1,0 0,1 0,1 2,0-1,0 0,1 0,0 0,1 0,0 0,1-1,1 1,0-1,1 1,1 2,-3-10,0-1,0 0,0 0,1 1,0-2,-1 1,1 0,1-1,-1 1,0-1,1 0,0 0,0 0,0-1,0 1,0-1,0 0,1 0,-1 0,1-1,-1 0,1 0,-1 0,1 0,0-1,0 1,-1-1,1 0,1-1,6-1,-1 0,1-1,0 0,-1-1,0 0,0-1,0 0,0 0,-1-2,0 1,0-1,-1-1,1 1,-2-2,6-5,-3 2,0 0,-2 0,1-1,-1 0,-1-1,-1 0,0 0,0 0,-1-1,-1 0,2-11,-6 16,0 0,-1 0,-1-1,1 1,-1 0,-1 0,0 0,0 1,-1-1,-2-5,-3-7</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5:47.7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6:37.13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466 720,'0'-6,"0"-7,-6-2,-7 8,-8 4,-5 9,-4 4,-3 5,-1 0,-1-2,0-3,0-4,1-3,0-1,0-2,0-1,1 1,11-1,15 1,15-1,11 1,8 0,6 0,2-6,1-1,-5-6,-3-1,-11 3,-15 3,-13 8,-10 4,-8 8,-4 1,-2-1,4 2,14 0,15-9,14-5,10-8,13-3,6-5,2 0,5-3,0 2,-3 4,-8-2,-12 7,-14 6,-16 2,-18 8,-10 2,-6 5,-8 0,-1-3,2-3,3 3,3-2,14-1,17-3,10-8,11-4,9 0,6 0,5 2,2-5,1-1,1 2,-1-4,0 1,-12 1,-16 9,-14 4,-12 8,-8 1,-6-1,3 4,13-2,14-2,14-9,11-5,12-7,7-3,7-4,2 1,-3 3,-3-3,-3 3,-4 2,-7-2,-15 7,-15 5,-14 7,-10 9,-13 2,-5 4,-1-2,1-4,1 1,14-2,18-10,21-4,14-9,14-3,6-4,7-6,0 1,2-2,-3-2,-4 3,-4 5,-11-1,-16 4,-22 9,-16 6,-10 8,-11 9,-4 0,-6 4,0 4,4-4,4 2,4-5,14-4,17-11,22-7,15-7,13-3,5-5,7-4,0-6,2 4,-2-1,-6-2,-3-1,-11-2,-16 4,-16 7,-15 6,-10 6,-7 9,-3 4,-8 8,-2 0,0-2,3 4,2-2,13-3,17-4,16-2,6-9,8-2,10-8,7 1,1-5,1 2,-1-3,-2 2,-1-2,-1-3,-13 2,-14 5,-16 10,-11 6,-9 9,-11 2,-3 5,-8 0,1 2,1-1,5 0,14-1,18-10,17-6,13-9,9-3,11-5,4 0,1-3,-1 1,-3 5,-2-2,-14 2,-15 3,-17 3,-11 3,-9 2,-5 1,9 2,14-6,14-2,7-6,7 0,1-3,-4-6,-9 2,-12 4,-10-1,3 2,9 5,6-3,8 1,2-3,5 1,-6 3,-11 4,-11 2,-9 3,4-5,11-6,12-7,-1 0,-8 4,-2 9,-8 7,-6 3,0 6,-4 3,-2 4,7-1,13-8,13-5,10-4,8-1,-7 1,-6 5,-12 3,-6 5,-7 2,-3 4,-4-1,-5 2,-4 5,-3 3,9-3,14-5,13-5,18-11,10-6,5-2,1-5,1-2,-14 8,-16 4,-16 8,-19 9,-10 7,-12 6,-3-3,2 1,2 1,3-5,15-5,17-6,17-12,12-4,14-9,8-1,8-4,1 1,-2 3,-4-1,-14 7,-19 5,-16 9,-14 3,-3 6,-3 1,2 2,-1 5,4 4,0-4,3 2,10-5,13-5,9-5,9-11,6-4,4-2,1 1,-11 0,-15 3,-14 6,-13 4,-14 5,-8 1,-2 5,0-2,1 3,14-3,17-3,16-4,12-4,9-8,6-3,3-2,0 2,1-5,-1 0,-1 2,0 2,-12 3,-16 7,-15 3,-17 7,-10 7,-10 5,-4-2,-4 2,1 2,3-4,5 0,15-4,19-5,16-11,19-5,10-9,11-2,10-5,5 1,-1-2,-5 1,-7 5,-5-2,-10 8,-17 5,-16 8,-15 3,-9 1,-7 3,-4 1,-2 2,1 0,5 1,3 0,12-5,8-9,12-6,10-1,3-7,5-1,3 2,4-4,-3-4,-6-6,-12 2,-8-2,-3-1,-2-3,6 3,3 1,1-2,5 4,0 0,6 4,4-1,-6 2,-12 5,-11 4,-16 10,-9 3,-5 2,-1 0,1 3,0 1,8-7,15-5,15-7,14-9,10-1,7-3,4 2,-3-2,-2 4,-12 3,-13 11,-15 5,-9 9,-9 2,-3-2,-4 4,0-1,6-8,13-6,16-8,13-3,16-5,10 0,3-3,0-4,0 2,-14 5,-16 5,-17 4,-12 3,-9 9,-6 2,-2 1,10-1,9-8,13-3,7-7,9-2,7 2,7-3,3-5,4 1,-5-3,-13 3,-15 10,-13 6,-10 4,-2 7,-2 2,-2-1,9-2,7-8,13-4,10-2,5-5,4 0,5-5,4 0,-3-2,-12 2,-8 9,-11 6,-10 3,-2 7,-5 2,8-1,5 3,12 0,9-8,3 0,-6 0,-5 5,-9 0,-9 5,-8 5,0 5,3 4,5 2,11-3,12-8,9-6,8-5,5-11,3-5,1 0,-10 5,-16 10,-15 3,-12 6,-9 5,-5 5,-3 3,-2-4,7 1,13-6,15-5,14-12,11-7,6-2,5 0,2-6,1 0,-13 1,-14 9,-16 3,-7 8,-6 3,-1 3,-1 0,1 3,11-2,12-9,12-7,8-3,7-1,-3-6,1-1,1 1,-11 7,-13 5,-14 7,-11 7,-7 2,0 2,0-1,9-5,14-11,14-5,10-4,7-5,6-2,2 1,1 3,-6-3,-2 0,-11 2,-10 9,-10 3,-11 8,-9 2,-6 4,-3-1,-3 3,-1-2,1 2,11-3,15-3,16-5,12-8,8-6,5 0,4-6,0 0,0 1,0 3,-1 3,0-4,-12 6,-16 3,-15 7,-11 3,-8 5,-6 0,-2 3,-1-1,11-4,15-4,16-9,12-5,9-1,5-5,3-2,1-3,1 0,-1 4,-7-2,-2 0,-11 4,-15 3,-12 3,-11 8,-7 3,-4 0,-2 0,-1-3,0 0,6-8,14-3,9-6,13 0,9 1,4-3,3 2,-7 2,-13 4,-11 2,-10 3,-8 7,-5 3,-8 0,-3-2,0-1,13-2,17-1,17-2,18-5,13-3,10 0,9-4,2 0,2 3,-3-5,-5 2,-11 8,-18 5,-18 2,-10 6,-9 2,-8-2,-5 5,-3-2,8-1,16-9,13-5,13-2,8 0,0-5,1 0,2 1,-4-4,-12 1,-8-4,0 2,6-4,6 3,6-3,-6 2,-7 9,-10 7,-11 2,-10 7,-6 2,-4 4,-4 0,0-2,11-4,15-9,15-4,12-8,9-1,-1-4,2 0,-5-2,-11 2,-14 4,-12 4,-4 10,-4 3,-4 3,2 4,5-4,12-4,12-2,6-7,7-3,-1 6,-7 4,-13 7,-10 8,-9 1,-7 4,-4-3,-2-3,11-5,15-4,14-3,13-2,9-1,5-1,3 0,-5 6,-12 2,-10 6,-12 0,-5 4,-7-1,-1 2,9-1,11-5,10-3,10-4,6-2,-2-8,0-3,-5 6,-11 3,-8 7,-10 2,-9 0,-2 3,-5 0,-2-2,2 2,-1-1,10-2,12-9,13-4,10-2,-4 0,-11 0,-12 8,-11 3,-8 6,-5 1,-4-2,10-3,15-2,14-3,7-7,6-3,7 0,-2-5,2 0,-4 7,-11 5,-2 3,4 0,5 0,6-7,4-2,4 0,-4-5,-1 0,-10 1,-14 3,-12 2,-11 2,-8 2,-9 6,-5 3,0 0,-5-2,1 4,2 1,3-2,-2 3,0-1,3-1,1 2,3 0,2-2,1-3,6-9,8-9,2-3,-2 7,-3 4,-4 3,-2 7,-2 2,-2 1,-6 2,-3 1,1-3,6 3,5 0,1-4,5-8,13-4,14-2,12-5,9-2,7 2,8-3,4 0,1 3,-2 2,-3 4,-2 1,-1 2,-2 1,0 1,-1-1,6 1,1-1,1 1,3-7,1-1,4-6,-1 0,3-4,-2 1,-3 3,-4-2,-3 2,-3 3,-13 3,-10 9,-14 3,-6 7,-8 2,-6-2,-1 3,-1-2,2 4,0-2,9-9,12-5,11-9,11-3,1-5,2 0,2 2,3 5,-4-3,-1 1,-10 8,-13 5,-8 7,-7 2,-8 0,-6 3,-4-1,9-2,8-9,12-4,7-9,8-7,1-7,-1-4,-8 2,-12 6,-9 7,-3 0,9 2,4-3,11 2,-3 3,-6 3,-3 8,0 10,0 9,9 1,8-4,3 2,5-3,5-4,-1 2,-11-1,-12-4,-12-3,-9 4,-1-1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0:40.75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1824 294,'0'-2,"0"-1,0 0,0 1,-1-1,1 0,-1 1,1-1,-1 1,0-1,0 1,0 0,-1-1,1 1,-1 0,1 0,-1-1,0 1,1 1,-1-1,0 0,0 0,-1 1,1-1,0 1,0 0,-1-1,1 1,-2 0,-8-3,-1 1,1 0,-1 0,0 2,-9-1,-28-5,-6-5,1 3,-1 2,-1 3,1 2,-1 3,-30 5,-25 11,69-9,0-2,-6-1,-29-1,0 4,-6 4,13-1,0 4,2 2,0 3,1 4,-24 13,36-10,32-17,0 1,0 2,1 0,1 1,0 2,1 0,-4 6,19-17,0 1,1 0,0 1,0-1,0 1,1 0,0 0,0 0,-2 7,4-9,1 0,0 0,1 1,-1-1,1 0,0 1,0-1,0 0,1 0,0 1,0-1,0 0,1 0,0 0,1 3,5 10,1 0,1-1,1 0,0 0,1-1,1-1,1 0,0-1,0 0,1-1,17 10,1-1,1-1,1-2,1-2,0-1,25 7,-33-15,-1-2,1-1,22 2,37 6,-12 5,-50-10,0-1,0-2,0-1,1 0,-1-2,1-1,0-1,0-1,7-2,14-7,0-3,-1-1,0-2,-1-2,-1-2,17-12,-25 15,0 0,14-2,61-28,-69 26,-1-2,-1-1,-1-2,-1-2,16-17,-44 35,1 0,-1-1,-1-1,0 1,-1-1,0-1,-1 0,0 0,-1 0,0-1,-1 0,-1 0,0 0,-1 0,-1-1,0 1,-1-1,0 0,-2-9,-1 6,-1 1,0 0,-2 0,0 0,0 1,-2 0,0 0,-1 0,0 1,-1 0,-1 1,-1 0,0 0,0 1,-10-8,3 4,0 1,-1 1,-1 1,0 0,-1 2,0 0,-1 1,0 2,-1 0,0 1,-2 1,17 5,0 1,0 0,-1 0,1 0,0 1,0 1,-1-1,1 1,0 1,-7 1,-9 5</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6:38.76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163 136,'6'0,"1"-6,6-1,-5 0,-10 7,-10 3,-4 7,-3 2,-6-2,-3-1,-3 2,-2 0,11-2,14-8,14-5,18-6,11-3,4-4,2 1,5-3,0 2,-7 10,-16 6,-18 3,-16 6,-10 3,-9-1,-4-2,-2-3,10-1,16-3,15-6,12-2,10-1,5-4,3 0,1 2,0 2,-5-2,-15 0,-15 1,-14 4,-9 6,-8 5,-4 0,-2 0,0-2,0-1,0 5,12-6,16-2,15-7,12-2,9 0,4 2,4-4,0 0,0 2,-11 2,-16 3,-16 2,-6 7,5 2,10 6,9 1,9-2,7-3,4-4,3-1,-4-3</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6:40.83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378 21,'0'-6,"-6"4,-7 3,-7 6,-7 2,-3 5,-3 7,-2-2,0-3,6 2,2-3,11-4,15-4,12-2,10-3,8-2,4 0,-9-1,-14 1,-15 5,-12 1,-9 7,-5 0,-4 4,-1-1,0-3,6 1,13-7,16-4,14-3,10-8,6-1,5-6,8 0,2-3,-1 2,-1 3,-3 4,-14 3,-16 3,-16 2,-17 7,-17 2,-7 0,5 4,4 1,3-3,13-3,16-2,16-8,11-3,8-2,5 2,3 2,0 0,1-3,-13-1,-9 6,-14 4,-12 1,-11 1,-6 4,-5 2,-2-1,10-2,16-3,14-1,13-2,8 0,6-1,3-1,-4-5,-2-2,0 0,0 2,2 2,0 1,2 2,-1 0,2 1,-12 1,-15-1,-14 0,-12 0,-8 1,-6-1,-2 0,-1 0,0 0,6-6,8-7,8-7,11-1,13 4,-1 5,3 4,-6 3,-10 9,-9 3,-9 6,-6 2,7-3,14-3,12-3,12-8,9-4,5-7,4 0,-5-5,-13 1,-15 4,-13 4,-11 3,-8 3,-3 2,-3 1,0 0,11 1,16-6,15-2,12-5,9-1,-6 1,-13 10,-12 4,-12 8,-9 1,0 6,10 0,13-4,13-4,10-2,7-4,-2-2</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6:47.32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208 270,'6'0,"1"-6,6-2,-5 1,-10 1,-5 8,-6 3,-7 6,-6 2,-3-2,-4-2,10-3,15-3,14-7,12-3,9 0,10-5,5 0,2-4,-2 1,3-3,1-4,-14 2,-12 10,-16 6,-19 10,-13 10,-8 2,-3 3,0-1,0-5,7 2,3-3,13-4,14-3,13-9,11-3,7-8,10-6,10-1,1-2,5-3,-2 3,2-1,-3 3,-17 12,-24 6,-21 10,-19 3,-17 5,-12 6,-7 0,2 1,6-4,6 2,8-4,15-4,19-4,16-10,19-5,16-6,7-7,6-1,5-2,-2-4,1 4,-5-1,-5 3,-5 6,-5-1,-14 2,-18 9,-21 6,-14 7,-13 8,-11 2,-3 3,-3 3,2-3,6 2,5-5,10 1,17-3,17-10,15-6,10-4,7-6,10-3,3-4,0-5,-2-5,-2 2,-2 0,-3 3,-1 0,-11 4,-17 4,-14 5,-11 9,-9 4,-10 8,-5 1,-1 4,2-2,-4 4,1-3,2-4,14-4,17-4,17-8,14-4,13-6,9-1,2-4,0 1,-8-2,-4 2,-12 5,-17 3,-12 4,-12 2,-7 8,-5 3,-7 5,-3 2,0 2,-3 0,1-4,7 2,6-2,13-3,16-3,15-9,10-3,8-8,5 0,7-5,3-4,6 1,-1-1,-3 3,-8-2,-18 4,-17 5,-15 3,-11 5,-7 7,-10 4,-5 1,1-2,2 5,2 0,3-2,12-2,17-3,16-1,11-2,9-1,5 0,2-6,2-2,-1 0,0 2,-12 1,-10 8,-13 4,-13 5,-9 1,-8-1,2 2,-1 0,0-4,3 4,1-2,-1-3,4 3,11 0,12-2,7-10,7-3,6-2,6 0,3 0,-9 2,-14 7,-14 3,-12 5,-2 7,7 1,12-4,11-5,17-9,8-6,4-1,1-1,0-4,-1-1,-3 1,-12 4,-10 7,-14 3,-11 2,-11 5,5 1,10-1,13-3,10-9,9-4,5-1,4-5,1-1,1 2,0 2,-7-3,-1 1,-13 1,-13 9,-14 3,-9 3,-2 4,-3 2,-2 4,-3-1,-1-3,0-3,4 2,1 0,12-3,14-2,12-3,10-6,13-4,7 0,1-5,0 0,-2 1,-2-2,-1 1,-14 2,-15 8,-16 6,-11 6,-9 3,-5 4,-2-1,4 3,2-2,6 2,12-2,15-5,11-9,9-6,7-1,3-1,-4-6,-2 1,1 0,1 3,-11 8,-14 4,-13 6,-12 2,4-1,10-3,12-3,11-8,7-4,6-1,4-5,1 0,1 2,-1-4,0 2,-11 2,-17 8,-14 6,-12 0,-8 1,-6 5,-2 1,-1-2,11-2,16-2,9-8,10-4,9 0,8 1,4-4,2-1,2-3,-11-1,-15 9,-15 6,-12 2,-9 1,-5 6,-3 1,-1-1,11-3,16-1,14-2,7-7,7-3,6 0,-1-5,1-1,-10 3,-13 3,-12 2,-10 8,-8 3,-4 1,-9 0,-2 3,-6 0,0-1,2-2,4 3,4 0,13-1,12-9,14-4,18-1,12-6,6 0,9 1,2-3,-1 0,-3 3,-8-3,-17 1,-16 8,-20 5,-13 2,-7 6,-8 2,-2-1,-4 3,1 0,-3-3,4 3,3-1,4-2,5-3,2-3,1-1,2-3,1 0,-1 6,-5 0,-3 7,-4-1,-2-1,2-3,9 3,5 0,13-8,15-5,15-1,10-6,7-8,4 0,3-3,6 1,2-1,-1 3,-14 4,-17 10,-16 5,-14 3,-8 0,-1 5,-1 1,-2-1,11-3,13-8,14-4,11-7,14-1,7 2,2-4,0 2,-2 2,-13 3,-17 3,-16 3,-12 7,-10 3,-4 5,-4 1,0-2,-1-3,1-4,1-1,6 3,8-5,13-2,14-2,12-1,8-4,5-2,9 0,4-3,-1 0,-1 2,-14 3,-18 8,-15 4,-19 1,-11 0,-10 4,-4 1,1-2,3-2,3-3,9 4,16 1,16-1,15-8,15-4,20-1,19-6,-2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6:57.03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462 251,'-5'0,"-3"-5,-4-3,-7 1,-6 1,-4 2,-2 7,3 9,1 3,5 3,7 6,11-2,12 0,10-2,8-5,5-11,4-6,-6-9,0-7,-1-2,-4-2,-2-3,-3-4,-6 9,-10 9,-12 11,-9 5,-8 9,-6 1,-1 3,-3 0,1-4,5 1,3-1,-1-3,11-10,14-10,13-4,5-5,5 0,6-2,3 2,3-2,1 3,-4-1,-2 1,0 5,-4-1,-12 0,-14 4,-11 2,-10 9,-12 4,-10 6,-5 2,-3 3,-6 0,4 2,-2-2,4-4,17-5,21-2,18-9,20-4,19-6,12-7,10 0,4-2,-2 3,-8-2,-7 4,-6-2,-17 3,-19 3,-15 5,-8 9,-6 5,-6 1,-3-1,-3 4,-1 1,10-2,16-2,15-2,11-8,8-4,6-5,4-2,0-3,0-6,-5 8,-15 7,-15 9,-14 5,-10 8,-7 0,-4 5,-1-2,4 2,8 4,8 3,12-2,12-5,11-1,6-3,6-5,-3 3,-1-1,1-3,-11-3,-13 3,-14 0,-11 5,-8-1,-10 4,-4 3,-2 6,3 3,1-4,2 1,14-5,15-6,17-5,17-10,10-6,11-1,3 1,-1-5,-4 0,-2 1,-4 3,-8-3,-14 0,-16 1,-9 9,-7 4,-7 1,-6 5,-3 2,-2-2,-1 3,0 0,1-3,-1 3,1-1,11-2,16-9,15-5,5-6,7-3,0-4,2 1,3 3,-3-3,-11 9,-12 4,-18 9,-12 3,-11 6,-5 6,-5 5,0-2,3 1,16-10,19-7,24-11,15-4,15-8,12-6,3 0,4-2,-4 3,-4-1,-6 3,-4 0,-4-4,-14 3,-16 3,-16 6,-11 10,-8 4,-5 8,-3 1,-6 5,-2 4,1-1,2 2,2-4,8 2,9-10,14-6,15-3,10-9,10-3,4-5,4-6,1 1,0-2,0-3,-1-3,0 3,-1 1,-6-2,-2 4,-11 5,-14 6,-13 11,-10 4,-7 9,-9 6,-5 1,0 3,1 2,2-2,3-6,1 0,1-2,13-4,15-4,15-3,18-8,9-4,5 0,7-4,1 0,-2-4,-3 1,-3 3,-15 9,-16 5,-16 8,-12 8,-15 6,-6 6,-3-4,0 1,3 1,1-5,2-5,13-7,11 1,13-1,12-3,10-3,7-2,4-8,2-2,1 0,0-5,-1 0,0 1,-12 4,-15 2,-16 8,-11 3,-8 7,-6 1,-2 3,-7 0,4 2,2-3,8 3,14-3,15-9,13-6,10-3,7-8,3 0,8 0,2-4,5 1,0-3,3 1,-2-3,-4-4,-3 3,-4 3,-3-1,-13 3,-17 9,-19 6,-15 7,-13 4,-5 5,-1 5,2-2,-3 3,2-3,2 0,3-3,9-9,16-8,15-2,14-7,11-3,6-3,10-7,10 2,1-2,5 3,2-2,-1 4,-6 4,-5 5,-6 3,-14 2,-18 3,-15 6,-14 3,-13 5,-12 0,-5 3,-4 0,0 1,5-1,5-4,5-5,8 3,10-7,15-3,8-8,10-3,14-6,9-4,4-7,7-2,2 2,4 1,-1-1,-4 4,-3 0,-15 4,-18 6,-16 5,-13 3,-9 3,-5 7,-3 3,-1 1,0-3,1-1,1 4,0 0,6-7,15-3,14-3,13-5,11-7,6-1,4-3,7 1,9-1,1 3,-3-2,-3 3,-4-2,-14 2,-24 9,-18 7,-17 8,-15 3,-11 6,-1-1,-2-3,4 3,6-2,17-4,20-8,18-6,20-6,17-9,8 0,6-3,5-3,4-3,-3 3,-6 0,-7 4,-12 1,-17 3,-18 4,-15 5,-10 4,-8 7,-9 5,-3 5,-6 2,1 3,2-2,3 3,5-2,2-4,7 1,16-7,14-4,14-10,10-2,7-6,3-1,2-2,1 1,-1-2,-1 2,-11 4,-17 4,-14 10,-11 4,-10 7,-4 2,-4 4,0-2,0-2,5 1,15-1,15-10,14-4,15-9,10-3,9-4,8-6,0 1,-3-1,-5 2,-5 0,-15 2,-13 11,-13 7,-14 2,-9 7,-7 2,-5 0,-2 2,0 1,0 2,1-1,11-3,17-10,13-4,8 3,-6 2,-4 5,-7 3,-10 4,-3 5,-3 0,0 2,-1-3,2 1,4 3,11 3,11-3,10-5,7-6,6-4,3-5,-5-7,-1-4,-5 5,-13 4,-13 6,-13 3,-8 5,-6 0,-4 3,-1-1,-1-4,6 2,13-2,16-3,14-4,9-7,8-5,10 0,3-6,1 0,-3 1,-1 3,-14 3,-16 2,-17 8,-12 2,-8 1,-1 4,0 0,-1-2,9-3,15-2,19-2,18-2,10-6,3-3,0 0,-2-4,-14 6,-18 9,-16 4,-19 7,-11 7,-5-1,-1 3,0-4,1 2,14-3,17-5,15-10,13-6,14-2,7-6,9-1,1 1,3-2,-1 0,-15 2,-20 10,-18 4,-15 7,-10 3,-7 4,-3-1,-1-3,-1 3,2-3,0 3,13-1,15-4,15-3,12-3,9-8,4-4,4 0,0-5,1-1,-13 3,-15 2,-15 9,-13 3,-8 8,-5 1,-9-1,-3 2,0 0,2-3,3-3,13-4,17-1,16-2,6-7,7-2,6 0,-2-4,-11-1,-12 3,-13 3,-10 2,-7 3,-3 1,-4 6,0 3,0-1,-5 6,-1-1,0-2,2-3,3 4,1-1,1-2,1-2,12-2,16-8,14-2,11-1,9-5,4 0,3 1,2-2,-1 1,0-4,-12 1,-16 4,-15 2,-12 4,-8 3,-6 7,-2 2,-1 1,-1-1,1 3,13 1,14-8,16-4,12-2,14-6,7-2,3 2,-1-4,4 0,0 3,-8-3,-4 0,-15 4,-15 8,-14 4,-12 2,-7 6,-10 0,-5 5,0 0,2-4,8 3,4-2,13-3,15-3,13-3,11-2,7-1,10-7,4-2,7 0,5-4,0 0,1 2,-3 2,-5-2,-4 0,-16 2,-19 7,-16 5,-12 7,-9 1,-6 0,-2 2,-1-1,1 4,11-2,16-3,15-4,13-2,14-10,6-2,4-2,-1-4,-1 0,-3 1,-1 4,-2 2,-1 2,-12 2,-15 0,-15 2,-11 5,2 2,11-1,12-6,10-4,3-8,3-1,-1-4,1-6,-4-4,2 2,-3 0,1 3,-3 0,3 4,-3-2,-8-2,-13 1,-9 5,-9 5,-6 10,-3 4,-2 2,-1 0,1-1,11-2,10-6,7-9,11-2,-1 1,-7 3,-8 4,-8 7,-7 4,-3 2,-3-1,-2 4,11 0,16-6,14-5,12-7,9-3,5 1,3-4,2 1,-6-4,-14 2,-16 3,-13 4,-11 3,-6 2,-5 8,-2 2,0 1,-1-2,8 5,1 0,13-8,13-4,13-2,11-6,7-2,4 2,2-4,1 0,0-3,0 1,-1-3,-12 8,-15 6,-22 8,-18 4,-16 7,-11 5,-6 7,-5 3,0-4,5 1,8-6,14 0,8-3,16-11,17-7,15-3,10-6,13-8,6-1,7-3,1-3,4-4,-3 3,-3 0,-5 5,-9-1,-17 4,-16 4,-14 5,-11 3,-7 4,-4 6,-1 3,-1 0,1 5,0-1,13-1,15-4,15-8,12-4,14-1,7-5,3-1,4 2,2-4,-4 2,-2-4,-4 1,-8-2,-4 1,-6-2,-6-4,-13 3,-11 3,-11 5,-6 10,-6 6,-2 0,-2 7,0 1,-5 3,-1 0,0 2,13-2,18-3,16-4,13-9,8-5,-5-2,-6 7,-17 8,-14 4,-16 4,-7 6,-10 5,-1 4,-4 1,2 2,3-5,6-3,3-4,4-1,1-5,7 2,3-3,0 2,-2-2,-2 3,-1-3,4 2,1-1,10-4,13-4,14-3,9-2,7-3,0-6,-1-2,2 0,1-4,2 0,0 1,1 4,-11 8,-15 4,-14 7,-12 1,-8-1,0 2,0 0,-2-4,-2 4,-1-2,5 3,13-1,9 3,10-1,11-4,8-3,5-10,4-4,2-7,1-2,-1 2,-5-3,-3 2,0-4,1 2,1 3,-9 10,-15 4,-13 9,-11 1,-14 5,-7 5,-8 0,-1 0,2 3,3-3,3-5,20-6,20-10,15-5,17-8,14-8,11 1,8-4,4-2,-5 2,-6 0,-7 4,-7 4,-17 6,-17 4,-11 8,-11 4,-9 1,-6-1,1 4,1 0,-3-2,11-2,13-3,14-1,11-2,7-1,11 0,10-6,3-3,4 2,-2 0,1 3,-2-4,-4-1,-6 1,-14 2,-19 3,-16 6,-12 4,-9-1,-6 6,-7 0,-4 4,1-1,2 3,14-2,17-3,17-4,12-4,9-3,6-6,3-4,1-6,-1 0,-11 2,-10-3,-8-4,0 1,0-2,-1-4,-3-3,5-2,-5-3,-9 4,-9 8,-7 6,-7 6,-3 5,-2 8,-1 3,0 0,0 0,12-3,15-7,15-4,18 0,9-6,12 1,3-5,-2 1,-2 3,-3 4,-10-4,-15 2,-16 1,-14 4,-11 1,-7 2,-3 1,-2 1,5-5,13-2,16 0,14-4,10 0,8 1,4-3,1 1,2-3,-1 0,-11 9,-11 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7:00.92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178 300,'0'-6,"0"-7,6-2,7-4,7 2,1-3,2 3,-3-2,-11 2,-12 5,-11 3,-9 4,-7 9,-3 3,-2 6,-1 1,0-2,6 3,3-1,11-3,15-4,12-8,17-4,8-2,4 1,2-4,-2-1,-2 2,-12-4,-17 1,-16 2,-11 3,-10 3,-4 2,2 6,1 4,11-6,14-3,14-2,16-5,9-2,5-5,1 0,-1 3,-1-2,-8-5,-14 1,-16 4,-14 4,-10 4,-8 9,-8 3,-5 1,6 5,4 0,1-2,1-2,6 3,14-1,13-1,13-3,4-8,-1-9,-3 3,-11 2,-10 3,-5 8,-5 2,5 1,11 4,10 0,11-2,7-3,-1 4,-11 0,-14 3,-12-1,-10 4,-8 4,-3-1,2 1,13-2,15-5,13-10,11-7,7-1,4-2,2-4,2-1,-1 2,-1 2,-6-4,-13 1,-16 1,-13 9,-16 4,-8 6,-4 3,-1-2,2 3,1 0,13-3,17-3,16-4,12-1,8-8,6-3,3 0,-5-4,-3 0,-10 7,-15 5,-13 3,-11 5,-8 3,-4-1,-2 3,-1 0,-1-3,7 3,14-1,15-2,14-3,10-8,7-5,4 0,8-6,2 0,-1 2,-2 2,-13 3,-18 2,-10 7,-10 4,-10-1,-7 5,-5 0,-2-1,10-4,15-2,15-2,11-2,9-1,6-6,3-2,1 0,-11 2,-15 1,-16 8,-12 3,-8 1,-6 5,8-1,14 0,20-10,14-3,9-2,4-7,2 0,-1 1,0 2,-2 3,-6-4,-14 0,-16 1,-14 3,-9 1,-7 2,2 7,-1 2,5-5,2-3,-3-2,4-6,0-1,-2 1,8-4,12 1,13 2,4-3,-5 1,-11 2,-10 3,-8 3,-2-4,-2-1,-3 2,9 2,13 2,13 1,11 1,2-5,4-2,2 1,3 1,-9 3,-15 0,-13 2,-11 1,-3 5,-4 3,3 6,0-1,3 5,5-2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7:02.61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114 38,'0'-6,"-6"-2,-8 7,-6 3,-1 6,-2 3,3 5,11-1,12-2,11-4,9-9,7-4,3-2,-9 0,-9 7,-12 4,-13 0,-11 0,-6 4,6 1,13-1,19-8,13-4,8-2,10-5,4-2,0 2,-3-3,-2 0,-4 3,-12 3,-17 3,-21 7,-14 3,-14 1,-11 5,-8 1,0 3,5-1,6-3,17-3,20-4,23-8,15-3,15-7,6-1,6-4,0 2,-3 3,-5-2,-15 1,-19 4,-17 3,-13 3,-9 2,-5 1,3 7,0 2,6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7:08.7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367 196,'0'-6,"6"-1,-5 0,-7 1,-3 8,-5 2,-7 8,-5 1,2-8,11-4,7-8,-1-3,-4 1,-7 1,-6 8,-4 4,-3 1,-2 0,4-7,14-2,14-7,13-2,5-4,4 2,6-4,3 2,-10 4,-12 4,-9 10,-10 4,-8 1,-7 0,1 5,-1 0,-1-2,-3-2,11-3,13-1,14-2,11-7,8-1,5-7,-9 1,-13 7,-15 4,-12 4,-8 1,-1 5,-1 2,10-7,13-4,13-1,11-7,7-1,5 0,3-2,1-1,0-3,0 1,-1 3,-12 4,-16 8,-14 5,-12 7,-8 8,-11-1,-5 3,-1 3,2-2,13-6,18-5,16-5,13-9,9-5,5 0,-2-6,-1 1,1 1,-11 3,-14 3,-8 8,-10 3,-7 1,-1 4,9 2,12-9,12-4,9-2,8-7,3-1,3 1,1-5,0 2,-6 7,-14 5,-21 8,-16 9,-15 1,-12 3,-5 4,1-2,-1 0,2-3,15-12,21-6,17-9,14-4,11-6,6 1,8-4,4 3,-1 3,-1 5,-15 3,-17 9,-16 4,-8 6,-7 1,-5 4,-5-1,3 1,0-1,5 2,6-9,12-5,11-9,12-5,7 1,-1-6,2 1,1 2,2 3,-4-3,-1 1,1 1,-9 3,-14 8,-13 4,-10 6,-8 1,-4-1,2 2,2 0,11-4,13-2,8-9,10-4,6-2,7-4,5-1,1 1,-9 3,-16 3,-8 8,-10 3,-4 7,-4 0,-6-1,-4 3,-3-2,-2-2,11-4,14-3,14-7,13-4,7 0,7-5,2 0,1 2,0 3,-11 2,-11 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07:10.93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234 206,'-6'0,"-7"-6,4-7,9-2,11-4,8-4,7 1,-6 5,-13 6,-12 3,-12 10,-9 4,-5 7,-3 1,-2 4,0-1,12-3,9-11,14-4,12-3,10-7,8-6,3-1,3-3,1 2,-5-1,-4 3,-10 3,-15 6,-13 3,-16 2,-9 3,-5 6,0 2,1 0,1 4,2 1,13-3,16-3,15-2,12-2,9-8,5-2,2-1,2 2,-12 7,-15 9,-16 3,-6 5,-7-1,-1 3,10-2,11-5,12-9,9-6,7-3,3-5,3-2,1 1,-1-3,1 2,-7-5,-3 2,-5 9,-12 6,-13 8,-12 2,-9 6,-5 1,-4 1,-2 0,6 1,13-2,16-5,13-3,10-4,-4-2,-11-3,-12 6,-11 0,-8 6,-7 6,-2 6,-3-1,6 1,2 2,11-3,15-6,13-11,10-7,14-8,5-4,3-4,-1-6,-2 1,-2 5,-13 5,-17 10,-15 6,-12 7,-8 9,-12-1,-4 4,-1 2,2-2,2-5,8-1,3-2,13-5,15-3,13-3,10-3,7 0,4-7,3-3,0 2,0 0,-12 8,-15 4,-10 6,-10 2,-9 4,-6-1,0 3,11-2,14-4,6-4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0:57.18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2:56.499"/>
    </inkml:context>
    <inkml:brush xml:id="br0">
      <inkml:brushProperty name="width" value="0.05" units="cm"/>
      <inkml:brushProperty name="height" value="0.05" units="cm"/>
      <inkml:brushProperty name="color" value="#66CC00"/>
      <inkml:brushProperty name="ignorePressure" value="1"/>
    </inkml:brush>
  </inkml:definitions>
  <inkml:trace contextRef="#ctx0" brushRef="#br0">465 100,'0'0,"1"0,-1 1,1-1,0 0,-1-1,1 1,-1 0,1 0,0 0,-1 0,1 0,-1-1,1 1,0 0,-1 0,1-1,-1 1,1 0,-1-1,0 1,1-1,-1 1,1-1,-1 1,1-1,-1 1,0-1,0 1,1-1,-1 1,0-1,0 1,1-1,-1 0,0 1,0-1,0 1,0-1,0 0,0 1,0-1,0 1,0-1,0 0,0 1,-1-1,1 1,0-1,0 0,-1 1,1-1,0 1,-1-1,1 1,0-1,-1 1,1-1,-1 1,1 0,-25-32,19 27,-1 0,0 1,0-1,0 1,-1 1,1-1,-1 1,0 1,0 0,0 0,0 0,-1 1,1 0,0 1,0-1,-1 2,-5 0,-13 3,-1 2,1 1,0 1,-15 7,-16 4,53-18,0 1,0-1,0 1,0 0,0 0,0 1,1-1,-1 1,1 0,0 0,0 1,0-1,0 1,1 0,-1 0,1 0,0 0,0 1,1-1,-1 1,1 0,0 0,0 0,1 0,-1 0,1 0,0 0,1 0,-1 0,1 1,0-1,0 0,1 0,-1 0,1 1,2 3,4 19,2 0,1-1,1 0,1-1,1 0,4 3,-7-12,11 25,-3-7,1 0,7 6,-20-33,-1 0,2 0,-1-1,1 0,0 0,0-1,1 1,0-2,0 1,0-1,3 1,-5-4,-1-1,0 1,1-1,-1-1,0 1,1-1,-1 0,1 0,-1 0,1-1,-1 1,1-2,-1 1,0 0,1-1,-1 0,0 0,0-1,-1 0,1 1,0-1,-1-1,0 1,0-1,4-3,8-9,0-1,-1 0,0-1,-2 0,7-12,-5 5,0-1,-2 0,-1-1,-1 0,-2-1,0 0,-2 0,-1-1,-1 0,-2 0,0 0,-3 0,0-13,0 39,-1 0,1-1,0 1,-1 0,1 0,-1 0,0-1,0 1,-1 0,1 0,-1 0,1 1,-1-1,0 0,0 0,0 1,0 0,-1-1,1 1,0 0,-1 0,0 0,0 0,1 1,-2-1,-18-6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27.827"/>
    </inkml:context>
    <inkml:brush xml:id="br0">
      <inkml:brushProperty name="width" value="0.05" units="cm"/>
      <inkml:brushProperty name="height" value="0.05" units="cm"/>
      <inkml:brushProperty name="color" value="#66CC00"/>
      <inkml:brushProperty name="ignorePressure" value="1"/>
    </inkml:brush>
  </inkml:definitions>
  <inkml:trace contextRef="#ctx0" brushRef="#br0">92 0,'-2'32,"-1"0,-1 0,-5 12,-7 60,10 141,-6-205,12-39,0-1,0 1,0 0,-1-1,1 1,0-1,-1 1,1 0,0-1,-1 1,1-1,-1 1,1-1,-1 1,1-1,-1 1,1-1,-1 0,1 1,-1-1,1 0,-1 1,0-1,1 0,-1 0,0 0,1 0,-1 1,0-1,1 0,-1 0,0 0,1 0,-1-1,0 1,1 0,-1 0,0 0,1 0,-1-1,0 1,1 0,-1-1,1 1,-1 0,0-1,1 1,-1-1,1 1,-1-1,1 1,0-1,-1 1,1-1,-1 0,0-2,-1 0,1 0,-1-1,1 1,0 0,1-1,-1 1,0-1,1 1,0-1,0 1,0-1,0 1,1-1,-1 1,1-1,0 1,0-1,0 1,1-2,30-68,-24 58,1 0,0 0,1 1,1 0,0 1,1 0,0 1,1 0,1 1,0 0,0 2,1-1,2 1,-15 7,-1 1,1 1,0-1,0 0,1 0,-1 1,0-1,0 1,0 0,0-1,0 1,0 0,1 1,-1-1,0 0,0 0,0 1,0-1,0 1,0 0,2 0,-3 1,1-1,-1 0,1 1,-1-1,0 1,0 0,1-1,-1 1,-1 0,1 0,0-1,0 1,-1 0,1 0,-1 0,1 0,-1 0,0 2,1 3,-1 0,0 0,-1 0,0 1,0-1,0 0,-1-1,0 1,0 0,-1 0,0-1,-1 3,-6 4,0 0,-1-1,-1 0,0-1,0 0,-1-1,0 0,-2-1,-30 26,21-15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4:24.598"/>
    </inkml:context>
    <inkml:brush xml:id="br0">
      <inkml:brushProperty name="width" value="0.05" units="cm"/>
      <inkml:brushProperty name="height" value="0.05" units="cm"/>
      <inkml:brushProperty name="color" value="#66CC00"/>
      <inkml:brushProperty name="ignorePressure" value="1"/>
    </inkml:brush>
  </inkml:definitions>
  <inkml:trace contextRef="#ctx0" brushRef="#br0">8525 1,'-1'1,"1"1,-1-1,1 0,-1 0,0 1,1-1,-1 0,0 0,0 0,0 0,0 0,0 0,0 0,0 0,0 0,-1-1,1 1,0 0,0-1,-1 1,1-1,-40 17,20-9,-19 12,-1 0,1 2,0 1,-21 18,-124 112,88-70,-4-4,-14 3,-44 19,-79 33,-52 24,141-74,79-42,-19 18,-54 32,32-24,58-33,-2-3,-1-3,-36 13,37-20,-42 15,-51 10,45-14,1 4,-56 32,19-9,-69 36,163-79,0-2,0-3,-1-1,-10 0,-14 3,-17 9,10-1,11-3,1 2,-63 31,38-12,40-19,-43 27,53-28,1-1,-2-3,-14 4,-75 31,-345 180,353-170,-14 15,88-48,3 1,2 1,1 3,-18 18,21-17,-2 0,-2-3,-27 15,-12 2,44-24,-1-1,-1-2,-1-2,-1-2,0-1,-2-2,-23 6,1 4,1 2,1 3,-23 17,-105 45,-205 59,307-113,2 5,-74 46,108-56,-1-4,-2-1,-15 2,28-11,1 2,1 1,-30 21,39-23,-2-1,-19 5,30-13,1 0,0 1,1 1,0 1,1 1,0 1,-1 4,-18 19,19-17,-1 0,0-2,-1 0,-24 13,40-28,-1 0,0 0,0 0,0-1,-1-1,1 0,0 0,-1 0,0-1,1 0,-1-1,0 0,1 0,-1-1,0 0,1 0,-1-1,-6-2,-11-4,3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5:28.71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23,'0'-1,"1"0,-1 0,0 0,1-1,-1 1,1 0,-1 0,1 0,-1 0,1 0,0 1,-1-1,1 0,0 0,0 0,0 1,0-1,0 0,0 1,0-1,0 1,0-1,0 1,0-1,0 1,0 0,0-1,0 1,0 0,0 0,1 0,-1 0,0 0,0 0,0 0,0 0,1 1,51 5,-42-4,62 6,-46-6,0 1,1 2,-2 0,1 2,4 3,47 16,-44-15,-1 1,-1 1,1 2,5 6,-18-9,1-1,1-1,-1 0,2-2,-1 0,1-2,0-1,20 3,-21-3,0 2,0 0,-1 2,0 0,-1 1,0 1,0 1,-2 1,2 2,76 44,-56-38,20 11,1-1,2-4,1-2,18 2,-2-10,2-3,55 2,-106-11,0 1,0 2,-1 1,0 1,-1 2,5 3,-1 0,1-2,0-2,1 0,15 0,49 11,-1 4,-1 5,62 29,56 19,-190-72,0-1,0-1,1-2,-1 0,8-1,132-4,-62-1,-35 6,-1 2,40 11,-39-6,9 4,-42-7,0-1,18 0,-9-2,38 8,-40-4,43 1,-27-6,0 2,0 3,-1 3,27 8,-44-7,0 1,0 3,-1 1,5 5,8 3,2-2,0-2,1-2,1-3,1-3,46 6,-49-14,1-3,0-2,1-2,10 0,50 5,-100-1,0 0,1 1,-1 1,0 0,0 1,13 7,-8-1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01.8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373 130,'-1'-2,"1"0,-1 0,1-1,-1 1,0 0,0 0,0 0,0 0,0 0,0 0,0 0,-1 0,1 1,-1-1,1 0,-1 1,0-1,0 0,-41-26,23 15,11 6,0 1,-1 0,0 0,0 1,0 0,0 1,-1 0,0 0,-2 1,8 2,-1 1,1-1,-1 1,1 1,-1-1,1 1,-1 0,1 0,0 0,-1 1,1-1,0 1,0 1,0-1,0 1,1 0,-1 0,1 0,0 1,0-1,-3 4,0-1,1 1,0 1,0-1,0 1,1 0,1 0,-1 1,1-1,1 1,0 0,0 0,1 0,0 0,-1 5,-1 19,2 1,1 0,3 24,-1-20,-1-33,0 1,1-1,-1 1,1-1,0 0,0 1,1-1,-1 0,1 0,1 0,-1 0,1 0,-1-1,2 1,-2-2,1-1,-1 0,1 0,-1 0,1 0,0 0,0-1,0 1,0-1,0 0,0 0,0 0,1 0,-1-1,0 1,0-1,1 0,-1 0,0 0,1 0,-1 0,0-1,3 0,10-2,-1 0,0-1,0-1,0 0,0-1,-1 0,0-2,0 1,9-9,-16 11,0 0,0-1,-1 0,0 0,0-1,-1 1,0-1,0 0,0-1,-1 1,0-1,-1 0,1 0,-2 0,1-1,-1 1,0-1,0-3,7-36,3-23,-12 67,0-1,1 1,-2 0,1 0,0 0,-1-1,0 1,0 0,0 0,0 0,-1 0,1 0,-3-3,-8-7</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09.19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273 138,'0'-4,"1"1,0-1,0 0,0 1,0-1,1 0,0 1,1-3,10-29,-13 33,1 0,-1 0,0-1,0 1,0 0,-1 0,1-1,0 1,-1 0,0 0,1 0,-1 0,0 0,0 0,0 0,0 0,-1 0,1 0,0 0,-1 1,1-1,-1 0,-1 0,-1 0,1-1,-1 2,0-1,0 0,0 1,0 0,0 0,0 0,0 0,-1 1,1-1,-2 1,-6 0,1 1,-1 0,1 1,-1 0,1 0,0 1,0 1,0 0,-2 1,6-1,0 0,0 0,0 0,1 1,0 0,0 0,0 0,1 1,-1 0,1 0,1 1,-1-1,1 1,0 0,1 0,-3 7,1 3,2-1,0 1,1-1,0 1,1 0,1-1,2 10,-2-6,0 7,2 0,0 0,2-1,5 16,-9-37,2 0,-1 0,0 0,1 0,0-1,0 1,1 0,-1-1,1 0,0 0,0 0,0 0,0 0,1-1,0 1,0-1,0 0,0 0,0 0,1-1,-1 1,1-1,-1 0,1-1,0 1,5 0,-4-2,1 0,-1 0,1-1,-1 0,1 0,-1-1,1 1,-1-2,0 1,0-1,0 1,0-2,2-1,78-56,-61 43,42-35,-1-3,3-9,-66 62,0 1,0-1,0 0,-1 0,1 0,-1 0,1 0,-1-1,0 1,0-1,-1 1,1-1,-1 0,1 1,-1-1,0 0,-1 0,1 0,-1 0,0 0,0 0,0 0,0 0,0 0,-1 0,0 0,0 1,0-1,-1 0,1 0,-1 1,1-1,-1 1,-1-1,1 1,0 0,-1 0,1 0,-1 0,0 0,0 1,0-1,-3 0,-6-9,-1 1,0 1,-1 0,0 1,0 1,-1 0,0 1,-1 1,0 0,0 1,0 0,0 2,-2-1,-19 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16.2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111 239,'8'-1,"0"-1,1 1,-1-1,0-1,0 0,0 0,0 0,-1-1,1 0,-1-1,0 0,-1 0,2-1,8-7,-1 0,-1-1,0 0,-1-1,0-2,-11 14,1 1,-1-1,-1 0,1 0,0 1,-1-1,1-1,-1 1,0 0,0 0,0 0,0-1,-1 1,1 0,-1-1,0 1,0 0,0-1,0 1,-1-1,0 1,0-2,0 3,-1 0,1-1,-1 1,0 0,0 0,0 0,0 0,-1 0,1 1,0-1,-1 1,1-1,-1 1,0 0,1 0,-1 0,0 0,1 1,-1-1,0 1,0 0,0-1,0 1,0 1,1-1,-3 0,-4 1,0 1,1 0,-1 0,1 0,-1 1,1 0,0 1,0 0,0 0,1 1,0 0,-1 0,2 1,-1-1,1 2,0-1,0 1,-1 1,5-5,-1 0,1 0,0-1,0 2,1-1,-1 0,0 0,1 0,0 1,0-1,0 1,0-1,1 1,-1-1,1 1,0-1,0 1,0 0,0-1,1 1,-1-1,1 1,0-1,0 1,1-1,-1 0,1 0,-1 1,1-1,0 0,0 0,0-1,1 1,-1 0,1-1,-1 1,1-1,0 0,0 0,0 0,0 0,0-1,0 1,2 0,12 6,-10-5,-1 0,1 1,0 0,-1 0,0 0,3 3,-8-6,0 1,1-1,-1 1,0-1,0 1,0-1,0 1,-1-1,1 1,0 0,0-1,-1 1,1 0,-1 0,0 0,0-1,1 1,-1 0,0 0,-1 0,1 0,0-1,0 1,-1 0,1 0,-1-1,1 1,-1 0,0 0,-5 9,0 0,-1-1,-1 1,1-1,-1-1,-1 1,0-1,-2 1,4-4,0 0,0 0,0-1,-1 0,0 0,0-1,0 0,0 0,-1-1,1 0,-6 1,12-4,1 1,0-1,-1 0,1 1,-1-1,1 0,0 0,-1 0,1 0,-1 0,1 0,-1 0,1 0,0-1,-1 1,1-1,-1 1,1-1,0 1,0-1,-1 0,1 0,0 1,0-1,0 0,0 0,0 0,0 0,0 0,0-1,0 1,0 0,1 0,-1 0,0-1,1 1,-1 0,1-1,0 1,-1-1,1 1,0 0,0-1,0 1,0-1,0 1,0-1,0 1,1 0,-1-1,0 1,1-1,-1 1,1 0,-1-1,1 1,2-7,0 0,0 0,0 0,1 1,1-1,-1 1,1 0,0 0,2-1,-1 2,1-1,-1 1,1 1,0-1,0 1,1 0,0 0,0 1,0 0,0 1,1 0,-1 0,1 1,0 0,0 0,0 1,0 0,0 1,0 0,7 1,8 2</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16.7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109 133,'-20'0,"27"0,36-1,-33 0,-1-1,1 1,-1-2,0 0,0 0,0 0,0-1,6-5,-13 8,0 0,-1 0,1 0,0 0,-1-1,0 1,1 0,-1-1,0 0,1 1,-1-1,0 0,0 1,-1-1,1 0,0 0,0 0,-1-2,0 2,0 0,0 0,0-1,-1 1,1 0,-1 0,0-1,0 1,0 0,0 0,0 0,0 0,0 0,-1 1,1-1,-1 0,1 0,-1 1,0-1,-1 0,-2-2,0 1,0 0,0 0,0 0,-1 1,1-1,-1 1,0 1,0-1,1 1,-1 0,0 0,0 1,0 0,0 0,0 0,0 1,0-1,0 2,0-1,1 0,-1 1,0 0,1 1,0-1,-1 1,1 0,0 1,0-1,1 1,-1 0,1 0,0 0,0 0,0 1,0 0,1 0,0 0,0 0,0 0,1 1,-1-1,1 1,0 2,-2 15,1 0,0 0,2 5,1-18,0 0,0 0,1-1,0 1,1 0,0 0,1-1,2 6,-5-14,1 0,-1 0,1 0,0 0,-1 0,1 0,0 0,0 0,0 0,0 0,0 0,0-1,0 1,0 0,0-1,0 1,0-1,0 1,1-1,-1 1,0-1,0 0,1 0,0 0,1 0,1 0,-1 0,1 0,-1-1,0 0,1 0,-1 0,0 0,3-1,6-5,1 1,-1-2,0 0,2-2,19-17,-3 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17.1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38 0,'-2'49,"-3"-1,-4 20,-7 72,14-107,0-19,1 1,1-1,0 0,1 0,0 1,1-1,4 13,-6-25,0-1,1 1,-1-1,1 1,0-1,-1 0,1 1,0-1,0 0,0 1,0-1,0 0,0 0,0 0,0 0,0 0,1 0,-1 0,0 0,1-1,-1 1,0 0,1-1,-1 1,1-1,-1 1,1-1,1 0,-1-1,1 1,-1-1,1 1,-1-1,1 0,-1 0,0 0,1 0,-1-1,0 1,0 0,0-1,0 0,1 0,6-7,0 0,0-1,0 0,-2-1,1 1,-1-2,41-72,-26 46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17.4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94 0,'-1'5,"-1"-1,1 0,-1 0,0 1,0-1,0 0,0-1,-1 1,1 0,-3 1,-11 20,6-4,2 1,0 1,1 0,0 0,3 0,0 1,-1 19,4-32,1 0,0-1,1 1,1 0,-1-1,1 1,1-1,0 0,1 0,0 0,0 0,1 0,0-1,1 0,0 0,0 0,1-1,5 5,-9-9,1-1,1 1,-1-1,0 0,1 0,0 0,-1-1,1 0,0 0,1 0,-1 0,0-1,0 0,1 0,-1 0,0-1,1 0,0 0,2 0,0-1,-1-1,1 1,0-1,-1-1,0 1,1-1,-1-1,0 1,0-1,-1 0,1-1,23-17</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26.7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27,'0'-2,"0"1,1-1,-1 1,0-1,1 0,-1 1,1-1,0 1,-1-1,1 1,0 0,0-1,0 1,1-1,-2 1,1 1,-1 0,0 0,0-1,1 1,-1 0,0 0,1-1,-1 1,1 0,-1 0,0 0,1 0,-1 0,1 0,-1-1,0 1,1 0,-1 0,1 0,-1 0,0 0,1 1,-1-1,1 0,-1 0,0 0,1 0,-1 0,0 0,1 1,-1-1,1 0,-1 0,0 1,0-1,1 0,-1 0,0 1,1-1,-1 0,0 1,0-1,0 0,1 1,-1-1,0 0,0 1,0-1,0 1,0-1,1 0,-1 1,0-1,0 1,0-1,0 0,0 1,4 21,0-1,-1 1,-1 0,-2 1,0-1,-1 0,-1 1,0 35,1 148,1-193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27.19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0 109,'5'2,"0"0,0 0,0 0,0 1,-1 0,1 0,-1 0,0 0,0 1,0 0,0 0,-1 0,2 1,6 7,-2-3,1 0,0-1,1 0,0-1,0 0,1-1,8 4,-17-9,1 1,-1-1,0 0,0 0,1 0,-1-1,1 1,-1-1,0 0,1 0,-1 0,1 0,-1 0,1-1,-1 0,0 0,1 0,-1 0,0 0,0 0,0-1,0 0,0 1,0-1,0 0,-1-1,1 1,-1 0,1-1,-1 1,0-2,21-29,-3 0,6-14,13-22,-25 46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28.490"/>
    </inkml:context>
    <inkml:brush xml:id="br0">
      <inkml:brushProperty name="width" value="0.05" units="cm"/>
      <inkml:brushProperty name="height" value="0.05" units="cm"/>
      <inkml:brushProperty name="color" value="#66CC00"/>
      <inkml:brushProperty name="ignorePressure" value="1"/>
    </inkml:brush>
  </inkml:definitions>
  <inkml:trace contextRef="#ctx0" brushRef="#br0">37 40,'-2'1,"1"-1,0 0,0 1,-1-1,1 1,0 0,0-1,0 1,-1 0,1 0,0-1,0 1,0 0,1 0,-1 0,0 0,0 0,0 1,1-1,-1 0,0 0,1 0,-1 1,1-1,0 0,-1 1,1 0,-8 42,8-40,-2 8,1 0,1 1,0-1,1 0,0 0,1 0,0 0,1 0,0 0,-2-8,1-1,-1 1,0-1,1 0,0 0,0 0,0 0,0 0,0 0,0 0,1-1,0 1,-1-1,1 0,0 0,0 0,0 0,0 0,0 0,1-1,-1 0,0 0,1 0,-1 0,1 0,0-1,-1 1,1-1,-1 0,1 0,-1 0,4-1,2-1,-1 0,1-1,-1 0,1-1,-1 0,0 0,0 0,-1-1,0 0,1-1,-2 0,1 0,-1 0,0-1,0 0,0 0,-1 0,-1-1,1-1,1 1,-1-2,0 1,0 0,-1-1,0 0,-1 0,0 0,-1-1,0 1,-1-1,0 1,0-1,-1 1,0-1,-3-10,4 20,-1 0,0 0,0 0,-1 0,1 1,0-1,0 0,0 0,-1 0,1 0,0 0,-1 1,1-1,-1 0,1 0,-1 1,1-1,-1 0,1 0,-1 1,0-1,1 1,-1-1,0 1,-7 16,1 35,5-15,-1-3,1 0,2 1,1-1,2 1,5 28,1-37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18.98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16,'0'-1,"0"1,0-1,0 0,0 0,1 1,-1-1,0 0,1 1,-1-1,1 0,-1 1,1-1,-1 0,1 1,-1-1,1 1,0-1,-1 1,1-1,-1 1,1 0,0-1,0 1,-1 0,1-1,0 1,0 0,-1 0,1 0,0 0,0 0,0 0,-1 0,1 0,0 0,0 0,-1 0,1 0,0 0,0 1,-1-1,1 0,0 1,39 10,-36-9,55 20,-2 0,50 11,-88-28,0-2,1 0,-1 0,0-2,1-1,0 0,15-3,160-37,-187 39,24-7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19.34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115 17,'1'-1,"0"-1,1 1,-1 0,1-1,0 1,-1 0,1 0,0 0,0 0,0 0,-1 0,1 1,0-1,0 1,0-1,0 1,0 0,0 0,0 0,0 0,0 0,0 0,0 0,0 1,2 0,-1 0,0 1,1 0,-1 0,0 0,0 0,0 0,0 1,-1 0,1-1,-1 1,1 0,-1 0,1 2,2 3,-1-1,0 1,0 0,-1 0,0 0,-1 0,1 0,-1 1,-1-1,0 1,0 0,-1 2,-2 1,-1 0,0-1,-1 0,0 1,-1-1,0-1,-1 1,0-1,-1 0,0 0,0-1,-1 0,0 0,-1-1,0 0,0 0,-1-1,0-1,0 1,0-1,-1-1,0 0,0-1,0 0,-1-1,-4 1,-7-3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21.06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21,'0'18,"4"119,-2-118,0 0,1 0,1-1,1 1,0-1,6 10,-11-27,0 0,1 0,-1 0,1 0,-1 0,0-1,1 1,0 0,-1 0,1 0,-1-1,1 1,0 0,0-1,-1 1,1-1,0 1,0-1,0 1,0-1,9-9,2-36,-10 34,32-195,-33 203,0-1,0 1,0 0,0 0,0-1,1 1,0 0,-1 0,1 0,0 1,0-1,1 0,-1 1,0-1,1 1,0 0,-1 0,1 0,0 0,0 0,0 1,0 0,-1 1,0 0,0 0,1 0,-1 0,0 0,1 0,-1 1,0-1,0 1,1 0,-1-1,0 1,0 0,0 0,0 1,0-1,0 0,0 1,-1-1,1 1,0-1,-1 1,1 0,-1 0,1-1,-1 1,0 0,0 0,0 1,0 0,4 6,-2 0,1 0,-1 1,-1-1,0 1,0-1,-1 1,0 0,-1 0,0 2,1 2,0 0,0 0,2-1,0 3,-3-15,0 0,0 0,1 0,-1 0,0 0,1 0,-1-1,0 1,1 0,0 0,-1 0,1 0,-1 0,1-1,0 1,-1 0,1 0,0-1,0 1,0-1,0 1,0-1,-1 1,1-1,0 1,0-1,0 0,0 1,0-1,0 0,0 0,0 0,0 0,0 0,0 0,1 0,-1 0,0 0,0-1,0 1,0 0,-1-1,1 1,0-1,0 1,0-1,0 1,0-1,0 1,-1-1,1 0,0 0,0 1,0-2,9-7,0 0,-1 0,1-1,1-4,-1 2,8-8,20-23,-35 40,-1 1,1 0,-1-1,1 1,0 1,-1-1,1 0,0 0,1 1,-1 0,0 0,0 0,1 0,-3 1,0 0,0 0,0 0,0 1,0-1,0 1,0-1,0 1,0-1,0 1,0-1,0 1,0 0,0-1,0 1,-1 0,1 0,0 0,-1 0,1 0,0-1,-1 1,1 0,-1 0,0 1,1-1,-1 0,0 0,1 0,-1 0,0 0,0 1,4 41,-3-38,-4 64,1-54,1-1,1 1,0 0,1 0,0 0,1 0,4 14,-5-27,-1 0,1 0,0 0,-1 0,1-1,0 1,0 0,0 0,1-1,-1 1,0 0,1-1,-1 0,1 1,-1-1,1 0,0 1,-1-1,1 0,0 0,0-1,0 1,0 0,0-1,0 1,0-1,0 1,0-1,0 0,0 0,0 0,0 0,0 0,0-1,0 1,0 0,0-1,0 0,0 1,0-1,0 0,4-2,-1 0,1 0,-1 0,0-1,0 0,0 0,0 0,-1 0,0-1,0 0,0 0,0 0,0-2,-2 4,0 0,0-1,0 1,-1-1,1 0,-1 1,0-1,0 0,0 0,-1 0,1 0,-1 0,0 1,0-1,0 0,-1 0,0-3,2 9,0 0,0 0,0 0,0-1,1 1,-1-1,1 1,-1-1,1 1,-1-1,1 0,0 0,-1 0,1 0,0 0,0 0,0 0,0-1,0 1,0-1,1 1,1 0,1-1,-1 0,1 0,-1 0,1 0,-1-1,1 0,-1 0,0 0,4-2,-3 2,0-1,0 0,0 0,-1-1,1 0,-1 1,0-1,1-1,-1 1,-1-1,1 1,0-1,-1 0,0-1,0 1,0 0,-1-1,1 0,-1 1,1-5,0 0,-2 2,1 0,-1 0,1 0,-2 0,1 0,-1-3,0 9,0 1,0-1,0 0,-1 1,1-1,0 0,0 1,-1-1,1 0,0 1,0-1,-1 0,1 1,-1-1,1 1,-1-1,1 1,0-1,-1 1,0-1,1 1,-1 0,1-1,-1 1,0 0,0-1,-1 1,1 0,-1 0,0 0,1 0,-1 0,0 1,1-1,-1 0,1 1,-1-1,1 1,-1 0,1-1,-1 1,1 0,-13 7,1 0,0 1,0 0,1 1,1 0,0 1,0 0,1 1,0 0,-6 10,10-13,1 0,-1 1,1-1,1 1,0 0,0 0,1 0,0 1,1-1,0 1,1 0,0-1,1 1,0 0,1 9,0-16,-1-1,1 1,0-1,0 0,0 1,1-1,-1 0,1 0,0 0,0 0,0 0,0 0,0-1,0 1,1-1,-1 1,1-1,0 0,2 1,0 0,0-1,0 0,0 0,0-1,0 1,1-1,-1-1,0 1,1-1,-1 1,0-2,1 1,10-2,0 0,-1-1,1-1,-1 0,0-1,0-1,0 0,3-3,6-4,-1-1,-1-1,-1 0,0-2,15-15,-31 27,1 0,-1 0,0-1,-1 0,1 0,-1 0,0 0,-1-1,1 1,-1-1,-1 0,1 0,-1 0,0-1,-1 1,0 0,0-1,-1 1,1 0,-2-1,1 1,-2-7,0 8,0 0,-1 1,0 0,0-1,0 1,0 0,-1 1,0-1,0 1,0-1,-1 1,1 1,-1-1,0 0,0 1,0 0,-1 1,1-1,-1 1,-3-1,5 1,0 0,-1 1,0 0,1 0,-1 0,1 0,-1 1,0-1,0 1,1 1,-1-1,0 1,1 0,-1 0,1 0,-1 0,1 1,-1 0,1 0,0 0,0 0,0 1,0-1,0 1,1 0,-1 1,-5 8</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21.73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102 43,'-3'1,"1"-1,0 1,0-1,0 1,0-1,0 1,0 0,0 0,0 0,0 0,0 1,0-1,1 0,-1 1,0 0,1-1,-1 1,1 0,0-1,-1 1,1 0,-1 2,-21 50,19-41,-4 7,2 2,0-1,1 1,1 4,2-15,1-1,1 1,0-1,0 1,1-1,0 1,1-1,0 1,4 7,-6-17,0 0,0 0,1 1,-1-1,0 0,1 0,-1 0,1 0,0 0,-1 0,1 0,0 0,0 0,-1 0,1 0,0 0,0 0,0-1,0 1,0 0,0-1,0 1,2 0,-3-1,1-1,0 1,0 0,0-1,0 1,0 0,0-1,0 1,-1-1,1 0,0 1,0-1,-1 1,1-1,0 0,-1 0,1 0,0 1,-1-1,0 0,1 0,-1 0,4-6,-1 0,0-1,0 1,-1-1,0 1,1-5,3-48,-5 33,3-1,0 1,7-23,-8 41,0 1,0-1,1 1,0-1,1 1,0 0,0 1,1-1,0 1,0 0,0 1,1-1,4-2,-10 8,1-1,-1 1,1 0,-1 0,1 0,0 0,-1 0,1 0,0 0,0 0,0 1,0-1,-1 0,1 1,0 0,0 0,0-1,0 1,0 0,0 0,0 1,0-1,1 1,-1 0,0 0,-1 0,1 0,-1 1,1-1,-1 1,0-1,1 1,-1-1,0 1,0 0,0 0,0-1,-1 1,1 0,0 0,-1 0,1 2,2 12,0 0,-2 0,0 0,-1 0,0 2,0-15,3 83,-2-79,0 1,0-1,1 0,0 0,0 1,0-1,1 0,0-1,4 7,-6-12,-1-1,1 1,-1-1,1 1,-1-1,1 0,-1 1,1-1,0 1,-1-1,1 0,-1 0,1 1,0-1,-1 0,1 0,0 0,-1 0,1 0,0 0,0 0,-1 0,1 0,0 0,-1 0,1 0,0 0,-1-1,1 1,-1 0,1-1,0 1,-1 0,1-1,-1 1,1 0,-1-1,1 1,-1-1,1 1,-1-1,1 1,-1-1,0 0,1 1,-1-1,0 1,1-1,-1 0,0 1,0-1,0 0,18-36,-2-13,-7 24,0-1,12-20,-18 40,0 1,1-1,0 1,1 0,-1 0,1 1,0-1,1 1,-1 0,1 1,0-1,5-2,-10 6,1 0,-1 0,1 0,-1 1,1-1,-1 0,1 1,-1-1,1 1,-1-1,1 1,0 0,-1 0,1-1,0 1,-1 1,1-1,0 0,-1 0,1 0,-1 1,1-1,0 1,-1 0,1-1,-1 1,1 0,-1 0,0 0,1 0,-1 0,0 0,0 0,0 0,1 0,-1 1,0-1,-1 0,1 1,0-1,0 1,-1-1,1 1,0-1,-1 1,1 1,1 5,-1 0,1 0,-1 0,0 0,-1 0,0 0,0 0,-1 0,0 2,-9 32,7-30,0 0,0 1,2-1,-1 1,2-1,0 8,3 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22.6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29 146,'-6'21,"-1"1,8-21,-1-1,1 1,-1 0,1-1,-1 1,1 0,-1-1,1 1,-1-1,1 1,0-1,-1 1,1-1,0 1,0-1,-1 0,1 1,0-1,0 0,0 1,-1-1,1 0,0 0,0 0,0 0,-1 0,1 0,0 0,0 0,0 0,0-1,8 1,0-1,0-1,0 0,-1 0,1 0,0-1,-1 0,6-4,-10 6,0-1,-1 0,1 0,-1 0,0 0,1 0,-1-1,0 1,0-1,-1 0,1 0,0 0,-1 0,0 0,0-1,0 1,0-1,0 1,-1-1,1-2,-2 5,0-1,0 0,-1 1,1-1,-1 1,1-1,-1 1,1-1,-1 1,0-1,0 1,0-1,1 1,-1 0,-1 0,1-1,0 1,0 0,0 0,-1 0,1 0,0 0,-1 0,1 1,-1-1,1 0,-1 1,1-1,-1 1,0 0,1-1,-1 1,1 0,-1 0,-1 0,-5-1,0 0,0 1,0 0,0 0,0 1,-7 0,12 0,-1 0,0-1,1 1,-1 0,1 1,-1-1,1 1,-1-1,1 1,0 0,0 0,0 0,0 1,0-1,0 1,1 0,-1 0,1-1,0 2,0-1,0 0,0 0,1 1,-1-1,1 1,0-1,0 1,0-1,0 1,1 0,-1 0,1-1,0 1,0 0,0 0,1-1,0 1,-1 0,1-1,0 1,1-1,-1 1,1-1,-1 1,1-1,0 0,0 0,0 0,1 0,-1 0,1 0,0-1,0 1,2 1,-1-1,0 1,0-1,1 0,0 0,-1-1,1 1,0-1,0 0,0 0,1-1,-1 1,0-1,1 0,-1-1,0 1,1-1,1 0,0-1,1 0,-1-1,0 0,0 0,0-1,0 0,0 0,0 0,-1-1,0 0,4-3,15-14,-2 0,-1-2,-1-1,0 0,7-14,-11 16,-13 16,6-6,-12 18,-6 21,2 5,2-1,1 1,2 0,1 0,2 9,-3-39,1 0,0 0,1-1,-1 1,0 0,0 0,1 0,-1-1,1 1,0 0,-1-1,1 1,0-1,0 1,0-1,0 1,0-1,0 1,1-1,-1 0,0 0,1 0,-1 0,1 0,-1 0,1 0,-1 0,1-1,-1 0,1 0,-1-1,1 1,-1-1,1 1,-1-1,0 1,1-1,-1 0,0 0,1 1,-1-1,0 0,0 0,0 0,0 0,0-1,0 1,0 0,0 0,-1-1,1 1,0 0,-1-1,1 1,-1 0,1-1,-1 1,0-1,1 1,-1-1,11-41,6-41,6-25,-22 107,-1-1,1 0,-1 1,1-1,0 1,0 0,0-1,0 1,1 0,-1-1,1 1,-1 0,1 0,0 0,-1 1,1-1,0 0,0 1,1-1,-1 1,0-1,0 1,1 0,-1 0,3-1,-3 3,1-1,0 0,-1 1,1 0,0 0,-1 0,1 0,-1 0,1 0,-1 0,0 1,0-1,1 1,-1 0,0 0,0-1,-1 1,1 1,0-1,-1 0,1 0,-1 1,1-1,-1 0,0 1,5 10,-1 0,0 0,-1 1,-1-1,0 1,0 0,-2 0,1 0,-2 0,0 7,2 26,-2-46,0 0,0 0,-1 0,1 0,0 0,0 0,1 0,-1 0,0 0,0 0,0 0,1 0,-1 0,0 0,1 0,-1 0,1 0,-1-1,1 1,-1 0,1 0,0 0,-1-1,1 1,0 0,0-1,0 1,-1-1,1 1,0-1,0 1,0-1,0 0,0 1,0-1,0 0,0 0,0 0,1 1,0-2,1 0,-1 0,1 0,-1 0,1 0,-1 0,0-1,1 1,-1-1,0 0,0 0,0 0,0 0,0 0,15-19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23.01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0,'0'220,"0"-206,1 0,0-1,1 1,1 0,0 0,2 5,-4-17,-1 1,1 0,0-1,0 1,0-1,0 1,0-1,1 0,-1 0,1 1,0-1,-1 0,1 0,0-1,0 1,0 0,0-1,1 1,-1-1,0 1,1-1,-1 0,1 0,-1 0,1 0,-1-1,1 1,0-1,-1 0,1 1,0-1,0 0,-1-1,1 1,0 0,0-1,1 0,0-1,-1 1,1-1,-1 0,1 0,-1 0,0-1,0 1,0-1,0 1,0-1,0 0,0-1,14-19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24.13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191 75,'-9'1,"1"0,-1 1,1 0,0 0,0 1,0 0,0 1,0-1,-5 4,-63 44,73-49,0 1,0-1,0 1,1 0,-1 0,1 0,-1 1,1-1,0 1,2-3,0-1,-1 0,1 1,0-1,0 1,0-1,0 1,-1 0,1-1,0 1,0-1,0 1,0-1,0 1,0-1,1 1,-1-1,0 1,0-1,0 1,0-1,1 1,-1-1,0 1,1-1,0 1,-1 0,1-1,0 1,1-1,-1 1,0-1,0 0,0 1,0-1,0 0,0 0,0 0,0 0,0 0,1 0,-1 0,1 0,22-4,-1-1,0-1,0-1,0-1,-1-1,0-1,6-5,10-3,96-45,-134 62,1 1,0 0,-1 0,1 0,0-1,-1 1,1 0,-1 0,1 0,0 0,-1 0,1 0,0 0,-1 1,1-1,-1 0,1 0,0 0,-1 1,1-1,-1 0,1 0,-1 1,1-1,-1 1,1-1,-1 0,1 1,-1-1,1 1,-1-1,0 1,1 0,-1-1,0 1,1-1,-1 1,0-1,0 1,0 0,0-1,1 1,-1 0,0-1,0 1,0-1,0 1,-1 0,1-1,0 1,-1 46,-1-32,2-9,0 0,1 0,0-1,-1 1,2 0,-1-1,1 1,0-1,0 1,0-1,1 0,-1 0,1 0,1 0,-1 0,1-1,0 1,0-1,1 0,-1-1,0 0,0 0,1-1,-1 0,1 0,-1 0,1 0,0-1,0 0,0 0,0 0,0-1,-1 1,1-1,0 0,0-1,0 1,0-1,0 0,0 0,0-1,1 0,10-4,0-1,-1-1,0-1,0 0,-1-1,0 0,-1-1,0-1,-1 0,0 0,-1-1,3-6,6-23,-19 41,-1 0,1-1,-1 1,1 0,-1-1,1 1,-1-1,0 1,0-1,0 1,0-1,0 1,0-1,0 1,0-1,-1 1,1-1,-1 1,1 0,-1-1,1 1,-1 0,0-1,0 1,1 0,-1 0,0 0,-1-1,1 2,0 0,0 0,0 0,0 0,0 0,0 0,-1 0,1 0,0 1,0-1,0 0,0 1,0-1,0 1,0-1,0 1,0-1,0 1,0 0,0-1,0 1,1 0,-1 0,0 0,0 0,1 0,-1 0,1 0,-1 0,1 0,-1 0,1 0,0 0,-1 0,1 1,-16 41,14-36,1 1,0-1,1 0,0 0,0 1,0-1,1 0,0 0,0 0,1 0,0 0,0 0,1 0,0 0,0-1,3 5,-4-9,-1 1,1-1,0 0,0 1,0-1,0 0,1 0,-1-1,1 1,-1 0,1-1,-1 1,1-1,0 0,-1 0,1 0,2 0,-2-1,1 1,-1-1,1-1,0 1,-1 0,1-1,-1 0,0 0,1 0,-1 0,0 0,0-1,1 0,-1 1,0-1,0 0,-1-1,2 1,15-15,-1-1,0 0,-1-2,7-10,5-6,-28 35,0 0,0-1,0 1,0 0,0 0,0-1,0 1,0 0,1 0,-1 0,1 0,-1 1,0-1,1 0,-1 1,1-1,1 0,-3 2,1-1,-1 0,1 1,-1-1,0 1,1-1,-1 1,1-1,-1 1,0-1,1 1,-1-1,0 1,0 0,1-1,-1 1,0-1,0 1,0 0,0-1,0 1,0-1,0 1,0 0,0-1,0 1,0 0,0 0,-11 66,8-54,0 37,3-49,-1 1,1-1,1 1,-1-1,0 1,0-1,1 1,-1-1,0 1,1-1,-1 0,1 1,0-1,0 0,-1 0,1 1,0-1,0 0,0 0,0 0,0 0,0 0,1 0,-1 0,0-1,0 1,1 0,-1-1,0 1,1 0,0-1,-1 0,1 0,0-1,-1 1,1-1,-1 1,1-1,-1 1,1-1,-1 0,0 0,1 0,-1 0,0 0,0 0,1 0,-1 0,0 0,0-1,0 1,0 0,0-1,22-36,-16 25,10-17,-10 17,1-1,0 1,1 0,0 1,9-10,-16 21,-1-1,1 1,-1-1,1 1,0-1,0 1,0 0,0 0,0 0,0 0,0 0,0 1,0-1,0 0,0 1,0 0,1-1,-1 1,0 0,0 0,0 0,1 1,-1-1,0 0,0 1,0-1,0 1,0 0,0 0,0 0,0 0,0 0,0 0,0 1,0-1,-1 0,1 1,-1 0,1-1,0 2,4 3,-1 1,0 0,0 0,-1 1,0-1,0 1,-1 0,0 0,-1 0,1 0,-1 1,0 5,12 37,-14-49,0-1,1 0,-1 0,0 0,1 0,-1 0,1 0,-1 0,1 0,-1 0,1 0,0-1,-1 1,1 0,0 0,0 0,0-1,-1 1,1-1,0 1,0 0,0-1,0 1,0-1,0 0,0 1,0-1,0 0,1 0,-1 0,1 0,0-1,0 1,0-1,0 0,-1 0,1 0,0 0,0 0,-1 0,1 0,-1-1,1 1,-1-1,1 1,-1-1,7-8,0 0,-1-1,-1 1,5-11,9-25,-14 30,0 1,2 0,-1 0,2 0,0 1,7-9,-15 22,0 0,0-1,0 1,0 0,0 0,0 0,0 0,0 0,1 0,-1 0,0 1,1-1,-1 0,0 1,1-1,-1 1,1-1,-1 1,0 0,1 0,-1-1,1 1,-1 0,1 0,-1 0,1 1,-1-1,1 0,-1 1,1-1,-1 1,1-1,-1 1,0-1,1 1,-1 0,0 0,0 0,1 0,1 2,-1 0,0-1,0 1,0 0,0 0,0 0,-1 1,1-1,-1 0,0 1,0-1,0 1,-1-1,1 1,-1-1,0 3,-1 17,-1 0,-1 0,-1 0,-2-1,-4 12,3-9,1 1,1 0,1 0,1 1,2-24,1-1,0 1,0-1,0 1,1-1,-1 1,1-1,-1 0,1 1,0-1,-1 0,1 1,1-1,-1 0,0 0,0 0,1 0,-1 0,1 0,0-1,-1 0,1 0,-1 0,1 0,0 0,-1-1,1 1,0-1,0 1,-1-1,1 0,0 1,0-1,0 0,0 0,0 0,-1-1,1 1,0 0,0-1,0 1,-1-1,1 1,1-2,22-9</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29.120"/>
    </inkml:context>
    <inkml:brush xml:id="br0">
      <inkml:brushProperty name="width" value="0.05" units="cm"/>
      <inkml:brushProperty name="height" value="0.05" units="cm"/>
      <inkml:brushProperty name="color" value="#66CC00"/>
      <inkml:brushProperty name="ignorePressure" value="1"/>
    </inkml:brush>
  </inkml:definitions>
  <inkml:trace contextRef="#ctx0" brushRef="#br0">238 104,'-5'0,"0"-1,0 0,0 0,0 0,0-1,1 0,-1 0,0 0,1 0,-1-1,1 1,0-1,0 0,0-1,0 0,2 3,0-1,0 0,0 1,1-1,-1 0,1 0,-1 0,1 0,0 0,0-1,0 1,0 0,0-1,0 1,0 0,1-1,0 1,-1-1,1 1,0-1,0 1,0-1,0 1,1-1,-1 1,1 0,-1-1,1 1,0 0,1-2,-56 84,43-66,0 0,1 1,1 0,0 1,1 0,1 0,0 1,1 0,1 0,-3 17,7-27,0 1,1 0,-1 0,2 0,-1 0,1-1,0 1,0 0,1-1,0 1,1-1,-1 1,3 3,-2-7,0 0,0 0,0 0,0-1,1 1,0-1,-1 0,1 0,0 0,1-1,-1 1,0-1,1 0,-1 0,1 0,0-1,0 0,-1 0,1 0,0 0,0-1,1 0,7 0,1 0,-1-1,0-1,0 0,1-1,-1 0,-1-1,1 0,-1-1,1-1,-2 0,1-1,-1 0,10-7,-8 4,0 0,0-1,-1-1,0 0,-1 0,-1-1,0 0,-1-1,0 0,-1-1,5-12,-10 21,-1 1,-1-1,1 0,-1 1,0-1,0 0,-1 0,0 0,0 0,0 0,-1 1,1-1,-2 0,1 0,0 1,-1-1,0 0,-1-1,1 4,-1 0,1-1,0 1,-1 0,1 0,-1 1,0-1,0 1,0-1,-1 1,1 0,0 0,-1 0,1 1,-1-1,0 1,1 0,-1 0,0 0,0 0,0 1,0-1,0 1,0 0,0 1,1-1,-4 1,-4 0,0 2,-1-1,1 1,0 1,0 0,1 0,-1 1,1 1,0 0,0 0,1 1,0 0,-6 6,-1 4</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29.5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4,'2'4,"0"1,1-1,-1 0,-1 1,1-1,-1 1,0 0,0-1,0 1,0 0,-1 0,0-1,0 1,0 0,-1 0,1-1,-2 5,1 33,2-25,1 0,1 0,1 0,0 0,1 0,1-1,0 0,2 0,-1-1,2 1,0-2,5 5,-1 1,0-5,-12-15,0-1,0 1,0-1,0 0,0 1,0-1,-1 1,1-1,0 0,0 0,0 0,-1 1,1-1,-1 0,1 0,0 0,-1 0,1 0,-1 0,0 0,1 0,-1-1,147-316,-138 295,-2 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30.140"/>
    </inkml:context>
    <inkml:brush xml:id="br0">
      <inkml:brushProperty name="width" value="0.05" units="cm"/>
      <inkml:brushProperty name="height" value="0.05" units="cm"/>
      <inkml:brushProperty name="color" value="#66CC00"/>
      <inkml:brushProperty name="ignorePressure" value="1"/>
    </inkml:brush>
  </inkml:definitions>
  <inkml:trace contextRef="#ctx0" brushRef="#br0">93 19,'-1'4,"0"-1,0 0,0 0,-1 1,0-1,1 0,-1 0,0 0,-1-1,1 1,0 0,-1-1,1 1,-1-1,0 0,0 0,0 0,0 0,-2 0,0 1,1 1,-1-1,1 1,-1 0,1 0,-3 5,5-8,1 1,-1 0,1 1,0-1,0 0,0 0,0 0,0 1,0-1,1 0,-1 1,1-1,0 1,-1-1,1 1,0-1,1 0,-1 1,0-1,1 1,-1-1,1 0,0 1,0-1,0 0,0 0,0 1,0-1,0 0,2 1,-1-1,0-1,0 1,0-1,1 0,-1 1,0-1,1 0,-1-1,1 1,-1 0,1-1,-1 1,1-1,0 0,-1 0,1 0,-1 0,1 0,0-1,-1 1,1-1,-1 1,1-1,-1 0,1 0,-1 0,0 0,0-1,1 1,8-6,1 0,-1-1,-1 0,1-1,-1 0,-1-1,0 0,0 0,-1-1,0 0,-1 0,5-11,-11 20,0 1,0-1,-1 0,1 0,-1 1,1-1,-1 0,0 0,0 0,0 0,0 1,0-1,0 0,0 0,0 0,-1 0,1 1,-1-2,0 2,0 0,1 0,-1 1,0-1,1 0,-1 1,0-1,0 0,0 1,0-1,0 1,1-1,-1 1,0 0,0-1,0 1,0 0,0 0,0 0,0 0,0 0,0 0,-1 0,-3 0,1 1,-1 0,1 0,-1 0,1 1,0-1,0 1,-1 0,1 0,1 0,-1 1,0 0,-2 2,-5 6,1 1,0 1,0 0,2 0,0 1,0 0,1 0,1 1,-1 3,4-9,0 0,1 1,0-1,1 0,-1 0,2 1,0 8,0-14,0 0,1 1,0-1,0 0,0 0,0 0,1 1,0-1,-1-1,1 1,1 0,-1 0,1-1,-1 1,1-1,1 1,0-1,0 0,1 0,-1-1,1 1,-1-1,1 0,0-1,0 1,0-1,0 0,0 0,0 0,0-1,1 0,-1 0,0 0,0 0,0-1,0 0,0 0,0-1,3 0,13-5,-1 0,0-1,0-1,12-9,50-30,-59 38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6:59.347"/>
    </inkml:context>
    <inkml:brush xml:id="br0">
      <inkml:brushProperty name="width" value="0.05" units="cm"/>
      <inkml:brushProperty name="height" value="0.05" units="cm"/>
      <inkml:brushProperty name="ignorePressure" value="1"/>
    </inkml:brush>
  </inkml:definitions>
  <inkml:trace contextRef="#ctx0" brushRef="#br0">1 164,'5'1,"0"0,0 1,0-1,0 1,0 0,0 0,-1 0,1 1,-1 0,1-1,-1 2,0-1,0 0,-1 1,1 0,-1 0,1 0,-1 0,0 0,0 3,4 3,0 1,-1 0,0 1,-1-1,2 10,-8-31,0 0,0 1,1-1,0 0,1 1,0-1,1 1,0-1,0 1,1 0,0-1,0 1,1 1,1-2,1-2,0 0,1 1,1 0,-1 1,2-1,-1 2,2-1,-1 1,1 0,2 0,-10 7,0 0,0 1,0-1,0 1,1 0,-1 0,0 0,1 0,-1 0,1 0,-1 1,1-1,-1 1,1-1,-1 1,1 0,0 0,-1 0,1 1,1-1,-2 1,0 0,0 1,0-1,0 0,0 1,0-1,-1 1,1-1,0 1,-1 0,1 0,-1 0,0 0,0 0,0 0,0 0,0 0,0 1,4 14,-1-1,-1 0,0 1,-1 0,-1 12,0-11,-1-15,0 1,0-1,1 0,-1 0,1 0,0 0,0 0,0 0,0 0,0 0,0-1,1 1,0 0,-1-1,1 1,0-1,0 1,0-1,1 0,-1 0,2 1,-1-2,-1 0,1-1,-1 1,1-1,-1 1,1-1,-1 0,1 0,0-1,-1 1,1 0,-1-1,1 1,-1-1,1 0,-1 0,0 0,1 0,-1 0,0-1,0 1,0-1,0 1,0-1,0 0,0 0,9-9,0-1,-1 0,-1 0,0-1,0 0,-2-1,1 1,1-8,-2 6,0 1,1 0,1 0,0 0,1 1,0 1,1-1,-10 12,0 1,-1-1,1 0,0 0,-1 1,1-1,0 1,0-1,0 0,-1 1,1 0,0-1,0 1,0-1,0 1,0 0,0 0,0-1,0 1,0 0,0 0,0 0,0 0,0 0,0 1,0-1,0 0,1 0,-1 2,0-1,1 0,-1 0,0 0,0 1,0-1,0 1,0-1,0 1,-1-1,1 1,0-1,-1 1,1-1,-1 1,0 0,3 13,0 1,-1 0,-1 14,0-16,-1-10,0-1,1 1,-1 0,1 0,0 0,0 0,1-1,-1 1,1-1,-1 1,1-1,0 1,1-1,-1 0,1 0,-1 0,1 0,0-1,0 1,0-1,0 1,0-1,1 0,-1 0,1-1,-1 1,1-1,0 0,1 1,22 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28.98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0,'5'1,"0"-1,0 1,0 0,-1 0,1 1,0-1,0 1,-1 0,1 0,-1 1,1-1,2 4,51 43,-10-7,-39-36,3 3,2 0,-1-1,1 0,0-1,13 4,-24-10,-1 0,1 0,0 0,0 0,-1-1,1 0,0 1,0-1,0 0,0 0,0-1,-1 1,1 0,0-1,0 0,-1 0,1 0,0 0,-1 0,1 0,-1-1,1 1,-1-1,0 0,1 1,-1-1,0 0,0 0,-1-1,1 1,0 0,-1-1,1 1,-1-1,0 1,1-5,0 0,0 0,-1 0,0 0,0 0,-1 0,0 0,0 0,-1 0,0 0,0 1,-1-1,0 0,0 0,0 1,-1-1,-3-5,6 12,0 0,0-1,0 1,0 0,0 0,-1 0,1-1,0 1,0 0,0 0,0 0,-1 0,1 0,0-1,0 1,0 0,-1 0,1 0,0 0,0 0,0 0,-1 0,1 0,0 0,0 0,-1 0,1 0,0 0,0 0,-1 0,1 0,0 0,0 0,0 0,-1 0,1 0,0 0,0 0,0 0,-1 0,1 1,0-1,0 0,0 0,-1 0,1 0,0 1,0-1,0 0,0 0,0 0,0 1,-1-1,1 0,0 0,0 0,0 1,0-1,0 0,0 0,0 1,0-1,0 0,0 0,0 0,0 1,-8 20,7-18,-128 510,107-414,17-76,1 0,0 1,1 22,5-8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30.55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1 136,'23'68,"-22"-67,20 105,1 42,-35-260,11 100,1 1,0-1,0 1,1-1,1 0,0 1,0-1,2 1,-1-1,1 1,1 0,0 0,0 0,1 0,1 1,0 0,0 0,6-7,-3 6,1 0,0 1,0-1,1 2,1 0,-1 0,1 1,1 0,-1 1,1 1,1 0,-1 0,1 2,14-4,1 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31.184"/>
    </inkml:context>
    <inkml:brush xml:id="br0">
      <inkml:brushProperty name="width" value="0.05" units="cm"/>
      <inkml:brushProperty name="height" value="0.05" units="cm"/>
      <inkml:brushProperty name="color" value="#66CC00"/>
      <inkml:brushProperty name="ignorePressure" value="1"/>
    </inkml:brush>
  </inkml:definitions>
  <inkml:trace contextRef="#ctx0" brushRef="#br0">303 0,'-6'1,"0"1,1 0,-1 0,1 0,0 1,0 0,0 0,-1 0,-15 9,1-4,0 2,1 1,0 0,1 1,1 1,0 1,-9 9,18-16,1 1,0 0,1 0,0 1,0-1,1 1,0 1,0-1,1 1,0-1,1 1,0 1,1-1,0 0,0 0,1 9,1-16,0 1,1 0,0-1,-1 1,1-1,0 1,1-1,-1 1,1-1,-1 1,1-1,0 0,0 0,0 0,1 0,-1 0,1-1,0 1,-1-1,1 0,3 2,-2-1,0 1,0-1,0 0,-1 1,0 0,0 0,0 0,0 0,0 0,0 4,-2-4,-1-1,0 1,0 0,-1 0,1 0,-1 0,0-1,0 1,0 0,-1-1,1 1,-1-1,0 1,0-1,0 0,0 0,-1 0,1 0,-2 2,0 0,0 0,0 1,1-1,0 1,0 0,-1 4,1 8</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31.66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1 256,'1'-4,"1"1,0-1,0 1,1 0,-1-1,0 1,1 0,0 0,0 1,0-1,0 1,0-1,1 1,-1 0,1 0,0 0,10-7,1-1,1 0,1 1,0 1,0 0,12-2,52-26,-78 35,-1-1,0 1,0 0,1-1,-1 1,0-1,0 0,-1 0,1 0,0 0,-1 0,1 0,-1 0,1 0,-1 0,0-1,0 1,0-1,0 1,-1-1,1 1,-1-1,1 1,-1-1,0 1,0-1,0 0,0 1,0-1,-1 1,1-1,-1 1,0-1,0 0,0 1,-1-1,1 1,-1 0,1 0,-1 0,0 1,1-1,-1 0,0 1,0-1,0 1,-1 0,1-1,0 1,0 0,-1 0,1 1,-1-1,1 0,-1 1,1 0,-1-1,1 1,-1 0,1 0,-1 0,1 1,-1-1,1 1,-1-1,1 1,0 0,-1 0,1 0,-2 1,-8 4,0 0,0 1,1 1,0 0,0 0,1 1,0 1,0 0,1 0,1 0,-2 4,6-9,0 0,0 1,1-1,0 1,0 0,0-1,1 1,-1 1,2-1,-1 0,1 0,0 1,0-1,0 1,1-1,0 1,1-1,-1 0,1 1,0-1,1 0,-1 1,2-1,0 4,4 2,0-1,0 0,1 0,0-1,1 0,0 0,0-1,1-1,1 1,-1-1,1-1,0 0,8 3,-13-7,1-1,-1 0,1 0,0 0,-1-1,1 1,0-2,0 1,0-1,0 0,0 0,0-1,0 0,0-1,-1 1,1-1,0 0,-1-1,0 0,1 0,-1 0,0 0,0-1,-1 0,1-1,2-2,25-24,-4-1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32.089"/>
    </inkml:context>
    <inkml:brush xml:id="br0">
      <inkml:brushProperty name="width" value="0.05" units="cm"/>
      <inkml:brushProperty name="height" value="0.05" units="cm"/>
      <inkml:brushProperty name="color" value="#66CC00"/>
      <inkml:brushProperty name="ignorePressure" value="1"/>
    </inkml:brush>
  </inkml:definitions>
  <inkml:trace contextRef="#ctx0" brushRef="#br0">37 0,'-25'83,"19"-35,2 1,2 0,3 0,2 9,-2-54,-1 0,0 1,1-1,0 0,0 0,0 0,0 0,1 0,0 0,0 0,0-1,0 1,0-1,1 1,-1-1,1 0,0 0,0 0,0 0,1-1,-1 1,1-1,-1 0,1 0,0 0,0 0,-1-1,1 1,0-1,1 0,-1-1,0 1,0 0,0-1,0 0,1 0,0-1,5 1,0-1,0-1,-1 0,1 0,-1-1,1 0,-1-1,0 0,0 0,-1-1,1 0,-1-1,0 1,-1-2,4-3,12-14</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32.4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32 16,'-3'-16,"-2"39,-6 51,10-68,-5 34,3 1,0 39,4-65,0 0,0 0,2 0,0 0,0-1,2 1,0-1,0 0,7 10,-9-18,1 0,1-1,-1 0,1 0,0 0,0 0,0-1,1 0,-1 0,1 0,0-1,1 0,-1 0,0 0,1-1,-1 0,1 0,0-1,0 0,-1 0,1 0,0-1,0 0,0-1,2 0,8 0,0-1,0-1,0-1,0 0,-1-1,0-1,0 0,0-1,9-7,42-28,-39 23</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3:00.554"/>
    </inkml:context>
    <inkml:brush xml:id="br0">
      <inkml:brushProperty name="width" value="0.05" units="cm"/>
      <inkml:brushProperty name="height" value="0.05" units="cm"/>
      <inkml:brushProperty name="color" value="#66CC00"/>
      <inkml:brushProperty name="ignorePressure" value="1"/>
    </inkml:brush>
  </inkml:definitions>
  <inkml:trace contextRef="#ctx0" brushRef="#br0">535 266,'-3'-2,"0"0,0 0,0 0,0 0,0 0,1 0,-1-1,1 1,-1-1,1 0,0 0,0 0,0 0,0 0,0-2,-18-22,14 22,-1 1,0-1,0 2,0-1,0 1,-1 0,1 1,-1 0,1 0,-1 0,0 1,0 0,0 1,0 0,1 0,-1 0,0 1,-5 1,-13 3,1 1,-1 1,1 1,-22 11,35-13,1 0,-1 1,1 0,0 1,1 0,0 1,1 0,-1 1,2-1,-1 2,2-1,-1 1,1 1,1-1,0 1,1 0,-3 7,4-8,1 0,0 0,0 0,1 0,0 0,1 1,0-1,1 0,1 1,-1-1,2 0,0 1,0-1,1 0,0 0,1-1,0 1,0-1,2 1,2 3,-4-9,1 0,-1-1,1 1,0-1,1 0,-1 0,1-1,0 0,-1 0,1 0,1-1,-1 1,0-2,1 1,-1-1,1 1,-1-2,1 1,-1-1,7 0,11-1,0-1,0 0,0-2,-1-1,5-2,-5 0,-1 0,-1-2,1-1,-1-1,-1 0,0-2,-1 0,0-1,-1-1,-1-1,12-12,-18 16,-1 0,0-1,0 0,-1-1,-1 1,-1-2,0 1,0-1,-2 0,0 0,0-1,-1 1,-1-1,-1 0,0 0,-2 0,1-7,-3 13,1 0,-2 0,1 0,-1 0,-1 0,0 1,0-1,-1 1,0 0,-2-2,-13-18,-2 0,-6-5,23 28,-16-19</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3:03.222"/>
    </inkml:context>
    <inkml:brush xml:id="br0">
      <inkml:brushProperty name="width" value="0.05" units="cm"/>
      <inkml:brushProperty name="height" value="0.05" units="cm"/>
      <inkml:brushProperty name="color" value="#66CC00"/>
      <inkml:brushProperty name="ignorePressure" value="1"/>
    </inkml:brush>
  </inkml:definitions>
  <inkml:trace contextRef="#ctx0" brushRef="#br0">603 127,'-24'-1,"-1"2,1 0,0 1,-1 2,1 0,1 2,-1 0,1 2,0 1,-20 10,-14 11,25-15,1 2,1 1,0 1,-19 18,41-30,0 0,0 1,1 1,0-1,0 1,1 0,0 1,1 0,0-1,0 2,1-1,1 0,0 1,0 0,1 0,0-1,1 5,-1-1,2 0,0 0,1 0,0 0,2 0,-1 0,1 0,1-1,1 1,0-1,3 7,-4-14,-1 1,1-1,0 0,1 0,-1 0,1-1,0 0,1 0,-1 0,1 0,0-1,0 0,0 0,1-1,0 1,-1-1,1-1,0 0,0 0,0 0,1 0,5-1,60 4,0-4,1-3,8-4,-72 4,0 1,0-1,0-1,0 0,-1 0,1-1,-1 0,0 0,0-1,0-1,0 1,3-5,0 0,-1-1,0 0,0-1,-1 0,-1-1,0 0,6-13,-1-2,-1-1,-1-1,-2 0,-1 0,-1-1,-2 0,3-28,-7 32,-1 1,-1-1,-2 1,0 0,-2-3,2 17,0 1,-1 0,0-1,0 1,-2 0,1 1,-1-1,-1 1,0 0,0 0,-1 1,-5-6,9 12,0 0,-1 0,1 1,-1-1,1 1,-1 0,0 0,0 0,0 1,0 0,0-1,0 1,0 1,0-1,-4 0,-28 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10.896"/>
    </inkml:context>
    <inkml:brush xml:id="br0">
      <inkml:brushProperty name="width" value="0.05" units="cm"/>
      <inkml:brushProperty name="height" value="0.05" units="cm"/>
      <inkml:brushProperty name="color" value="#66CC00"/>
      <inkml:brushProperty name="ignorePressure" value="1"/>
    </inkml:brush>
  </inkml:definitions>
  <inkml:trace contextRef="#ctx0" brushRef="#br0">26 119,'-1'0,"0"-1,-1 1,1-1,0 1,0-1,0 0,-1 1,1-1,0 0,0 0,0 0,0 0,0 0,0 0,1 0,-1 0,0 0,0-1,1 1,-1 0,1 0,-1-1,1 1,-1 0,1-1,0 1,0 0,0-2,-1 1,1 0,-1-1,1 1,0 0,0 0,0-1,0 1,0 0,0 0,0 0,1-1,0 1,-1 0,1 0,0 0,0 0,0-1,0 3,-1 0,1 0,0 0,-1 0,1 0,0 1,-1-1,1 0,0 0,-1 0,1 1,-1-1,1 0,-1 1,1-1,0 0,-1 1,1-1,-1 1,1-1,-1 1,0-1,1 1,-1-1,0 1,1-1,-1 1,0 0,1-1,-1 1,0-1,0 1,12 21,4 19,-3 1,6 28,-11-34,3 0,1 0,13 28,-24-63,-1-1,0 1,0 0,1-1,-1 1,0 0,1-1,-1 1,0-1,1 1,-1-1,1 1,-1-1,1 1,-1-1,1 1,0-1,-1 0,1 1,0-1,-1 0,1 1,0-1,8-10,3-39,-8 30,2-3,2-1,0 1,9-16,-15 33,1 0,-1 0,1 1,0-1,0 1,0-1,1 1,-1 0,1 0,0 1,0-1,1 1,-1 0,1 0,-1 0,1 1,0 0,0 0,1-1,-4 3,0-1,0 1,0-1,0 1,0 0,0 0,0 0,0 0,0 0,0 0,-1 1,1-1,0 1,0-1,0 1,0 0,0 0,-1-1,1 1,0 0,-1 1,1-1,-1 0,2 1,-2 1,0-1,0 0,0 1,0-1,0 0,0 1,-1 0,1-1,-1 1,0-1,1 1,-1-1,-1 1,1 0,0-1,-1 2,-1 8,-1 0,0 0,-1-1,0 1,-1-1,0 0,-3 3,-31 40,37-52,1 0,-1 0,1 0,-1 0,0 0,0-1,0 1,0-1,0 1,0-1,0 0,-1 0,1 0,0 0,-1 0,1-1,-1 1,1-1,0 1,-1-1,1 0,-1 0,1 0,-3 0,4-1,0 0,-1 0,1 0,0 1,0-1,0 0,0 0,0 0,0-1,0 1,0 0,0 0,1 0,-1-1,0 1,1 0,-1-1,1 1,-1-1,1 1,0 0,0-1,-1 1,1-1,0 1,0-1,0 1,1-1,-1 1,0-1,1 1,-1 0,1-1,-1 1,1-1,-1 1,1 0,0 0,28-55,-28 54,22-31,0 2,3 0,38-50,-64 80,0 0,0 1,0-1,1 0,-1 1,0-1,1 0,-1 1,1-1,-1 0,1 1,-1-1,1 0,-1 1,1-1,0 1,-1 0,1-1,0 1,-1-1,1 1,0 0,-1-1,1 1,0 0,0 0,-1 0,1 0,0-1,0 1,0 0,-1 0,1 1,0-1,0 0,0 0,-1 0,15 25,-4-3,-7-17,0 1,0-1,0 0,1 0,0-1,0 1,0-1,0 0,1-1,0 1,0-1,0 0,5 1,-9-3,0 0,0-1,0 1,1-1,-1 0,0 0,0 0,0 0,0 0,1 0,-1 0,0-1,0 1,0-1,0 1,0-1,0 0,0 0,0 0,0 0,0 0,0-1,-1 1,1 0,-1-1,1 1,-1-1,1 0,-1 1,0-1,0 0,1 0,-1 0,-1 0,1 0,0 0,0 0,-1 0,1 0,-1 0,0-1,0 1,0 0,4-23,-2 0,0 0,-2 0,-1 0,-2-8,3 57,0-12,0 0,1 0,0 1,1-1,0 0,4 9,-5-17,1-1,-1 1,1-1,-1 0,1 0,0 0,1 0,-1 0,0 0,1-1,-1 1,1-1,0 0,0 1,0-1,0-1,0 1,1 0,-1-1,0 1,1-1,-1 0,1 0,-1-1,1 1,0-1,-1 0,1 0,24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11.44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0 209,'11'1,"0"0,-1 1,0 0,1 1,-1 0,1 1,49 11,-42-13,0-1,-1 0,1-1,0-1,0-1,-1 0,1-2,-1 0,-12 3,-1 0,0 0,0-1,0 0,0 0,-1 0,1 0,0 0,-1-1,0 1,1-1,-1 0,0 0,0-1,-1 1,1 0,-1-1,0 0,0 1,0-1,0 0,0 0,-1 0,0 0,0 0,0-1,0 1,-1 0,1 0,-1-1,0 1,-1 0,1-1,-1 1,0-1,1 1,-12-55,11 56,0-1,0 1,0-1,-1 1,1-1,-1 1,0 0,0 0,0 0,0 0,-1 0,1 0,-1 1,0-1,3 3,-1-1,1 1,0 0,-1 0,1 0,-1-1,1 1,0 0,-1 0,1 0,0 0,-1 0,1 0,-1 0,1 0,-1 0,1 0,0 0,-1 0,1 0,-1 0,1 0,0 0,-1 0,1 0,0 1,-1-1,1 0,-1 0,1 0,0 1,-1-1,1 0,0 1,0-1,-1 0,1 0,0 1,-8 21,3 23,6-10,2 1,2-1,0 0,3 0,1-1,1 0,2 0,1-1,2-1,16 26,-27-52,0 0,1 0,0 0,0-1,0 0,1 0,0 0,0 0,0-1,0 0,1-1,0 1,-1-1,4 0,18 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12.15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 38,'-8'-31,"4"24,4 22,4 9,1-1,1 0,1 0,1 0,1-1,1 0,1-1,6 9,-10-18,1-1,0 0,0 0,1 0,0-1,1-1,0 0,1 0,0-1,0 0,1 0,0-2,0 1,1-2,4 2,-13-5,-1-1,0 0,1 0,-1-1,1 1,-1-1,1 0,-1 0,1 0,-1 0,1 0,-1-1,1 0,-1 0,1 0,-1 0,0 0,0 0,0-1,2 0,-2-1,0 0,-1 0,1 0,-1 0,1-1,-1 1,0-1,0 1,0-1,-1 0,1 0,-1 0,0 1,0-1,0-1,-1 1,1-1,2-33,-2 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30.95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24,'0'-23,"0"31,0 40,0 355,1-411,-1-1,1 1,1 0,-1 0,2 0,-1 0,1 0,0 0,0 1,1-1,0 1,1 0,0 0,0 1,0-1,0 1,5-3,-6 5,1 0,-1 0,1 1,0 0,0 0,0 0,0 1,1-1,-1 1,1 0,-1 1,1 0,0 0,-1 0,1 0,0 1,0 0,0 0,-1 1,1-1,0 1,0 0,-1 1,1 0,3 1,-7-2,0-1,1 1,-1 0,0-1,0 1,0 0,0 1,0-1,0 0,-1 1,1-1,0 1,-1-1,1 1,-1 0,1-1,-1 1,0 0,0 0,0 0,0 0,0 0,0 0,0 1,-1-1,1 0,-1 0,0 0,0 1,1-1,-1 0,-1 1,1-1,0 0,0 0,-1 0,0 2,-1 0,0 0,0 0,0 0,-1 0,0 0,0-1,0 1,0-1,0 0,-1 1,1-2,-1 1,0 0,0-1,0 0,0 0,-1 0,-1 1,-11 1,-1 1,0-2,0-1,0 0,0-1,-15-1,0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12.50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1 276,'5'-6,"8"-7,8-8,5-5,4-4,3-3,7-1,2-1,1 6,-3 2,-7 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12.84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14 209,'-2'3,"1"-1,-1 1,1 0,-1-1,1 1,0 0,0 0,0 0,1 0,-1 0,1 0,0 0,0 0,0 0,0 0,0 0,0 0,1 0,0 0,-1 0,1 0,0 0,1 0,-1 0,0-1,1 1,0 0,0 0,8 14,0-2,1 1,1-1,1 0,11 15,-17-19,1-1,0 0,1 0,0-1,1 0,0-1,0 1,1-2,7 5,-17-11,0-1,0 1,1-1,-1 1,0-1,0 1,0-1,0 0,0 1,0-1,1 0,-1 0,0 0,0 0,0 0,0 0,1 0,-1-1,0 1,0 0,0-1,0 1,0-1,0 1,0-1,0 1,0-1,0 0,0 1,0-1,0 0,0 0,0 0,-1 1,1-1,0 0,-1 0,1 0,-1 0,1-1,-1 1,1 0,-1 0,0 0,0 0,1 0,-1-1,0 1,0-4,1-1,-1 1,0-1,-1 1,1-1,-1 1,0 0,0-1,-2-3,-4-4,1 0,-2 0,1 1,-2 1,0-1,0 1,-1 0,0 1,-1 1,0-1,-1 2,-9-7,-10-9,28 22,0 0,0-1,0 0,1 1,-1-1,1 0,-1 0,1 0,0-1,1 1,-1-1,0 1,1-1,0 1,0-1,0 0,0 1,1-1,-1 0,1 0,0 0,0 0,0 1,1-1,-1 0,1 0,0 1,0-1,0 0,1 1,-1-1,1 1,0 0,2-3,4-7,1 0,0 1,1 0,0 1,1 0,0 1,1 0,3-1,12-9</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13.266"/>
    </inkml:context>
    <inkml:brush xml:id="br0">
      <inkml:brushProperty name="width" value="0.05" units="cm"/>
      <inkml:brushProperty name="height" value="0.05" units="cm"/>
      <inkml:brushProperty name="color" value="#66CC00"/>
      <inkml:brushProperty name="ignorePressure" value="1"/>
    </inkml:brush>
  </inkml:definitions>
  <inkml:trace contextRef="#ctx0" brushRef="#br0">32 8,'49'32,"-50"-32,1-1,-1 0,0 0,1 1,-1-1,1 0,-1 1,0-1,0 1,1-1,-1 1,0-1,0 1,0-1,0 1,1 0,-1 0,0-1,0 1,0 0,0 0,0 0,0 0,0 0,0 0,0 0,0 0,0 1,-1-1,0 1,0 0,0 1,0-1,1 0,-1 0,0 1,1-1,-1 1,1-1,-1 1,0 1,-2 3,0 1,0 0,0 0,1 0,-1 1,0 5,2-7,1 0,0 0,0 0,0 0,1 0,0 0,0 0,1 0,-1 0,1 0,0 0,1 0,0 0,0-1,0 1,1 0,-1-1,1 0,2 2,0 0,1 0,0-1,0 0,1 0,-1 0,1-1,1 0,-1-1,1 1,-1-1,1-1,7 3,-1-1,-1-1,1-1,0 0,0 0,0-2,1 1,-1-2,0 0,1-1,-1 0,0-1,0-1,0 0,0-1,0 0,7-4,-17 5,1 1,-1 0,0-1,0 0,0 0,0 0,-1 0,1 0,-1-1,0 0,0 0,0 0,0 0,-1 0,1 0,-1-1,-1 1,1-1,0 0,-1 1,0-1,0 0,0 0,-1 0,0 1,0-1,0 0,0 0,-1 0,0 0,0 0,0 1,-1-1,1 0,-1 1,0 0,0-1,-1 1,1 0,-1 0,0 0,0 0,-1 1,0-2,-8-3,1 0,-1 1,-1 0,1 1,-1 0,0 1,0 1,-1 0,1 1,-1 0,-9 0,19 3,1 0,0-1,0 1,0-1,0 0,0 0,0 0,0 0,0-1,0 1,0-1,1 1,-1-1,0 0,1 0,0 0,-1-1,1 1,0-1,-1-1,3-1,7 9,7 9,-11-8,-1 0,1 0,-1 0,1 1,-1-1,-1 1,1-1,-1 1,0-1,0 1,-1 0,0 0,0-1,0 1,-1 0,1 0,-1-1,-2 4,0 3,-1 0,-1 0,0 0,-1-1,0 1,0-1,-7 7,-3-1,16-18,0 1,0 0,0 0,0-1,0 1,1 0,-1 0,0-1,0 1,0 0,0 0,0-1,0 1,0 0,0 0,0-1,0 1,0 0,0 0,0-1,0 1,0 0,0 0,-1-1,1 1,0 0,0 0,0-1,0 1,0 0,0 0,-1 0,1-1,0 1,0 0,0 0,-1 0,1 0,0-1,0 1,-1 0,1 0,0 0,0 0,-1 0,1 0,0 0,0 0,-1 0,1 0,0 0,0 0,-1 0,1 0,0 0,0 0,-1 0,1 0,0 0,0 0,-1 0,1 0,0 1,0-1,-1 0,1 0,0 0,0 0,0 1,3-16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14.170"/>
    </inkml:context>
    <inkml:brush xml:id="br0">
      <inkml:brushProperty name="width" value="0.05" units="cm"/>
      <inkml:brushProperty name="height" value="0.05" units="cm"/>
      <inkml:brushProperty name="color" value="#66CC00"/>
      <inkml:brushProperty name="ignorePressure" value="1"/>
    </inkml:brush>
  </inkml:definitions>
  <inkml:trace contextRef="#ctx0" brushRef="#br0">26 477,'0'4,"-1"0,0 0,0-1,0 1,-1-1,1 1,-1-1,-1 3,-10 28,13-24,1 0,0 0,1 0,1 0,-1 0,1-1,1 0,0 1,0-1,1-1,0 1,0-1,1 1,0-2,1 1,-1-1,2 0,-1 0,1-1,0 0,0 0,7 3,-15-9,0-1,1 1,-1-1,0 1,1 0,-1-1,0 1,1-1,-1 1,0-1,0 1,0-1,1 1,-1-1,0 1,0-1,0 1,0-1,0 1,0-1,0 1,0-1,0 1,0-1,0 1,-1-1,1 1,0-1,0 1,0-1,-1 1,1-1,0 1,-1-1,1 1,0-1,-1 1,-11-36,9 27,-8-22,2 7,1 0,1-1,1-4,5 24,0 0,0 0,0-1,1 1,0 0,0-1,1 1,-1 0,1 0,0 0,1-1,-1 1,1 0,0 1,0-1,1 0,0-1,-1 4,-1 0,1 1,0-1,0 1,-1 0,1-1,0 1,0 0,0 0,0 0,0 0,1 1,-1-1,0 1,0-1,0 1,1 0,-1-1,0 1,0 0,1 1,-1-1,0 0,0 1,1-1,-1 1,0 0,0 0,0-1,0 2,0-1,0 0,0 0,0 0,0 1,8 5,0 0,0 0,-1 1,0 1,8 8,32 53,-40-54,1-1,1 0,0-1,5 5,-14-18,-1 0,1 0,-1 0,1 0,-1-1,1 1,0 0,-1-1,1 1,0-1,0 0,0 1,-1-1,1 0,0 0,0 0,0 0,-1 0,1-1,0 1,0 0,-1-1,1 0,0 1,-1-1,1 0,0 0,-1 0,2 0,46-36,-43 31,48-39,-22 19,0-1,-2-2,17-21,-46 49,0 0,0 0,-1 1,1-1,0 0,0 0,0 0,-1 0,1-1,-1 1,1 0,-1 0,1 0,-1 0,0-1,1 1,-1 0,0 0,0 0,0-1,0 1,0 0,0 0,0-1,-1 1,1 0,0 0,-1-1,1 1,-1-1,0 2,0-1,-1 1,1-1,0 1,0-1,-1 1,1 0,0 0,-1 0,1 0,0 0,-1 0,1 0,0 0,-1 0,1 0,0 1,-1-1,1 1,0-1,-1 1,1-1,0 1,0 0,0-1,0 1,0 0,0 0,-12 7,1 1,0 1,0 0,1 0,-6 9,12-15,1 1,0 0,1 0,-1 0,1 0,0 1,0-1,1 1,0 0,0 0,0 0,0 0,1 0,0 0,0 1,1-5,0-1,0 1,0 0,0 0,0-1,1 1,-1 0,0 0,1-1,-1 1,1-1,-1 1,1 0,0-1,0 1,0-1,0 1,0-1,0 0,0 1,0-1,1 0,-1 0,0 0,1 0,1 1,0-1,-1-1,1 1,0-1,0 0,0 0,0 0,0 0,-1 0,1 0,0-1,0 0,0 1,-1-1,1 0,0-1,10-3,0-1,0-1,-1-1,0 0,0 0,1-2,0-2,0-1,0 0,-1-1,-1 0,0-1,-1 0,0-1,-2 0,0 0,4-13,-8 20,-1-1,0 1,-1-1,0 0,-1 0,0 0,0 0,-1 0,0 0,-1 0,0 0,0 0,-1 1,-1-1,0 0,0 1,-1 0,0-1,0 1,-3-2,-6-9,-40-60,48 73,-1 0,1 1,-1-1,-1 1,1 1,-1-1,0 1,0 0,-2 0,9 5,0 0,0 0,0 0,-1-1,1 1,0 0,0 0,-1 0,1 0,0 0,0 0,-1 0,1 0,0-1,0 1,-1 0,1 0,0 0,0 0,-1 0,1 0,0 1,0-1,-1 0,1 0,0 0,0 0,-1 0,1 0,0 0,0 0,0 1,-1-1,1 0,0 0,0 0,0 0,-1 1,1-1,0 0,0 0,0 0,0 1,0-1,0 0,-1 0,1 1,0-1,2 19,13 22,-14-39,9 24,20 51,4-1,2-2,4-1,12 12,-48-79,1 0,0-1,0 1,0-1,1 0,-1 0,1 0,0-1,1 0,-1 0,1-1,-1 0,3 1,17 3</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14.507"/>
    </inkml:context>
    <inkml:brush xml:id="br0">
      <inkml:brushProperty name="width" value="0.05" units="cm"/>
      <inkml:brushProperty name="height" value="0.05" units="cm"/>
      <inkml:brushProperty name="color" value="#66CC00"/>
      <inkml:brushProperty name="ignorePressure" value="1"/>
    </inkml:brush>
  </inkml:definitions>
  <inkml:trace contextRef="#ctx0" brushRef="#br0">61 94,'-1'-6,"0"0,0 0,0 0,-1 1,0-1,0 1,-1-1,0 1,0 0,0 0,0 0,-1 0,1 1,-1-1,-1 1,0-1,4 4,1 1,0 0,0-1,-1 1,1 0,0-1,0 1,-1 0,1 0,0 0,-1-1,1 1,0 0,-1 0,1 0,0 0,-1-1,1 1,0 0,-1 0,1 0,-1 0,1 0,0 0,-1 0,1 0,-1 0,1 0,0 0,-1 1,1-1,0 0,-1 0,1 0,-3 13,9 20,6 2,1-1,2-1,8 13,-13-28,0-1,2 0,0 0,0-1,2-1,14 13,-24-24,0-1,0 1,1-1,-1 0,1 0,0-1,0 1,0-1,0 0,0-1,0 1,0-1,1 0,-1 0,1-1,3 1,13-5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14.913"/>
    </inkml:context>
    <inkml:brush xml:id="br0">
      <inkml:brushProperty name="width" value="0.05" units="cm"/>
      <inkml:brushProperty name="height" value="0.05" units="cm"/>
      <inkml:brushProperty name="color" value="#66CC00"/>
      <inkml:brushProperty name="ignorePressure" value="1"/>
    </inkml:brush>
  </inkml:definitions>
  <inkml:trace contextRef="#ctx0" brushRef="#br0">75 262,'0'-11,"0"8,1 0,-1 0,0-1,0 1,0 0,0 0,0 0,-1 0,0 0,1 0,-1 0,0 0,0 0,-1 1,1-1,-1 0,1 1,-1-1,0 1,2 1,0 1,0 0,0 0,0 0,0 0,0 0,-1 0,1 0,0 0,0 0,0 0,0 0,0 0,0-1,0 1,-1 0,1 0,0 0,0 0,0 0,0 0,0 0,0 0,-1 0,1 0,0 0,0 0,0 0,0 1,0-1,0 0,0 0,-1 0,1 0,0 0,0 0,0 0,0 0,0 0,0 0,0 0,0 0,0 1,-1-1,1 0,0 0,0 0,0 0,0 0,0 0,0 0,0 1,0-1,0 0,0 0,0 0,0 0,0 0,0 0,1 13,5 13,-6-24,1 0,-1-1,1 1,-1-1,1 1,0-1,0 1,0-1,0 1,0-1,0 0,0 0,0 1,0-1,1 0,-1 0,0 0,1 0,-1-1,2 2,-2-2,-1 0,0 0,0 0,1 0,-1 0,0 0,1-1,-1 1,0 0,0 0,1 0,-1 0,0 0,1 0,-1-1,0 1,0 0,1 0,-1 0,0-1,0 1,0 0,0 0,1-1,-1 1,0 0,0 0,0-1,0 1,0 0,0-1,1 1,-1 0,0-1,0 1,-2-24,-4 8,0 0,0 1,-2-1,0 1,-3-3,1 1,0-1,2 0,-6-15,14 31,-1 0,0 0,1 0,0 0,-1 1,1-1,0 0,0 0,0 0,0 0,0 0,1 0,-1 0,1 0,-1 0,1 0,0-1,7-8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15.58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0 305,'2'1,"0"0,0-1,0 1,0 0,0 0,0 1,-1-1,1 0,-1 1,1-1,-1 1,1-1,-1 1,0 0,0-1,1 1,-1 0,0 2,21 40,-20-40,9 21,1-1,1 0,1 0,0-2,9 9,-8-19,-12-22,-13-35,6 30,-2-19,1 0,1-23,3 49,1 1,0-1,0 0,1 1,0-1,0 1,1 0,0-1,0 1,1 0,0 0,0 0,1 1,0-1,1-1,-4 7,0 0,0 0,0 0,0 0,0 0,0 0,0 0,1 1,-1-1,0 0,1 1,-1-1,0 1,1-1,-1 1,1 0,-1 0,0-1,1 1,-1 0,1 0,-1 1,1-1,-1 0,1 0,-1 1,0-1,1 1,-1-1,1 1,-1-1,0 1,0 0,1 0,-1 0,0-1,0 1,0 0,0 1,0-1,0 0,0 0,-1 0,2 2,6 7,-1 1,0 0,-1 0,5 11,-6-12,22 45,-15-28,1-1,1 0,2-1,3 3,-18-26,1 0,-1 1,1-1,0-1,0 1,0 0,0 0,0-1,0 1,0-1,0 1,1-1,-1 0,0 0,1 0,-1 0,1-1,-1 1,2-1,-2 0,-1 0,1 0,0-1,0 1,0-1,-1 0,1 1,0-1,-1 0,1 0,-1 0,1 0,-1 0,1 0,-1-1,0 1,1 0,-1-1,0 1,1-2,2-4,1-1,-1-1,-1 1,1 0,-1-1,-1 0,1 1,-2-1,2-9,-1-4,7-50,-8 68,0 0,0-1,0 1,0 0,1 0,0 0,0 1,0-1,0 0,1 1,-1-1,1 1,0 0,1-1,-2 3,-1 0,0 1,1-1,-1 1,1-1,-1 1,0-1,1 1,-1 0,1 0,-1 0,1 0,-1 0,1 0,-1 0,1 0,-1 1,1-1,-1 1,1-1,-1 1,37 16,-11-4,-22-12,-1 0,1 0,0-1,-1 1,1-1,0 0,-1 0,1-1,-1 1,1-1,0 0,-1 0,0-1,1 1,-1-1,0 0,1-1,2-1,0 0,0-1,0 0,-1-1,1 0,-1 0,-1 0,1-1,3-4,-4 4,0 0,-1-1,0 1,0-1,0 0,-1 1,0-2,-1 1,1 0,-2 0,1-1,-1 1,0-1,-1 0,0 1,-1-1,1 1,-2-1,-1-6,2 11,0 1,-1 0,1 0,-1 1,0-1,0 0,0 0,0 1,-1-1,1 1,-1 0,1 0,-1 0,0 0,1 0,-1 1,0-1,0 1,-1-1,1 1,0 0,0 1,0-1,-1 0,1 1,0 0,-1 0,1 0,-1 0,1 0,0 1,-2 0,0 0,1 0,-1 0,0 0,0 1,1 0,-1 0,1 0,-1 1,1-1,0 1,0 0,0 0,1 1,-1-1,1 1,0 0,0 0,0 0,0 0,0 0,-1 4,0 4,1-1,0 1,0 0,1 0,1 0,0 0,0 0,1 0,1 0,0 0,0 0,2 0,-1-1,2 1,-1 0,1-1,1 0,0 0,1 0,0-1,1 0,1 2,-4-8,0 0,1 0,0 0,0 0,0-1,0 0,1 0,-1 0,1-1,0 0,0 0,-1 0,1-1,1 0,-1 0,0 0,0-1,0 0,0 0,0 0,0-1,1 0,2-1,2-1,0 1,0-2,0 0,-1 0,1-1,-1 0,0 0,-1-1,1-1,-1 0,-1 0,4-3,10-15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16.47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 88,'-6'-5,"-2"-9,7 0,3-5,6 2,9 3,0 10,4 5,-2 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23.72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1,'3'53,"2"1,3-1,2 0,2-1,17 44,-20-62,-7-23,1-1,0 1,0-1,1 1,0-1,1 0,0 0,1-1,5 7,-13-27,0-1,-1 0,0 1,-5-9,4 10,1 0,0 0,0 0,1-1,0 1,0 0,2-1,-1 0,1 1,1-1,1-9,-1 15,0 0,1 0,-1 0,1 0,1 0,-1 0,0 1,1-1,0 1,0-1,1 1,-1 0,1 1,0-1,0 0,0 1,0 0,1 0,-1 0,1 1,0 0,-1 0,1 0,0 0,1 1,-4-1,1 1,0 1,-1-1,1 0,0 1,0-1,0 1,0 0,0 0,0 0,0 0,-1 1,1-1,0 1,0 0,0-1,-1 1,1 1,0-1,-1 0,1 1,-1-1,3 3,-2-1,0 0,-1 1,1-1,-1 1,0 0,0 0,0 0,0 0,-1 0,1 0,-1 0,0 0,-1 1,1 3,0 3,0-1,-1 1,0 0,-1-1,0 1,-1-1,0 1,-1-1,0 0,0 0,-1 0,-1 0,-1 2,-13 10,-1-7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24.46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1 232,'-1'14,"2"0,0 0,0 0,1 0,1 0,3 10,-5-21,0 0,0 0,1 0,-1 0,1 0,-1 0,1-1,0 1,0-1,0 1,1-1,-1 0,0 0,1 0,0 0,-1 0,1-1,0 1,0-1,0 1,0-1,0 0,0 0,0-1,0 1,0-1,1 1,-1-1,0 0,0 0,0 0,2-1,0 0,1-1,-1 1,1-1,-1-1,0 1,0-1,0 1,0-1,-1-1,1 1,-1-1,0 0,0 0,0 0,0 0,-1-1,1 1,-1-1,0 0,-1 0,1 0,-1 0,0-1,-1 1,1-1,-1 1,0-1,0 1,-1-1,1 0,-1 1,-1-1,0-5,-5-5,-2 18,6 0,1 0,0-1,0 1,0 0,0 1,0-1,0 0,1 0,-1 0,1 0,-1 1,1 0,0 5,1 1,-1-1,2 1,-1-1,1 0,0 1,1-1,0 0,0 0,1-1,0 1,1-1,-1 0,1 0,1 0,2 3,-5-6,0-1,-1 0,1 0,0 0,1-1,-1 1,0-1,1 0,-1 1,1-2,0 1,0 0,0-1,0 1,0-1,0-1,0 1,0 0,0-1,0 0,0 0,0 0,1 0,-1-1,0 1,0-1,0 0,0-1,0 1,0-1,-1 1,1-1,0 0,0-1,0 0,-1 0,1 0,-1-1,1 1,-1-1,0 0,0 0,-1 0,1 0,-1 0,0-1,0 1,-1-1,1 1,-1-1,0 0,1-4,0-10,-1-1,-1 0,-1-18,0-28,6 63,4 12,13 19,-15-19,-3-3,1 0,1-1,-1 1,1-1,0 0,0 0,0-1,1 0,0 0,-1-1,1 1,1-1,-1-1,0 0,1 0,-1 0,1-1,0 0,-1 0,1-1,0 0,0 0,-1-1,1 0,-1-1,1 1,-1-1,1-1,-1 1,0-1,0-1,0 1,0-1,-1-1,0 1,1-1,-2 0,1 0,0-1,-1 1,0-1,-1 0,1-1,-1 1,0-1,-1 0,0 0,0 0,0-2,0 0,0-1,-1 1,0-1,-1 1,0-1,-1 0,0 0,0-2,-1 7,1 1,-1-1,1 1,-1 0,-1-1,1 1,0 0,-1-1,0 1,0 0,0 0,-1 1,1-1,-1 0,0 1,0-1,0 1,-2-1,4 3,1 1,-1 0,0-1,1 1,-1 0,0 0,1-1,-1 1,0 0,1 0,-1 0,0 0,1 0,-1 0,0 0,1 0,-1 0,0 0,0 0,1 1,-1-1,0 0,1 0,-1 1,1-1,-1 0,0 1,1-1,-1 1,1-1,-1 0,1 1,-1 0,1-1,-1 1,1-1,0 1,-1-1,1 1,0 0,-1-1,1 1,0 0,0-1,0 1,0 0,0-1,-1 1,1 0,0 0,1-1,-1 1,-7 42,7-42,0 34,1-1,2 1,1-1,2 2,6 52,-6-30,2-1,3 1,13 40,-12-62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31.881"/>
    </inkml:context>
    <inkml:brush xml:id="br0">
      <inkml:brushProperty name="width" value="0.05" units="cm"/>
      <inkml:brushProperty name="height" value="0.05" units="cm"/>
      <inkml:brushProperty name="color" value="#66CC00"/>
      <inkml:brushProperty name="ignorePressure" value="1"/>
    </inkml:brush>
  </inkml:definitions>
  <inkml:trace contextRef="#ctx0" brushRef="#br0">2 92,'0'-12,"0"8,-1 1,1-1,0 1,0-1,0 1,0-1,0 1,1-1,0 1,0-1,0 1,0 0,0 0,1-1,-1 1,1 0,0 0,1-1,-3 4,1 0,-1-1,0 1,1 0,-1 0,1 0,-1 0,0 0,1 0,-1 0,1 0,-1 1,0-1,1 0,-1 0,1 0,-1 0,0 0,1 1,-1-1,0 0,1 0,-1 0,0 1,1-1,-1 0,0 1,0-1,1 0,-1 1,0-1,0 0,0 1,1-1,-1 0,0 1,0-1,0 1,0-1,0 0,0 1,0-1,0 1,0-1,7 24,-6-19,8 35,-4-13,2 1,0-1,2-1,5 9,-12-30,0 0,1 0,-1 0,1 0,0 0,1-1,-1 0,1 0,0 0,0 0,0 0,0-1,0 1,1-1,0 0,0-1,0 1,0-1,0 0,0 0,1-1,-1 1,5 0,-4-3,0 1,0 0,0-1,0 0,1-1,-1 1,-1-1,1 0,0-1,0 1,-1-1,1 0,-1-1,0 1,0-1,0 0,-1 0,1-1,-1 1,0-1,0 0,-1 0,2-2,5-10,0 1,-1-1,0-1,-2 0,0 0,3-15,-11 69,1 0,2 0,3 10,-4-42,-1 0,1 0,0 0,1 0,-1 0,1 0,-1 0,1-1,1 1,-1 0,0-1,1 0,0 1,-1-1,1 0,0-1,1 1,-1 0,0-1,4 2,-3-3,0 1,0-1,0 0,0-1,1 1,-1-1,0 1,1-1,-1-1,0 1,1 0,-1-1,0 0,0 0,0 0,0-1,0 0,0 1,0-1,1-1,0 1,-1-1,1 0,0 0,-1 0,0-1,0 0,0 0,0 0,0 0,-1 0,0-1,0 1,0-1,0 0,-1 0,1-2,2-8,-1 0,-1 0,0 0,-1 0,-1-1,10-51,-11 66,0 0,0 0,0 0,0 0,1 0,-1 0,0 0,1 0,-1 0,1 0,-1 0,1 0,-1 0,1 0,0 0,-1 1,1-1,0 0,0 1,-1-1,1 0,0 1,0-1,0 1,0-1,0 1,0-1,0 1,0 0,0 0,0-1,0 1,0 0,0 0,0 0,0 0,0 0,0 0,0 1,0-1,0 0,0 0,0 1,0-1,0 1,0-1,0 1,0-1,0 1,0-1,0 1,-1 0,1 0,0-1,0 1,8 7,0 0,0 1,0 0,4 7,-8-10,9 11,0-1,1-1,0 0,2-1,-1 0,7 2,-17-13,-1 0,1 0,0-1,0 1,0-1,0 0,0-1,0 0,0 0,1 0,-1-1,0 0,1 0,-1 0,0-1,1 0,-1 0,0-1,0 1,0-1,0-1,0 1,3-3,7-6,0-1,0 0,-1-2,-1 0,0 0,-1-1,0-1,-1 0,6-12,10-10,-7 6,-20 31,0 0,0-1,0 1,0 0,0 0,0-1,-1 1,1-1,-1 1,1-1,-1 1,1-1,-1 1,0-1,0 1,0-1,0 1,0-1,0 1,0-1,0 0,-2 3,1 0,-1 0,1 0,-1 0,1 1,0-1,-1 0,1 1,0-1,0 1,0-1,0 1,0 0,1-1,-1 1,0 1,0 0,-59 121,-35 114,-9 21,73-191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26.686"/>
    </inkml:context>
    <inkml:brush xml:id="br0">
      <inkml:brushProperty name="width" value="0.05" units="cm"/>
      <inkml:brushProperty name="height" value="0.05" units="cm"/>
      <inkml:brushProperty name="color" value="#66CC00"/>
      <inkml:brushProperty name="ignorePressure" value="1"/>
    </inkml:brush>
  </inkml:definitions>
  <inkml:trace contextRef="#ctx0" brushRef="#br0">26 1,'-2'0,"1"1,0-1,-1 0,1 1,0 0,0-1,0 1,-1 0,1-1,0 1,0 0,0 0,0 0,0 0,0 0,1 0,-1 0,0 0,0 0,1 1,-1-1,1 0,-1 0,1 1,-1-1,1 0,0 1,0-1,0 0,0 1,0-1,0 0,0 1,0-1,0 1,5 54,-5-52,16 74,3-1,21 53,-40-130,0 1,0-1,0 0,0 0,0 0,0 1,0-1,0 0,0 0,0 1,0-1,1 0,-1 0,0 1,0-1,0 0,0 0,0 0,0 1,0-1,1 0,-1 0,0 0,0 1,0-1,1 0,-1 0,0 0,0 0,0 0,1 1,-1-1,0 0,0 0,0 0,1 0,-1 0,0 0,0 0,1 0,-1 0,0 0,0 0,1 0,-1 0,0 0,0 0,1 0,-1 0,0 0,0 0,0-1,1 1,-1 0,10-18,9-49,-12 39,-5 25,19-54,-20 55,1 0,-1 0,0-1,1 1,-1 0,1 0,-1 0,1 0,0 0,0 1,0-1,0 1,0-1,1 1,-1 0,0-1,0 1,1 0,-1 1,1-1,-1 0,0 1,-1 0,0 0,0 1,1-1,-1 0,0 0,0 1,0-1,1 1,-1-1,0 1,0 0,0-1,0 1,0 0,0 0,0-1,0 1,0 0,0 0,-1 0,1 0,0 0,-1 0,1 1,-1-1,1 0,-1 0,1 0,-1 0,0 1,1-1,-1 0,0 0,0 1,2 47,-5-28,-1 0,0 0,-7 16,9-29,-1 0,0 0,-1-1,0 1,0-1,-1 1,0-1,0-1,0 1,-6 4,10-10,0 0,0 0,0 0,0 0,-1 0,1 0,0 0,0-1,-1 1,1 0,-1-1,1 1,-1-1,1 0,-1 1,1-1,-1 0,1 0,-1 0,0 0,1 0,1-1,-1 1,0-1,0 1,0-1,0 1,0-1,0 0,1 1,-1-1,0 0,1 0,-1 0,0 1,1-1,-1 0,1 0,0 0,-1 0,1 0,0 0,-1 0,0-4,0-1,0 1,0 0,1-1,0 1,0 0,0-1,1 1,-1-1,1 0,3-7,1 1,0-1,1 0,0 1,0 0,2 1,-1-1,1 2,1-1,0 1,1 0,0 1,0 0,1 0,7-3,-18 12,1-1,-1 1,1 0,0-1,-1 1,1 0,0 0,0 0,-1-1,1 1,0 0,-1 0,1 0,0 0,0 0,-1 1,1-1,0 0,-1 0,1 0,0 1,-1-1,1 0,0 1,-1-1,1 0,-1 1,1-1,0 1,-1-1,1 1,-1-1,0 1,1-1,-1 1,1 0,-1-1,0 1,1 0,-1-1,0 1,0 0,0-1,1 1,-1 0,0-1,0 2,4 38,-4-36,0 5,0 0,1 0,1 0,-1 0,1 0,1 1,-3-9,0-1,1 1,-1-1,0 1,0-1,0 1,1-1,-1 1,0-1,1 1,-1-1,0 1,1-1,-1 1,0-1,1 0,-1 1,1-1,-1 0,1 1,-1-1,1 0,-1 0,1 1,-1-1,1 0,0 0,-1 0,1 0,-1 0,1 0,-1 0,1 0,1-1,0 0,0 0,0-1,-1 1,1-1,0 1,-1-1,0 0,1 1,-1-1,0 0,0 0,0 0,0 0,0-1,8-11,0 0,0 1,10-10,-16 19,0 0,1 0,0 0,0 0,0 1,0 0,1 0,-1 0,1 0,-1 1,1 0,0 0,2-1,-5 3,0 1,0-1,0 0,0 0,0 1,0 0,0-1,-1 1,1 0,0 0,0 0,0 0,-1 0,1 0,-1 0,1 0,-1 1,1-1,-1 1,0-1,0 1,0 0,0-1,0 1,0 0,0 0,0 1,2 3,0 1,-1-1,1 1,-2-1,1 1,-1 0,1 3,-3 12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28.5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 47,'-1'-47,"1"47,2 30,13 119,16 62,-21-172,-4-30,-1-26,-3-23,-2 20,1-1,2 1,0 0,4-16,-5 31,-1 0,1-1,0 1,1 1,-1-1,1 0,0 1,0-1,0 1,1 0,0 0,0 0,0 0,0 1,0 0,0 0,1 0,0 0,0 0,1 1,-5 1,0 1,1-1,-1 1,0 0,0-1,1 1,-1 0,0 0,1 0,-1 0,0 0,1 0,-1 0,0 1,0-1,1 0,-1 1,0-1,0 1,1-1,-1 1,0 0,0-1,0 1,0 0,0 0,0 0,0 0,0 0,0 0,-1 0,1 0,0 0,-1 0,1 1,-1-1,1 0,-1 0,1 0,-1 1,0-1,0 0,1 1,-1-1,0 0,0 1,-1-1,3 9,-1 0,-1 0,0-1,0 1,-2 8,0 0,-2 0,1-1,-2 1,0-1,-2 0,1 0,-2 0,0-1,-1-1,-4 5,13-19,-1 0,1-1,-1 1,1-1,-1 1,1 0,-1-1,1 1,-1-1,0 1,1-1,-1 1,0-1,1 0,-1 1,0-1,1 0,-1 0,0 1,0-1,0 0,1 0,-2 0,-3-12,9-28,5 13,2 1,1 0,1 0,2 1,0 1,2 0,0 2,16-16,-32 36,0 1,0 0,0 0,1-1,-1 1,1 0,-1 0,1 0,-1 0,1 1,0-1,-1 0,3 0,-3 1,-1 0,1 0,0 0,0 0,-1 1,1-1,0 0,-1 0,1 0,0 0,0 1,-1-1,1 0,0 1,-1-1,1 1,-1-1,1 1,-1-1,1 1,0-1,-1 1,4 5,-1-1,-1 0,1 1,-1 0,0 0,0-1,0 4,12 28,-13-35,1 1,0 0,0 0,0 0,1-1,-1 0,1 1,-1-1,1 0,0 0,0 0,0 0,0-1,0 1,0-1,0 0,1 0,-1 0,0 0,1-1,-1 1,1-1,-1 0,1 0,-1 0,1 0,1-1,-1 0,0-1,0 1,1-1,-1 0,0 0,0 0,-1-1,1 1,0-1,-1 0,1 0,-1 0,0 0,0-1,-1 1,1-1,-1 0,3-4,2-3,-1-2,0 1,-1-1,-1 1,0-2,0 1,-1 0,0-10,-2 23,-1-1,0 0,0 1,0-1,1 0,-1 1,0-1,0 0,0 1,0-1,0 0,0 1,0-1,-1 0,1 1,0-1,0 0,0 1,-1-1,1 0,0 1,-1-1,1 1,-1-1,1 1,0-1,-1 1,1-1,-1 1,1-1,-1 1,0 0,1-1,-1 1,1 0,-1-1,0 1,1 0,-1 0,0-1,0 2,-1-1,1 1,0-1,0 1,0-1,-1 1,1 0,0 0,0-1,0 1,0 0,0 0,0 0,1 0,-1 0,0 0,0 0,1 1,-1-1,0 1,0-1,0 1,0 0,0 0,0 0,0 0,0 0,1 0,-1 1,1-1,-1 0,1 0,0 0,0 0,0 1,0-1,0 0,0 0,1 0,-1 0,1 1,0-1,0 1,0-2,0 1,1-1,-1 0,1 1,-1-1,1 0,0 0,-1 0,1 0,0 0,0 0,0 0,0-1,-1 1,1-1,0 1,0-1,0 0,2 0,5 0,-1 0,1 0,0-1,-1 0,1-1,-1 0,1 0,-1-1,0 0,5-2,-11 3,0 1,0 0,0 1,0-1,0 0,0 0,0 1,0-1,0 1,0 0,0-1,0 1,0 0,0 0,0 1,1-1,-1 0,0 1,0-1,0 1,0 0,0-1,0 1,0 1,4 2,-1 0,0 0,-1 1,1-1,-1 1,0 0,1 2,-3-3,1 0,0 0,0 0,0 0,0-1,1 1,0-1,-1 0,1 0,0 0,0-1,1 1,-1-1,1 0,-1 0,3 0,-4-2,1 1,-1-1,0 0,1 0,-1 0,0-1,1 1,-1-1,0 1,0-1,1 0,-1-1,0 1,0 0,0-1,-1 0,1 0,1 0,0-2,1 0,-1-1,0 1,0-1,0 0,-1 0,0 0,0-1,2-4,2-9,0-1,-1 0,-1 0,-1-1,0-5,-10 198,-14-61,-5 0,-11 22,3-12,24-83</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0:01.8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469 184,'-74'-8,"64"5,0 2,0-1,0 1,-1 0,1 1,0 1,0-1,-1 1,1 1,0 0,-4 2,-1 2,-1 1,1 0,1 1,0 1,0 0,0 1,1 1,1 0,0 0,0 1,1 1,1 0,0 0,1 1,-4 8,3-3,1 0,0 0,2 1,0 0,1 0,1 1,1 0,1 0,0 0,2 0,1 0,0 2,0-19,1 0,-1 1,1-1,-1 0,1 0,0 0,1 0,-1 0,1 0,0-1,0 1,0 0,0-1,1 1,-1-1,1 0,0 0,0 0,0 0,3 2,-1-2,1 0,0 0,0-1,0 0,0 0,0 0,0-1,1 0,-1 0,0-1,1 1,4-2,8 0,0-1,0-1,-1-1,1 0,-1-2,0 0,-1-1,14-7,-10 2,0 0,-1-1,-1-1,0-1,-1 0,-1-2,0 0,7-10,-17 18,-1 0,0 0,0-1,-1 1,0-1,0-1,-1 1,-1-1,0 1,0-1,-1 0,0 0,-1 0,-1 0,1 0,-2 0,1-1,-2 1,0-3,-8-33,-2 1,-10-24,18 58,0 0,-1 1,-1 0,0 0,0 1,-1-1,0 1,-1 1,0 0,0 0,-1 0,-5-3,-14-1,2 7</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0:10.5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88 1,'2'13,"-2"-12,1 0,-1 0,0-1,0 1,0 0,0 0,0-1,0 1,0 0,0 0,0 0,0-1,-1 1,1 0,0 0,-1-1,1 1,0 0,-1-1,1 1,-1 0,1-1,0 1,-1-1,0 1,1-1,-1 1,1-1,-1 1,0-1,1 1,-1-1,0 1,-9 6,-1 2,1-1,0 2,1-1,0 1,-1 2,9-11,0 0,0 0,0 0,0 1,0-1,1 0,-1 0,0 1,1-1,-1 0,1 1,-1-1,1 1,0-1,-1 0,1 1,0-1,0 1,0-1,0 1,0-1,1 1,-1-1,0 0,1 1,-1-1,1 1,-1-1,1 0,0 1,-1-1,1 0,0 0,0 0,0 0,0 0,0 0,0 0,0 0,0 0,1 0,-1 0,0-1,0 1,1 0,-1-1,0 1,2-1,4 2,-1 0,1-1,-1 1,1-2,0 1,0-1,-1 0,1 0,0-1,0 0,-1 0,1-1,-1 0,2 0,14-6,0 0,-1-1,9-7,-100 115,55-77</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0:11.3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0 341,'1'1,"-1"1,1-1,0 1,-1-1,1 1,0-1,0 0,0 1,0-1,0 0,0 0,1 0,-1 1,0-2,0 1,1 0,-1 0,1 0,-1 0,1-1,-1 1,1-1,-1 1,1-1,0 0,-1 0,1 1,0-1,-1 0,1 0,0-1,53 1,-40-3,0 0,-1-1,0-1,0 0,0-1,3-2,-9 4,0-1,0 1,0-1,-1-1,0 1,0-1,-1 0,0-1,0 0,5-6,-10 11,0 0,0 0,-1 0,1 0,0 0,-1 0,1 0,-1-1,0 1,1 0,-1 0,0 0,-1-1,1 1,0 0,-1 0,1 0,-1 0,1 0,-1 0,0-1,0 2,0-1,0 0,0 0,-1 0,1 0,0 1,-1-1,0 1,1-1,-1 1,0-1,1 1,-1 0,0 0,0 0,0 0,0 0,-2 0,1-1,-1 0,0 1,1-1,-1 1,0 0,0 0,0 0,0 0,0 1,0 0,0 0,0 0,0 0,0 0,1 1,-1 0,0 0,0 0,0 0,0 0,1 1,-3 1,3-1,1 1,0-1,-1 1,1-1,0 1,1 0,-1 0,0 0,1 0,0 0,0 0,0 0,0 0,0 0,0 1,1-1,0 0,-1 1,1-1,1 0,-1 1,0-1,1 0,0 0,-1 1,1-1,0-1,0 1,0 0,0-1,0 1,0-1,1 0,-1 1,1-1,0 0,-1 0,1 0,0 0,0 0,0 0,0-1,1 1,-1-1,0 0,1 1,-1-1,1 0,-1 0,1 0,0-1,-1 1,1-1,0 1,-1-1,1 0,0 0,2 0,5-2,-1-1,0 0,1 0,-1-1,0 0,-1 0,1-1,-1 0,0 0,6-6,8-6,-1-2,0-1,0-2,-16 16,0 0,0-1,-1 0,0 1,0-1,-1-1,0 1,0-1,1-5,-3 10,0 0,0-1,-1 1,1-1,-1 1,0-1,0 1,0 0,0-1,0 1,-1-1,0 1,0-1,0 1,0 0,0-1,-1 1,1 0,-1 0,0 0,0 0,-1-1,3 4,0 0,0-1,0 1,0 0,0 0,-1 0,1 0,0 0,0-1,0 1,0 0,0 0,0 0,-1 0,1 0,0 0,0-1,0 1,0 0,0 0,-1 0,1 0,0 0,0 0,0 0,-1 0,1 0,0 0,0 0,0 0,0 0,-1 0,1 0,0 0,0 0,0 0,0 0,-1 0,1 0,0 0,0 1,0-1,0 0,-1 0,1 0,0 0,0 0,0 0,0 0,0 1,0-1,0 0,-1 0,1 0,-1 15,5 15,-1-24,-1-1,2 1,-1-1,0 0,1 1,0-2,0 1,1 0,-1-1,1 0,0 0,0-1,0 1,1-1,-1 0,1 0,0-1,1 1,-4-2,0 0,1-1,-1 1,0-1,0 0,0 1,0-2,0 1,0 0,0-1,1 1,-1-1,0 0,0 0,-1 0,1 0,0-1,0 1,0-1,-1 0,1 1,-1-1,0 0,1-1,-1 1,0 0,0-1,0 1,-1-1,1 1,0-1,-1 0,0 0,0 0,0 0,0 0,0 0,7-39,-8 37,0 0,1-1,0 1,0 0,0 1,0-1,1 0,-1 0,1 0,1 1,-1-1,3-2,-5 7,1-1,-1 1,1 0,-1 0,1-1,-1 1,1 0,-1 0,1 0,-1 0,1 0,0 0,-1 0,1 0,-1 0,1 0,0 0,-1 0,1 0,-1 0,1 0,-1 0,1 1,-1-1,1 0,-1 0,1 1,-1-1,1 0,-1 1,1-1,-1 1,1-1,-1 1,0-1,1 0,-1 1,17 21,-14-17,22 29,0-2,2-1,15 13,-30-32,1-1,-1-1,2 0,-1-1,2 0,-1-1,1-1,0 0,0-1,4 0,10 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54.60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0 303,'23'-5,"0"-2,-1-1,0-1,2-1,19-8,42-15,50-20,2 6,47-6,-119 37,-6 1,1 3,35-2,-66 12</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54.941"/>
    </inkml:context>
    <inkml:brush xml:id="br0">
      <inkml:brushProperty name="width" value="0.05" units="cm"/>
      <inkml:brushProperty name="height" value="0.05" units="cm"/>
      <inkml:brushProperty name="color" value="#66CC00"/>
      <inkml:brushProperty name="ignorePressure" value="1"/>
    </inkml:brush>
  </inkml:definitions>
  <inkml:trace contextRef="#ctx0" brushRef="#br0">6 0,'0'0,"0"1,-1-1,1 0,0 1,-1-1,1 0,0 1,-1-1,1 0,0 1,-1-1,1 1,0-1,0 1,0-1,-1 0,1 1,0-1,0 1,0-1,0 1,0-1,0 1,0-1,0 1,0-1,0 1,0-1,0 1,0-1,1 1,-1-1,0 1,0-1,0 0,1 1,18 9,28-4,-46-6,14 1,-1 1,1 0,-1 1,0 1,0 0,0 1,0 0,-1 1,3 3,-12-8,-1 1,1 0,-1 1,0-1,0 1,1-1,-2 1,1 0,0 0,-1 0,1 1,-1-1,0 1,0-1,0 1,0 0,-1-1,0 1,0 0,0 0,0 0,0 0,-1 0,0 0,0 0,0 0,0 0,0 0,-1 0,0 0,0 0,0 0,0 0,-1 0,0 0,-9 19,-2 0,0-2,-2 1,0-2,-1 0,-1-1,-1 0,-1-2,-10 8,5-7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56.604"/>
    </inkml:context>
    <inkml:brush xml:id="br0">
      <inkml:brushProperty name="width" value="0.05" units="cm"/>
      <inkml:brushProperty name="height" value="0.05" units="cm"/>
      <inkml:brushProperty name="color" value="#66CC00"/>
      <inkml:brushProperty name="ignorePressure" value="1"/>
    </inkml:brush>
  </inkml:definitions>
  <inkml:trace contextRef="#ctx0" brushRef="#br0">292 99,'13'-12,"-8"8,-1 0,1-1,-1 1,0-1,0 0,0 0,1-3,-5 7,1 0,-1 0,0 0,1 0,-1-1,0 1,0 0,0 0,0-1,0 1,0 0,0 0,0 0,0-1,-1 1,1 0,0 0,-1 0,1 0,-1 0,1 0,-1 0,0 0,0 0,1 0,-1 0,0 0,0 0,0 0,0 0,0 1,0-1,0 0,0 1,0-1,0 1,0-1,0 1,0 0,-1-1,1 1,-6-2,1 0,0 1,-1 0,1 0,-1 1,0 0,1 0,-1 0,1 1,-1-1,1 2,-1-1,1 1,0 0,0 0,-1 1,-2 2,-13 5,0 2,1 0,1 2,-3 2,13-8,0 0,0 0,1 1,0 1,0-1,1 2,1-1,-4 6,10-14,0 0,0 1,0-1,0 1,0-1,0 1,1-1,-1 1,1 0,0-1,-1 1,1 0,1-1,-1 1,0 0,1-1,-1 1,1 0,0 0,1 0,0-1,0 1,0-1,0 1,0-1,0 0,0 0,1 0,-1 0,1 0,-1-1,1 1,0-1,0 1,0-1,0 0,0 0,1 0,7 2,-1-1,1-1,0 1,0-2,-1 1,1-2,0 1,0-1,-1-1,1 0,0-1,-1 0,0 0,0-1,0 0,4-3,-2 1,0-1,0 0,-1 0,0-2,0 1,-1-1,0-1,-1 1,0-2,0 1,-1-1,0-1,-1 0,-6 8,1-1,-1 1,0-1,0 0,0 1,-1-1,0 0,0-1,-5-9,4 14,0 1,0 0,0 0,1 0,-1 0,0 0,0 0,1 0,-1 0,0 1,0-1,0 0,1 0,-1 1,0-1,1 0,-1 1,0-1,1 1,-1-1,0 1,1-1,-1 1,1-1,-1 1,1 0,-7 5,2 1,-1 0,1 0,0 1,0 0,1 0,0 0,1 0,0 0,0 1,0-1,1 1,1 0,-1 1,-3 26,2 0,2 30,1-64,-1 11,2-1,0 0,0 1,3 9,4 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56.98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140 15,'0'-1,"0"1,0-1,0 1,0-1,0 1,0-1,0 1,0 0,0-1,0 1,0-1,0 1,0-1,0 1,0-1,0 1,-1 0,1-1,0 1,0-1,0 1,-1 0,1-1,0 1,-1 0,1-1,0 1,-1 0,1-1,0 1,-1 0,1 0,0 0,-1-1,1 1,-1 0,1 0,-1 0,1 0,0 0,-1 0,1-1,-1 1,1 0,-1 0,1 1,-1-1,1 0,0 0,-1 0,1 0,-1 0,1 0,-1 1,1-1,0 0,-1 0,1 0,0 1,-1-1,1 1,-23 19,13 2,0 0,2 1,0 0,2 0,1 0,0 1,2 0,0 11,-7 36,1-25,-11 84,18-115,1 0,1 0,1 0,0 0,1 0,0 0,2 3,4 3</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57.32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128 73,'0'-1,"1"0,-1 0,0 0,0 0,0-1,0 1,0 0,0 0,-1 0,1 0,0 0,0 0,-1 0,1 0,-1 0,1 0,-1 0,1 0,-1 0,0 0,1 0,-1 0,0 0,0 1,0-1,0 1,0 0,0 0,0 0,0 0,0 0,0 0,0 0,0 1,0-1,0 0,0 1,0-1,0 1,0-1,0 1,0-1,0 1,1 0,-1 0,-1 0,-5 6,0 1,0 0,0 0,-4 8,2-2,2 0,-1 1,2 0,0 0,1 0,1 1,0 0,1 0,-1 15,3-26,0 0,1 0,0 0,0 0,0 0,1 0,0 0,0 0,0 0,0 0,1-1,0 1,0 0,0-1,0 0,1 1,0-1,0 0,0 0,0 0,1-1,-1 1,1-1,0 0,0 0,0 0,0-1,1 1,-1-1,1 0,-1 0,1-1,0 1,1-1,0 0,1-1,-1 1,1-2,-1 1,1-1,-1 0,0 0,1 0,-1-1,0 0,0 0,0-1,0 0,-1 0,1 0,-1-1,1 1,-1-1,0-1,-1 1,1-1,1-2,11-11,-1-1,-1-1,-1 0,0-1,0-4,-9 15,0 0,0 0,-1 0,0-1,0 0,-2 0,1 0,-1 0,-1 0,0 0,-1-6,0 13,0 0,-1 0,1 0,-1 0,0 1,0-1,-1 0,1 1,-1-1,0 0,1 1,-2 0,1-1,0 1,-1 0,1 0,-1 1,0-1,0 0,0 1,-1 0,1-1,0 1,-1 1,1-1,-1 0,0 1,1 0,-1 0,0 0,0 0,0 1,-2-1,-2 0,0 1,0 0,-1 0,1 1,0 0,0 0,1 1,-1 0,0 0,0 1,-15 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3:38.90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2458,'5'-2,"1"0,-1 0,0 0,0-1,0 1,0-1,0 0,-1-1,1 1,-1-1,2-2,12-8,30-20,2 3,0 3,2 1,9-1,-27 15,1 0,0 3,0 1,1 1,0 2,1 2,5 1,-9 0,-1-1,0-1,0-1,0-2,-1-2,19-8,43-22,41-26,-40 18,23-4,17-3,143-53,-76 50,-118 36,-1-3,-1-4,33-18,-78 29,-3 1,1 1,1 1,0 2,1 1,16-2,10-2,0-2,-1-4,53-26,-54 22,1 2,0 2,51-9,66-8,-1-7,70-34,-54-1,-87 35,230-90,-118 46,-92 41,337-138,-386 159,73-17,13-4,94-33,-243 78,120-39,-3-5,42-26,136-69,-287 135,-25 13</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57.690"/>
    </inkml:context>
    <inkml:brush xml:id="br0">
      <inkml:brushProperty name="width" value="0.05" units="cm"/>
      <inkml:brushProperty name="height" value="0.05" units="cm"/>
      <inkml:brushProperty name="color" value="#66CC00"/>
      <inkml:brushProperty name="ignorePressure" value="1"/>
    </inkml:brush>
  </inkml:definitions>
  <inkml:trace contextRef="#ctx0" brushRef="#br0">36 0,'-6'6,"-2"7,1 7,1 7,2 3,1 9,2 3,0 0,1 4,6 0,2-2,0-3,4-8,0-4,3-8,6-6,-2-12,-3-7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58.109"/>
    </inkml:context>
    <inkml:brush xml:id="br0">
      <inkml:brushProperty name="width" value="0.05" units="cm"/>
      <inkml:brushProperty name="height" value="0.05" units="cm"/>
      <inkml:brushProperty name="color" value="#66CC00"/>
      <inkml:brushProperty name="ignorePressure" value="1"/>
    </inkml:brush>
  </inkml:definitions>
  <inkml:trace contextRef="#ctx0" brushRef="#br0">41 1,'-6'0,"-7"0,-1 6,6 1,12 0,9-1,10-2,5-2,10 0,4-2,1 0,-2 0,-7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59.2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50 34,'-4'-1,"1"0,0 0,0 0,0-1,0 1,0-1,0 0,0 0,0 0,1 0,-1-1,1 1,-1-2,-6-3,35 35,-3 2,0 0,3 9,10 15,-3 2,9 22,-41-76,-1 1,1-1,0 0,0 0,1 0,-1 0,0 0,1 0,-1 0,1 0,-1-1,1 1,0-1,0 1,0-1,0 1,0-1,0 0,0 0,0 0,1 0,0 0,-1-2,0 1,0 0,0 0,1-1,-1 1,0-1,0 0,0 0,0 0,0 0,0 0,-1 0,1 0,0 0,0-1,-1 1,1-1,-1 1,1-2,9-10,-1-1,0 0,-1-1,-1 1,2-8,6-11,-3 5,2-1,0 2,2 0,1 1,2-1,-6 12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6:59.69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114 48,'1'0,"-1"0,1 0,0 0,-1 0,1 0,0 0,-1 0,1 0,-1 0,1 1,-1-1,1 0,0 0,-1 1,1-1,-1 0,1 1,-1-1,1 1,-1-1,1 0,-1 1,0-1,1 1,-1-1,0 1,1-1,-1 1,0 0,0-1,1 1,-1-1,0 1,0-1,0 1,0 0,0-1,0 1,0 0,0-1,0 1,0-1,0 1,0 0,0-1,0 1,-1-1,1 1,0-1,0 1,-1 0,1-1,-1 1,1-1,0 1,-1-1,1 0,-1 1,1-1,-23 33,1-10,11-12,0 1,0 1,1 0,1 0,0 1,0 2,7-13,1 1,-1-1,1 0,0 1,0-1,1 0,-1 1,1-1,-1 1,1-1,0 1,0-1,1 1,-1-1,1 1,0-1,0 0,0 1,0-1,0 0,1 0,-1 1,1-1,0 0,0-1,0 1,0 0,1-1,-1 1,3 1,0 0,-1-1,1 0,0 0,-1 0,1 0,1-1,-1 0,0 0,1 0,-1-1,1 0,-1 0,1 0,-1-1,1 1,0-1,-1-1,1 1,0-1,-1 0,1 0,-1-1,1 1,-1-1,5-3,1 0,0 0,0-1,-1-1,0 1,0-2,-1 1,0-1,0-1,-1 0,0 0,5-7,-4 3,-1-1,0 0,-1 0,0-1,-2 1,3-8,-6 13,0 0,0 0,-1 0,0 0,0 0,-1 0,-1 0,1 0,-1 1,-1-1,0 0,0-1,-6-11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0.04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168 72,'0'-7,"0"-1,-1 0,0 1,0-1,-1 0,-1-1,3 8,-1 0,1 0,0 0,-1 0,1 0,-1 0,1 1,-1-1,1 0,-1 0,0 1,1-1,-1 0,0 1,1-1,-1 0,0 1,0-1,0 1,0 0,0-1,-1 1,1 0,0 0,0 1,-1-1,1 0,0 1,0-1,-1 1,1-1,0 1,0 0,0-1,0 1,0 0,0 0,0 0,0 0,0 0,0 0,1 0,-1 0,0 0,-6 9,0 1,0 1,1-1,1 1,0 0,1 0,0 0,0 1,2 0,-21 119,22-124,-15 102,-11 106,25-180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1.12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49,'0'20,"-1"4,1-1,2 1,0 0,1-1,5 17,-7-34,1-1,0 1,0-1,1 0,0 1,0-1,0 0,0-1,1 1,0-1,0 1,0-1,0-1,-1-1,1 1,-1-1,1 0,0 0,0-1,0 1,0-1,0 0,0 0,0 0,0-1,0 1,0-1,1 0,-1 0,0-1,3 0,0 0,0 0,0-1,0 0,-1 0,1 0,0-1,-1 0,1-1,-1 1,0-1,0 0,-1-1,1 0,-1 0,0 0,0 0,-1-1,11-14,-1-1,-1 0,-1-1,3-8,-4 6,2 0,1 1,2-1,1-8,-20 24,-16 15,8 2,0-1,1 2,0-1,0 1,1 1,0 0,1 0,1 1,0 0,-3 5,7-12,0 1,0 0,0 0,1 0,0 0,0 0,1 1,-1-1,1 1,1-1,-1 1,1-1,0 1,1-1,0 1,0-1,0 0,0 1,1-1,0 0,1 0,-1 0,1 0,0-2,-1-1,0 0,1 1,0-1,-1-1,1 1,0 0,1-1,-1 1,0-1,1 0,-1 0,1 0,0-1,0 1,-1-1,1 0,0 0,3 0,-2-1,1 0,0 0,0 0,-1-1,1 0,0 0,-1-1,1 0,-1 0,1 0,-1 0,4-3,2-2,0 0,0-1,0 0,-1-1,-1 0,0 0,0-1,0 0,-1-1,-1 0,4-7,7-22,-15 29,1 1,1 0,-1 0,2 1,-1-1,1 1,1 0,5-5,-12 13,0 1,1 0,-1 0,0-1,1 1,-1 0,0 0,1-1,-1 1,0 0,1 0,-1 0,0 0,1-1,-1 1,0 0,1 0,-1 0,1 0,-1 0,0 0,1 0,-1 0,1 0,-1 0,0 0,1 0,-1 1,0-1,1 0,-1 0,0 0,1 0,-1 1,1-1,6 15,-2 23,-5-36,0 11,3 26,-2 1,-2 0,-5 25,0-52,-1-17,-5-24,10 16,1-1,1 0,0 0,0 0,2 1,-1-1,1 0,1 1,1-1,0 1,-2 4,0 1,1 0,0 0,0 1,0-1,1 1,0-1,1 1,-1 1,1-1,0 0,0 1,1 0,0 0,0 1,0 0,6-3,-10 5,1 1,-1 0,0 0,1 1,-1-1,1 0,-1 1,1-1,-1 1,1 0,-1 0,1 0,-1 0,1 1,0-1,-1 0,1 1,-1 0,0 0,1 0,-1 0,0 0,1 0,0 2,-1-1,1 1,0 0,-1-1,0 1,0 1,0-1,0 0,0 0,0 1,-1-1,0 1,1-1,-1 2,3 14,-1 0,0 0,-2 0,0 0,-1 12,-2 5,1-23,0 0,1 0,0 0,1 1,1-1,1 3,-4-15,1-1,0 1,0-1,0 1,0-1,0 1,0-1,0 1,1-1,-1 1,0-1,0 1,0-1,0 1,1-1,-1 0,0 1,0-1,1 1,-1-1,0 0,1 1,-1-1,0 0,1 1,-1-1,0 0,1 1,-1-1,1 0,-1 0,1 0,-1 1,0-1,1 0,-1 0,1 0,-1 0,1 0,-1 0,1 0,-1 0,1 0,-1 0,1 0,-1 0,1 0,-1-1,1 1,-1 0,1 0,-1 0,0-1,1 1,-1 0,1 0,-1-1,0 1,1 0,-1-1,0 1,1-1,-1 1,0 0,0-1,24-36,-15 22,36-56,-34 50,2 1,0 0,2 0,0 1,1 1,0 1,3 0,-18 16,-1 0,1 0,0 1,0-1,0 1,0-1,1 1,-1-1,0 1,0-1,0 1,0 0,0 0,1 0,-1-1,0 1,0 0,0 1,0-1,1 0,-1 0,0 0,0 1,0-1,1 1,0 0,1 1,-1-1,0 1,0 0,0 0,0 0,0 0,0 0,0 0,-1 1,1 0,6 10,-2 1,1 0,-2 0,1 2,-4-9,17 64,-14-40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1.62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0 364,'4'-1,"-1"0,0 0,0 0,1 0,-1-1,0 1,0-1,0 0,0 0,0 0,-1 0,1 0,-1-1,1 1,1-3,32-42,-27 33,-1 1,2 0,0 1,0 0,1 1,4-3,-8 9,-1 1,1 0,0 0,0 0,0 1,1 0,-1 1,1 0,0 0,-1 0,1 1,0 0,4 1,7-2,-1-1,1 0,-1-1,0-1,0 0,0-2,-12 5,1-1,0 0,-1 0,0 0,0-1,0 0,0 0,0-1,-1 0,0 0,0 0,0 0,-1-1,0 0,0 0,0 0,0 0,-4 5,1-1,-1 1,1 0,-1-1,1 1,-1 0,0-1,1 1,-1-1,0 1,0 0,0-1,0 1,0-1,0 1,-1-1,1 1,0 0,-1-1,1 1,-1 0,0-1,1 1,-1 0,-1-1,1 0,-1 1,0-1,0 1,0 0,0 0,0 0,0 0,0 0,0 1,0-1,0 0,-1 1,1 0,0-1,-1 1,-4 0,-1 0,0 0,1 0,-1 1,1 0,-1 1,1-1,0 2,-4 0,-13 9,1 1,0 0,1 2,1 0,0 2,-9 10,22-19,0 0,1 1,0 0,0 1,1 0,0 0,-2 6,5-10,1 0,0 0,0 0,1 1,0-1,0 0,0 1,1-1,0 1,0-1,1 0,-1 1,2 4,0-5,0-1,0 0,1 1,-1-1,1 0,0 0,1 0,-1-1,1 1,0-1,0 0,0 0,1 0,0 0,-1-1,1 0,0 0,0 0,1 0,-1-1,1 0,-1 0,1-1,1 1,7 1,0 0,0-1,0 0,0-1,1-1,-1 0,0-1,0-1,6-1,13-5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4.53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0 167,'1'-14,"0"1,1-1,1 1,0 0,1 0,0 0,1 0,0 1,1-1,0 1,8-9,-14 21,0 0,0-1,0 1,0 0,0 0,0 0,0 0,1 0,-1 0,0-1,0 1,0 0,0 0,1 0,-1 0,0 0,0 0,0 0,0 0,1 0,-1 0,0 0,0 0,0 0,0 0,1 0,-1 0,0 0,0 0,0 0,1 0,-1 0,0 0,0 0,0 0,0 0,1 0,-1 1,0-1,0 0,0 0,0 0,0 0,0 0,1 0,-1 1,0-1,0 0,0 0,0 0,0 0,0 1,0-1,0 0,0 0,5 18,-3 18,-19 60,-1 7,17-94,1 0,0 0,0 0,1-1,0 1,1 0,0 0,0-1,1 1,1 2,-4-9,1 0,-1 0,1 0,0 0,0 0,0-1,0 1,0 0,0 0,0-1,0 1,1 0,-1-1,1 1,-1-1,1 0,0 0,-1 1,1-1,0 0,0 0,0-1,0 1,0 0,0-1,0 1,0-1,0 0,0 1,0-1,0 0,0 0,0 0,0-1,1 1,-1 0,0-1,0 1,0-1,0 0,-1 0,1 0,0 0,0 0,0 0,0-1,5-3,0-1,-1 0,0 0,0 0,0-1,-1 1,0-1,0-1,-1 1,4-8,86-213,-93 226,0-1,1 1,-1-1,-1 0,1 0,0 1,-1-1,1 0,-1 0,0 0,0 0,0 1,0-1,-1 0,1 0,-1 0,1 1,-2-3,1 5,1 0,-1 1,1-1,-1 1,1-1,-1 0,1 1,-1-1,1 1,-1-1,1 1,-1-1,1 1,0 0,0-1,-1 1,1-1,0 1,0 0,-1-1,1 1,0 0,0-1,0 1,0 0,0-1,0 1,0 0,-5 22,4 0,2 0,0 1,1-1,1-1,2 1,1 3,2 14,-8-37,1 1,-1 1,1-1,0 0,0 1,0-1,0 0,1 0,0 0,0 0,0 0,0 0,1-1,-1 1,1-1,0 1,1-1,9 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5.23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271 32,'0'6,"0"-4,0-8,-6-3,-7 0,-7 2,-7 2,-3 1,-3 8,-1 3,5 5,2 2,5 3,7 5,5 5,6-3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6.457"/>
    </inkml:context>
    <inkml:brush xml:id="br0">
      <inkml:brushProperty name="width" value="0.05" units="cm"/>
      <inkml:brushProperty name="height" value="0.05" units="cm"/>
      <inkml:brushProperty name="color" value="#66CC00"/>
      <inkml:brushProperty name="ignorePressure" value="1"/>
    </inkml:brush>
  </inkml:definitions>
  <inkml:trace contextRef="#ctx0" brushRef="#br0">2 13,'-1'0,"1"0,0 0,0-1,0 1,0 0,0-1,-1 1,1 0,0-1,0 1,0 0,0-1,0 1,0 0,0-1,0 1,0 0,0-1,0 1,0 0,1-1,-1 1,0 0,0-1,0 1,0 0,0-1,1 1,-1 0,0 0,0-1,0 1,1 0,-1 0,0-1,1 1,-1 0,0 0,0 0,1 0,-1-1,0 1,1 0,-1 0,0 0,1 0,-1 0,0 0,1 0,-1 0,0 0,1 0,-1 0,0 0,1 0,-1 0,0 0,1 0,-1 0,0 1,1-1,-1 0,0 0,1 0,-1 1,14 20,-3 22,-3 0,-1 0,-2 1,-2 0,-2 0,-2 0,-2-1,-2 1,-2 0,-1-1,-4 4,-5 11,17-58,0 0,0 0,0 0,-1 0,1 0,0 0,0 0,0 0,0 0,0 0,0 0,0 0,0 0,0 0,0 0,0 0,0 0,0 0,-1 0,1 0,0 0,0 0,0 0,0 0,0 0,0 0,0 0,0 0,0 0,0 0,0 0,0 0,0 0,0 0,0 0,-1 1,1-1,0 0,0 0,0 0,0 0,1-14,5-21,2 15,1 1,1 0,0 1,1 0,1 0,1 1,0 1,2 0,-1 1,2 1,0 0,1 1,0 1,1 0,5-1,-20 11,0 0,0 1,1-1,-1 1,1 0,-1 0,1 0,0 0,-1 0,1 1,0 0,0 0,-1 0,1 0,0 1,-1-1,1 1,0 0,-1 0,4 2,-5-2,0 1,0 0,0-1,0 1,0 0,-1 0,1 1,-1-1,1 0,-1 0,0 1,0-1,0 1,0-1,0 1,0-1,-1 1,1 0,-1-1,0 1,0 0,0-1,0 1,0 0,-1-1,1 1,-1-1,0 1,0-1,0 1,-3 11,-1-1,0 1,-1-1,-1-1,0 1,-1-1,0 0,-1-1,0 0,-7 7,8-10,0 1,0-2,-1 1,0-1,-1-1,1 0,-1 0,-1 0,1-2,-1 1,1-1,-1-1,-5 1,15-3,1-1,-1 0,0 0,1 0,-1 1,0-1,1 0,-1 0,0 0,0 0,1 0,-1 0,0 0,1 0,-1-1,0 1,1 0,-1 0,0-1,1 1,-1 0,0-1,1 1,-1 0,1-1,-1 1,1-1,-1 1,1-1,-1 1,1-1,-1 1,1-1,0 0,-1 1,1-1,-2-11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3:56.00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1,'7'0,"1"0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6.86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74,'18'-3,"7"1,-24 2,-1 0,1 0,-1 1,1-1,-1 0,0 1,1-1,-1 0,1 1,-1-1,0 1,1-1,-1 0,0 1,1-1,-1 1,0-1,0 1,1-1,-1 1,0-1,0 1,0 0,0-1,0 1,0-1,0 1,0-1,0 1,0-1,0 1,0 0,0-1,0 1,0-1,0 1,-1-1,1 1,0-1,-1 1,-13 40,8-24,0 0,1 0,0 0,2 1,-2 13,5-28,0 0,0 0,0 0,0 0,0 0,0 0,1 0,0-1,-1 1,1 0,0 0,0 0,1-1,-1 1,1 0,-1-1,1 0,0 1,0-1,0 0,0 0,0 0,0 0,1 0,-1 0,1-1,-1 1,1-1,-1 0,1 1,0-1,0-1,0 1,0 0,2 0,2-1,0 0,0 0,0 0,0-1,0 0,0 0,0-1,0 1,0-2,0 1,-1-1,1 0,-1 0,0-1,0 0,0 0,0 0,-1-1,1 0,-1 0,-1 0,1-1,-1 1,2-4,0 1,0 1,-1-1,0 0,-1-1,0 1,0-1,-1 1,0-1,0 0,-1 0,-1-1,1 1,-1 0,-1 0,0-1,0 1,-1-1,-1-5,1 11,0 0,-1 1,1-1,-1 0,0 1,0 0,0-1,-1 1,1 0,-1 0,1 0,-1 1,0-1,0 0,-1 1,1 0,0 0,-1 0,1 0,-1 1,0-1,0 1,0 0,-9-2,0 0,0 1,-1 0,1 1,0 1,-3 0,-14 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7.24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1,'1'0,"0"0,0 1,0-1,0 1,0-1,0 1,0-1,0 1,0 0,0-1,0 1,0 0,0 0,-1-1,1 1,0 0,-1 0,1 0,0 0,-1 0,1 0,-1 0,0 0,1 1,11 32,-9-20,21 62,-17-49,2 0,0 0,2-1,7 12,-18-36,1 0,0-1,0 1,0 0,1 0,-1-1,0 1,1-1,-1 1,1-1,-1 1,1-1,-1 0,1 0,0 0,0 0,0 0,0 0,0 0,-1-1,0 0,1 0,-1-1,0 1,0 0,0 0,0-1,1 1,-1-1,0 1,0-1,0 1,0-1,0 0,0 1,0-1,0 0,0 0,-1 0,1 0,0 0,0 0,-1 0,7-10,-1 0,0-1,-1 1,-1-1,3-7,-2 3,42-96,-39 86</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7.7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130 257,'5'-2,"0"0,0 0,0 0,0 0,0-1,-1 0,1 0,-1 0,0-1,0 0,1 0,17-13,-7 7,-1 1,0-2,-1 0,0 0,7-10,-16 18,-1-1,0 1,0-1,0 0,0 0,-1 0,1-1,-1 1,0 0,0-1,-1 0,0 1,1-1,-1 0,-1 0,1 1,-1-1,0 0,0 0,0 0,-2-4,2 7,0 0,-1 1,1-1,-1 1,0-1,1 1,-1-1,0 1,0 0,0-1,0 1,0 0,0 0,0-1,-1 1,1 0,0 0,-1 0,1 1,-1-1,1 0,-1 0,1 1,-1-1,1 1,-1 0,0-1,1 1,-1 0,1 0,-1 0,0 0,1 0,-1 0,0 0,1 1,-1-1,1 1,-1-1,0 1,0 0,-9 3,0 1,0 1,0 0,1 0,-5 4,6-3,-14 8,1 2,0 0,2 1,-16 18,28-27,0 0,0 1,1 0,0 0,1 1,0 0,1 0,0 0,0 1,1 0,-2 10,6-15,-1-1,1 1,1-1,-1 1,1-1,0 0,0 1,1-1,0 0,0 0,0 0,1 0,0 0,0-1,1 1,-1-1,1 0,0 0,1 0,-1-1,1 1,0-1,0 0,0 0,0-1,2 1,7 4,0 0,0-1,0 0,1-1,0-1,0-1,1 0,-1-1,1 0,1-1,20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8.64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197 83,'1'0,"1"-1,-1 0,1 1,-1-1,1 0,-1 0,0 1,0-1,1 0,-1 0,0-1,0 1,0 0,0 0,0 0,-1-1,1 1,0-1,0 1,-1 0,1-1,-1 1,1-1,-1 1,0-1,0 1,1-1,-1 0,0 1,0-1,-1 1,1-1,0 0,1 1,-1-1,0 0,0 1,0-1,0 1,-1-1,1 1,0-1,0 1,-1-1,1 1,-1-1,0 1,1-1,-1 1,0 0,0-1,0 1,0 0,0 0,0 0,0 0,0 0,0 0,-1 0,1 0,0 0,-1 0,1 1,-1-1,1 0,-2 1,0 0,0 1,-1-1,1 1,0 0,-1 0,1 1,0-1,0 1,0-1,0 1,0 0,1 0,-1 0,0 1,1-1,-1 2,-38 44,23-22,1 1,2 1,-8 19,17-36,1 1,1 0,0 0,1 0,0 1,1-1,0 1,1 0,1-1,0 9,0-18,1 1,0 0,0 0,1-1,-1 1,1-1,0 1,0-1,0 0,0 0,0 1,1-2,-1 1,1 0,0 0,0-1,0 0,0 1,0-1,1 0,-1 0,0-1,1 1,0-1,-1 0,1 0,0 0,0 0,-1-1,1 0,1 1,11 0,1 0,0-1,0-1,-1 0,1-1,10-3,9-3</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9.1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132 98,'-4'4,"1"0,-1 0,1 1,0-1,1 1,-1 0,1 0,0-1,0 2,1-1,0 0,-1 0,2 0,-1 1,0-1,1 2,0-5,0 0,0 0,1 0,-1 0,0 0,1 0,0-1,-1 1,1 0,0 0,0 0,0-1,0 1,0 0,0-1,0 1,1-1,-1 1,0-1,1 0,-1 0,1 0,0 1,-1-1,1-1,0 1,0 0,0 0,-1-1,1 1,0-1,0 1,0-1,0 0,0 0,0 0,0 0,0 0,0 0,0-1,0 1,0-1,0 1,0-1,13-2,0-1,0-1,0 0,-1-1,0-1,0 0,0-1,-1 0,0-1,-1-1,0 0,-1 0,0-1,0-1,2-4,-11 14,-1 0,1-1,-1 1,0-1,1 1,-1-1,-1 1,1-1,0 0,-1 1,1-1,-1 0,0 1,0-1,0 0,0 0,0 1,-1-1,1 0,-1-1,0 2,0 0,-1 0,1 0,-1 0,1 0,-1 0,0 0,0 1,1-1,-1 1,0-1,0 1,-1 0,1 0,0 0,0 0,-1 0,0 0,-5-2,0 1,0 1,-1 0,1 0,0 0,-1 1,1 0,-1 1,1 0,0 0,-1 1,0 0,-4 4,-1-1,2 2,-1 0,1 0,0 1,0 1,1 0,1 0,-1 1,1 0,1 1,0 0,-3 7,2-3,0 0,1 0,1 1,0 1,2-1,0 1,0 1,2-1,0 0,0 11,3-24,0-1,1 1,0 0,0-1,0 1,0 0,0-1,1 1,0 0,0-1,0 1,0 0,0-1,1 0,-1 1,1-1,0 0,0 0,0 0,1 0,-1 0,1 0,0-1,-1 1,1-1,0 0,1 1,2-1,-1 0,1 0,0 0,0-1,0 0,-1 0,1-1,0 1,0-1,0 0,0-1,0 1,0-1,0-1,0 1,4-3,44-15,-3-2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09.6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38 65,'-13'38,"0"-6,7 20,2 1,3-1,3 37,0-16,-3-107,0-8,2 1,6-39,-5 65,0 1,1 0,1 0,1 0,0 1,1 0,0 0,1 0,0 0,1 1,1-1,0 3,0 1,0-1,0 2,1-1,1 2,-1-1,1 1,1 1,-1 0,5-1,-13 5,0 1,0 0,0 0,0 0,0 0,1 0,-1 1,0 0,0-1,1 1,-1 0,0 1,0-1,1 0,-1 1,0 0,0 0,0 0,0 0,0 0,0 1,0-1,0 1,-1 0,1 0,-1 0,1 0,-1 0,0 0,1 1,-1-1,0 1,-1 0,1 0,0-1,-1 1,0 0,1 0,-1 0,0 0,-1 1,1 2,2 11,-1 1,0 0,-2 0,0 0,-1 0,-1 0,0-1,-2 1,-2 8,-7 49,3-30,7-37,1 0,0 0,0 0,1 0,0 0,1 1,0 6,0-15,0 1,1 0,-1 0,1-1,-1 1,0-1,1 1,-1 0,1-1,0 1,-1-1,1 1,-1-1,1 1,0-1,-1 0,1 1,0-1,0 0,-1 1,1-1,0 0,-1 0,1 0,0 0,0 0,0 0,-1 0,1 0,0 0,0 0,-1 0,1 0,0-1,0 1,17-2</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10.01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0 106,'41'-34,"-32"28,-1 0,0-1,0 1,-1-2,1 1,-2-1,1 0,3-7,-21 30,0 0,1 0,-4 11,1 5,1 0,2 0,1 1,1 0,1 3,5-24,1 1,0-1,0 0,1 1,1-1,0 0,0 1,1-1,1 0,-1 0,2 0,0 0,0-1,1 0,0 0,4 6,-6-12,0-1,0 0,0 0,1 0,-1 0,0 0,1-1,0 0,0 0,0 0,0 0,0 0,0-1,0 0,0 1,1-2,-1 1,0 0,1-1,-1 0,1 0,-1 0,0-1,1 0,-1 1,0-1,1-1,-1 1,1-1,25-10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10.35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106 1,'-6'0,"-8"5,-6 3,-6 0,1 3,11 1,13-3,13-1,15-9,10-4,-3-1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10.691"/>
    </inkml:context>
    <inkml:brush xml:id="br0">
      <inkml:brushProperty name="width" value="0.05" units="cm"/>
      <inkml:brushProperty name="height" value="0.05" units="cm"/>
      <inkml:brushProperty name="color" value="#66CC00"/>
      <inkml:brushProperty name="ignorePressure" value="1"/>
    </inkml:brush>
  </inkml:definitions>
  <inkml:trace contextRef="#ctx0" brushRef="#br0">40 205,'-12'10,"-14"15,26-24,0-1,0 1,0 0,-1-1,1 1,0 0,0 0,0-1,0 1,0 0,0-1,0 1,0 0,0 0,1-1,-1 1,0 0,0-1,1 1,-1 0,0-1,1 1,-1 0,0-1,1 1,-1-1,1 1,-1-1,1 1,-1-1,1 1,0-1,-1 0,1 1,0-1,-1 0,1 1,0-1,-1 0,1 0,0 0,-1 0,1 1,0-1,0 0,9 2,0 0,0 0,1 0,-1-2,0 1,1-1,-1-1,1 0,-1 0,0-1,2-1,20-4,1-2,24-11,-45 15,0-1,-1 0,1-1,-2 0,1-1,-1 0,0 0,0-1,2-4,-9 10,0 1,-1-1,0 0,1 0,-1 0,0 0,0 0,0 0,-1 0,1-1,-1 1,0-1,0 1,0-1,-1 0,1 1,-1-1,1 0,-1 1,-1-1,1 0,0 1,-1-1,0 0,0 1,0-1,0 1,0-1,-1 1,0 0,1-1,-1 1,0 0,-2-2,1 2,1 0,-1 1,0-1,0 1,0-1,0 1,-1 0,1 0,-1 0,1 1,-1-1,1 1,-1 0,0 0,0 0,1 0,-1 1,0-1,0 1,-3 1,0-1,0 1,0 0,1 1,-1-1,0 1,1 1,0-1,-1 1,-3 3,-1 0,0 1,1 0,0 1,0 0,1 1,0 0,0 0,1 1,0 0,1 1,-5 7,7-5,1-1,0 0,0 1,1 0,1 0,0 0,1 0,0 0,2 11,-1-16,0 0,1-1,0 1,0-1,1 1,0-1,0 0,1 0,0 0,0 0,1 0,0-1,0 1,0-1,1 0,0 0,2 2,-3-5,0 0,1-1,-1 0,0 0,1 0,-1 0,1-1,-1 1,1-1,0-1,0 1,0 0,-1-1,1 0,0 0,0-1,0 1,-1-1,1 0,3-1,8-3,-1 0,0-1,0-1,0 0,5-4,20-13</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11.0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107 72,'-1'3,"-1"0,0 0,0 0,0 0,0 0,-1-1,1 1,-1-1,1 1,-1-1,0 0,0 0,0 0,0-1,-3 2,-21 17,22-13,1-1,0 1,0 0,1 0,0 1,0-1,0 1,1-1,1 1,-1 0,1 0,0-1,1 4,-2 24,3 1,2 14,-1-16,-3-44,0-126,2 120,0 0,1-1,1 1,0 0,1 0,1 1,6-15,-7 23,1 0,0 1,0-1,0 1,1 0,0 0,0 1,1 0,-1 0,1 1,0-1,0 1,0 1,1-1,0 2,-1-1,1 1,0 0,5-1,19-2,0 1,0 2,0 1,9 1,-9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50.3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170 35,'3'0,"-1"-1,0 1,1-1,-1 0,0 1,0-1,0 0,0-1,0 1,0 0,0 0,0-1,0 0,-2 2,1 0,-1 0,1-1,-1 1,0 0,1-1,-1 1,0 0,0-1,1 1,-1 0,0-1,0 1,1-1,-1 1,0-1,0 1,0 0,0-1,0 1,0-1,0 1,0-1,0 1,0-1,0 1,0-1,0 1,0 0,0-1,0 1,0-1,-1 1,1-1,0 1,0 0,0-1,-1 1,1-1,0 1,-1 0,1-1,0 1,-1 0,1 0,0-1,-1 1,1 0,-1 0,1-1,0 1,-1 0,1 0,-1 0,1 0,-1 0,1 0,-1 0,1 0,0 0,-1 0,1 0,-1 0,1 0,-1 0,0 0,-2 0,0-1,0 1,0 0,-1 0,1 0,0 0,0 1,0-1,-1 1,1 0,0 0,0 0,0 0,-1 1,3-1,0-1,1 0,-1 1,1-1,-1 1,1-1,0 0,-1 1,1-1,-1 1,1-1,0 1,-1-1,1 1,0 0,0-1,-1 1,1-1,0 1,0-1,0 1,0 0,0-1,0 1,0 0,0-1,0 1,0-1,1 2,-1 0,1-1,0 1,0-1,0 1,0-1,0 0,0 1,0-1,1 0,-1 0,0 0,1 0,-1 0,1 0,-1 0,7 4,-3-3,0 2,0-1,0 0,0 1,-1 0,0 0,1 1,1 2,-5-5,0 0,-1 0,1-1,0 1,-1 0,1 0,-1 0,0 0,0 0,0 0,0 0,0 0,0 0,0 0,-1 0,1 0,-1 0,1 0,-1 0,0 0,1-1,-1 1,0 0,0 0,-1-1,1 1,0-1,0 1,-1-1,-8 11,0 0,-1-1,-1 0,1-1,-2 0,1-1,-1-1,-1 0,0 0,0-1,-14 4,3-10,25-1,-1 0,1 0,0 0,-1 0,1 0,0 0,-1 0,1 0,0 0,-1 0,1 0,0 0,0 0,-1 0,1 0,0 0,-1-1,1 1,0 0,0 0,-1 0,1 0,0-1,0 1,-1 0,1 0,0-1,0 1,0 0,-1 0,1-1,0 1,0 0,0-1,0 1,0 0,0-1,0 1,0 0,0 0,0-1,0 1,0 0,0-1,0 1,0 0,0-1,0 1,0 0,0-1,0 1,0 0,0 0,1-1,-1 1,0 0,0-1,0 1,1 0,-1 0,0 0,0-1,1 1,-1 0,0 0,1 0,9-9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11.39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0 205,'6'-7,"-1"0,0-1,0 0,-1 0,0 0,-1 0,0-1,1-3,17-36,-18 42,1-2,0 0,1 0,0 1,0-1,0 1,1 0,1 1,-1-1,4-1,-10 8,0-1,0 1,1 0,-1 0,0 0,0 0,0 0,1 0,-1-1,0 1,0 0,0 0,1 0,-1 0,0 0,0 0,1 0,-1 0,0 0,0 0,1 0,-1 0,0 0,0 0,0 1,1-1,-1 0,0 0,0 0,1 0,-1 0,0 0,0 0,0 1,0-1,1 0,-1 0,0 0,0 1,0-1,0 0,0 0,0 0,1 1,-1-1,0 0,0 0,0 0,0 1,0-1,0 0,0 0,0 1,0-1,0 0,0 0,0 1,0-1,0 0,0 0,0 0,0 1,-1-1,1 0,0 0,0 0,0 1,-5 18,5-19,-22 68,4 1,3 0,3 1,0 32,2 54,8 73,3-185</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11.735"/>
    </inkml:context>
    <inkml:brush xml:id="br0">
      <inkml:brushProperty name="width" value="0.05" units="cm"/>
      <inkml:brushProperty name="height" value="0.05" units="cm"/>
      <inkml:brushProperty name="color" value="#66CC00"/>
      <inkml:brushProperty name="ignorePressure" value="1"/>
    </inkml:brush>
  </inkml:definitions>
  <inkml:trace contextRef="#ctx0" brushRef="#br0">72 198,'-1'9,"-1"0,1-1,-2 1,1 0,-1-1,-1 2,-7 25,10-33,-4 19,-1-1,0 0,-4 5,10-25,0 0,0 0,0 0,0 0,0 0,0 1,0-1,0 0,0 0,0 0,0 0,0 0,0 1,0-1,0 0,0 0,0 0,0 0,0 0,0 1,0-1,0 0,-1 0,1 0,0 0,0 0,0 0,0 0,0 0,0 1,0-1,-1 0,1 0,0 0,0 0,0 0,0 0,0 0,-1 0,1 0,0 0,0 0,0 0,0 0,-1 0,1 0,0 0,0 0,0 0,0 0,0 0,-1 0,1 0,0 0,0-1,0 1,0 0,0 0,0 0,-1 0,1 0,0 0,0 0,0 0,0-1,0 1,0 0,-4-17,0-23,3-5,0-41,6-48,-5 130,1 0,-1 1,1-1,0 1,0-1,0 1,0 0,1-1,-1 1,1 0,0 0,0 0,1-1,12-10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12.162"/>
    </inkml:context>
    <inkml:brush xml:id="br0">
      <inkml:brushProperty name="width" value="0.05" units="cm"/>
      <inkml:brushProperty name="height" value="0.05" units="cm"/>
      <inkml:brushProperty name="color" value="#66CC00"/>
      <inkml:brushProperty name="ignorePressure" value="1"/>
    </inkml:brush>
  </inkml:definitions>
  <inkml:trace contextRef="#ctx0" brushRef="#br0">58 1,'0'2,"0"1,1-1,-1 1,1-1,0 1,0-1,0 0,0 1,0-1,2 2,-2-2,0 1,1-1,-1 0,0 1,0-1,0 1,-1-1,1 1,-1-1,1 1,-1 0,0-1,0 2,-4 28,-2 1,-1-1,-2 1,1-4,1 1,1 0,0 22,4 2,-6-96,4 26,0 1,2 0,-1-1,2 1,0-14,3 14,1 1,0 0,1 1,1-1,0 1,1-1,0 2,1-1,0 1,1 0,1 0,3-3,-8 10,0-1,1 1,0 0,0 1,0-1,0 1,1 0,-1 1,1-1,0 1,0 0,0 0,1 1,-1 0,1 0,-1 1,1-1,0 1,0 1,-1-1,1 1,0 1,0-1,-1 1,1 0,6 2,-8-1,-1-1,1 1,-1 0,0 1,1-1,-1 1,0 0,0 0,-1 0,1 0,-1 1,0-1,1 1,-1 0,-1 0,1 0,-1 1,1-1,-1 0,-1 1,1 0,-1-1,1 4,2 12,-2 0,0 1,-1-1,-1 0,-2 8,1-9,0 0,2 0,0-1,3 13,2-9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12.579"/>
    </inkml:context>
    <inkml:brush xml:id="br0">
      <inkml:brushProperty name="width" value="0.05" units="cm"/>
      <inkml:brushProperty name="height" value="0.05" units="cm"/>
      <inkml:brushProperty name="color" value="#66CC00"/>
      <inkml:brushProperty name="ignorePressure" value="1"/>
    </inkml:brush>
  </inkml:definitions>
  <inkml:trace contextRef="#ctx0" brushRef="#br0">3 302,'0'-1,"0"-1,0 1,0 0,0 0,0 0,0-1,0 1,0 0,0 0,0 0,1 0,-1-1,1 1,-1 0,1 0,-1 0,1 0,-1 0,1 0,0 0,19 4,-6 1,2 0,0-1,0-1,0-1,0 0,0 0,0-2,0 0,0-1,0-1,-1 0,1-1,-1 0,1-2,-1 0,-1 0,1-2,-1 1,-1-2,1 0,-1-1,-1 0,0 0,2-4,-12 12,1-1,0 0,-1 1,0-1,1 0,-1-1,0 1,-1 0,1 0,0-1,-1 1,0-1,0 0,0 1,0-1,-1 0,1 1,-1-1,0 0,0 0,0 1,-1-1,1 0,-1 1,0-1,0 0,-1-1,-1 0,0-1,-1 1,1 0,-1 0,0 0,0 1,-1 0,1-1,-1 2,0-1,0 0,-1 1,1 0,0 0,-1 1,-3-2,0 1,0 0,-1 0,1 0,-1 2,0-1,0 1,1 0,-1 1,0 0,0 1,0 0,0 1,1 0,-1 0,1 1,-1 0,1 0,0 1,0 1,1 0,-1 0,1 0,0 1,-2 2,0 1,1 0,-1 0,2 1,-1 0,1 1,1 0,0 0,0 1,1 0,1 0,0 0,1 1,0-1,1 1,0 0,1 0,-1 13,3-19,0 0,0 1,0-1,1 0,0 0,1 1,-1-1,1 0,1 0,-1-1,1 1,0 0,1-1,-1 0,2 0,2 4,-1-3,1-1,-1 0,1-1,0 1,1-1,0-1,-1 1,1-1,1-1,-1 1,0-2,3 1,16 3,0-1,0-1,0-2,0-1,1-1,-1-1,0-1,5-3,22-3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0:39.03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1274 310,'2'-17,"0"0,1 0,0 1,4-9,-2 5,0 1,-2-1,2-18,-5 33,0-1,0 1,0 0,-1 0,0 0,0 0,0 0,0 0,-1 0,0 0,0 0,0 1,-1-1,1 1,-1-1,-3-2,2 3,0 1,0 0,0 0,-1 0,1 0,0 1,-1 0,0 0,0 0,1 0,-1 1,0 0,0 0,0 0,0 1,-1 0,-18-2,-1 2,-21 3,13-1,-92-1,43-2,-15 5,-31 16,56-6,36-6,0 2,0 2,1 2,1 0,0 3,-9 6,-70 32,103-50,-1-1,1 1,0 1,0 0,1 0,-1 1,2 0,-1 1,1 0,0 0,0 1,1 0,1 0,-1 0,1 1,1 0,0 1,0-1,1 1,1 0,-2 5,2-5,-6 18,1 0,1 1,2 0,1 0,1 1,2-24,1 0,0 0,1 1,0-1,0 0,0 0,1 0,0 0,0-1,1 1,-1 0,2-1,-1 1,1-1,0 0,0-1,0 1,1 0,0-1,0 0,1-1,-1 1,5 2,27 15,0-2,1-2,1-1,15 3,164 44,-34-12,-88-21,2-5,0-4,52 3,170-5,-245-11,0 4,0 4,-1 2,31 15,-78-23,2-2,-1 0,1-3,1 0,-1-1,1-2,-1-2,1 0,0-2,4-1,26-5,0 4,1 2,-1 2,12 4,-40-1,0 2,0 1,-1 1,0 1,0 2,-1 1,0 2,17 11,-35-17,1-1,0 0,0-1,0-1,1 0,0-1,0 0,0-1,1 0,-1-2,0 1,1-2,0 0,-1-1,1 0,-1-1,0 0,3-2,9-3,1 2,0 1,0 1,1 2,-1 0,0 2,1 1,-1 1,0 1,2 2,-6-3,0-1,0-1,0-1,0-1,0-1,0-1,5-2,-9 1,0 1,0 1,1 0,-1 2,1 0,-1 1,1 1,-1 1,0 0,13 5,-2 3,0-2,0 0,0-3,1 0,0-2,0-2,3 0,68-4,-60 0,0 2,0 1,0 3,32 6,-14 4,-12-1,1-3,1-2,0-2,5-2,119-7,-75 0,83 9,-102 10,-60-11,1-1,-1 0,7-1,108 1,33-8,-44 0,83 10,-104 9,-67-8,1-2,20 0,74-6,-84-2,1 3,-1 2,0 2,35 7,-31-1,1-3,-1-2,2-2,-1-2,0-3,2-2,28-12,-62 11,1 0,-1 2,8-1,421 1,-229 6,-219-3,41-1,0 2,0 2,0 1,34 9,-61-10,-1 0,1-2,0 0,0 0,0-2,0 0,8-2,107-24,-93 17,0 2,0 2,16 0,-17 2,-1 0,0-2,0-2,17-6,133-52,-130 45,-39 14,-1 0,1-1,-2-1,1-1,-1 0,-1-1,0 0,0-1,-1 0,-1-1,10-14,1-5,-1-1,-2-1,-1 0,10-29,8-39,-33 90,0 0,-1 0,-1 0,1 0,-2 0,0 0,-1-10,-1 16,1 0,-1 0,-1 0,0 0,1 0,-2 0,1 1,-1-1,1 1,-2 0,1 0,0 1,-1-1,0 1,0 0,-5-3,-15-9,0 0,-2 1,-3 1,6 1,-24-7,-2 2,0 2,0 2,-2 2,-6 2,32 5,-60-13,-10-3,0 4,-1 4,-36 3,81 6,-1-1,-1-3,0 0,-48-1,-149 12,98 0,-55-9,5-25,79 14,82 9,-1 2,-8 2,-491 2,275 4,225-4,-1-2,-28-7,25 4,-1 1,-6 2,-144-12,110 6,-56 3,-600 8,711-3,0-1,0-1,-10-4,8 1,-1 2,-24-1,7 3,-42-10,43 5,-49-1,9 10,53 0,-1-1,0-2,0-1,-20-6,-15-3,-1 4,-1 2,0 4,-49 7,-16-3,44-2,0-4,-57-12,-68-19,-11 2,-1 0,160 23,-2 4,1 3,-73 6,13 0,13-3,-1-6,-18-8,97 8</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53.04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09.9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4 229,'-2'-17,"2"16,0 0,-1 0,1 0,0 0,0 0,0 0,0-1,0 1,0 0,0 0,0 0,0 0,0 0,1 0,-1 0,0 0,1 0,-1 0,1 0,-1 0,1 0,-1 0,1 0,0 0,-1 0,1 1,0-1,0 0,0 0,-1 1,1-1,0 1,0-1,0 1,0-1,0 1,1-1,35-15,0 2,1 1,1 2,36-6,-25 5,117-22,7 6,-139 19,-28 1,-18-2,-5 4</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10.36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0,'0'1,"1"1,-1-1,1 0,-1 1,1-1,-1 0,1 0,0 1,0-1,0 0,0 0,0 0,0 0,0 0,0 0,0-1,0 1,0 0,0 0,1-1,-1 1,0-1,1 1,-1-1,0 1,1-1,-1 0,1 0,50 8,-37-7,-5 1,0 0,-1 1,1 0,-1 0,0 1,0 0,0 1,-1 0,1 0,-1 1,0 0,-1 0,1 1,-1 0,-1 0,1 1,-1 0,-1 0,1 0,2 7,-3-3,1-1,-2 1,0 0,0 0,-1 0,-1 0,0 1,0-1,-1 1,-1 0,0-1,-1 1,0-1,-1 1,-1-1,0 2,-1 0,0-1,0 0,-2 0,0-1,0 1,-1-1,0-1,-1 1,-1-1,1-1,-2 1,0-2,0 1,0-1,-1-1,-1 0,-6 4,-11 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51.5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133 26,'-6'2,"0"1,0 0,0 0,0 1,1-1,0 1,-1 1,1-1,1 1,-2 1,-3 2,0 1,1 0,0 0,1 1,0 0,-3 6,7-12,1 1,1-1,-1 0,1 0,-1 1,1-1,0 1,1-1,-1 1,1 0,0-1,0 1,1-1,-1 1,1-1,0 1,0-1,0 1,1-1,0 0,0 1,1 2,1-3,-1 0,1 0,0 0,0 0,1 0,-1-1,1 0,0 0,0 0,0-1,0 1,0-1,0 0,1-1,-1 1,0-1,1 0,2 0,6-1,0 1,0-1,0-1,0-1,0 0,0-1,-1 0,1-1,-1 0,0-1,0-1,7-4,-14 7,-1 0,0-1,0 1,0-1,0 0,-1-1,1 1,-1-1,0 0,0 0,-1 0,0 0,2-3,-4 4,1-1,-1 1,0 0,0-1,-1 1,1-1,-1 1,0-1,0 1,0-1,-1 1,0 0,1-1,-2 1,1 0,0-1,-1 1,0 0,0 0,-1-1,-2-3,-2 0,1 1,-1-1,0 1,0 0,-1 1,0 0,0 0,-1 1,0 0,1 0,-2 1,1 1,0-1,-1 1,1 1,-1 0,0 0,0 1,-2 0,-7 4</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52.05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1,'3'0,"-1"0,0 0,1 0,-1 1,1-1,-1 1,0-1,1 1,-1 0,0 0,0 0,0 0,0 0,0 1,0-1,0 1,0-1,0 1,0 0,-1-1,1 1,-1 0,1 0,-1 0,0 0,0 1,0-1,0 1,3 8,-1 0,-1 0,1 0,-2 0,1 10,4 23,2-12,2 0,1-1,2-1,1 0,16 26,-29-53,0-1,1 1,-1-1,1 1,0-1,0 1,0-1,0 0,1 0,-1 0,0 0,1-1,-1 1,1 0,0-1,-1 0,1 0,0 0,0 0,0 0,0 0,0-1,0 1,0-1,0 0,0 0,0 0,3-2,-1 1,1-1,-1 0,0-1,0 1,0-1,0 0,0 0,-1-1,1 1,-1-1,0 0,0 0,1-2,21-22,-1-2,-2-1,6-10,-22 29,0 1,0-1,-2-1,1 1,-1-1,-1 0,0 0,-1 0,-1 0,0-1,0-1,-4-12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50.82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0 103,'69'1,"-9"0,32-4,-87 2,0 0,0 0,0 0,-1-1,1 0,0 0,-1 0,0 0,1-1,-1 0,0 0,2-2,-5 4,0 0,0 0,1 0,-1 0,0 0,0 0,0-1,-1 1,1 0,0 0,0-1,-1 1,1-1,-1 1,1-1,-1 1,0-1,1 1,-1-1,0 1,0-1,0 1,0-1,0 1,-1-1,1 1,0-1,-1 1,1-1,-1 1,1-1,-1 1,0 0,0-1,1 1,-1 0,0 0,0-1,0 1,0 0,-1 0,-1-1,0 0,1 0,-1 0,0 1,0-1,0 1,-1 0,1-1,0 2,0-1,-1 0,1 1,0-1,-1 1,1 0,0 0,-1 0,1 1,0-1,-1 1,1 0,0 0,0 0,0 0,-1 0,1 1,1 0,-1-1,0 1,-1 1,-1 0,1 0,0 0,-1 0,1 1,0-1,1 1,-1 0,1 0,-1 1,1-1,0 1,1-1,-1 1,1 0,0 0,0 0,1 0,-1 1,1 0,1 0,0 0,1-1,0 1,0 0,0 0,0 0,1-1,0 1,0-1,1 0,-1 1,1-1,1 0,-1 0,0-1,1 1,0-1,0 0,1 0,-1 0,1 0,0-1,0 0,0 0,0 0,2 0,2 2,0-1,0-1,0 1,1-2,-1 1,1-1,-1-1,1 0,0 0,0-1,0 0,-1 0,1-1,0-1,6-1,8-6</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52.556"/>
    </inkml:context>
    <inkml:brush xml:id="br0">
      <inkml:brushProperty name="width" value="0.05" units="cm"/>
      <inkml:brushProperty name="height" value="0.05" units="cm"/>
      <inkml:brushProperty name="color" value="#66CC00"/>
      <inkml:brushProperty name="ignorePressure" value="1"/>
    </inkml:brush>
  </inkml:definitions>
  <inkml:trace contextRef="#ctx0" brushRef="#br0">42 168,'1'0,"-1"1,0 0,0 0,1 0,-1-1,0 1,1 0,-1 0,1-1,-1 1,1 0,-1-1,1 1,0 0,-1-1,1 1,0-1,-1 1,1-1,0 0,0 1,-1-1,1 0,0 1,0-1,0 0,-1 0,1 0,0 1,0-1,0 0,0 0,0 0,-1-1,1 1,0 0,0 0,38-6,-36 6,30-7,-1-2,12-5,-36 11,1 0,-1-1,0 0,0 0,-1-1,1 1,-1-2,0 1,0-1,-1 0,4-4,-9 8,0 1,0-1,1 1,-1-1,0 0,0 1,-1-1,1 0,0 0,0 1,-1-1,1 0,-1 0,0 0,0 0,1 0,-1 0,0 0,-1 0,1 0,0 0,0 0,-1 0,0-1,0 1,-1 0,0 0,1-1,-1 2,0-1,0 0,0 0,0 0,0 1,-1-1,1 1,0 0,-1 0,1 0,-1 0,0 0,-6-2,-1 0,0 1,0 0,0 1,0 0,0 1,0 0,-1 0,0 1,-1 1,0 1,0 1,0 0,1 0,-1 1,1 0,1 1,-1 1,1 0,0 0,0 0,1 2,0-1,6-5,0 0,0 1,0-1,1 0,-1 1,1 0,0-1,0 1,0 0,1 0,-1 0,1 0,0 0,0 0,1 1,-1-1,1 0,0 0,0 0,0 1,1-1,-1 0,1 0,0 0,0 1,1-1,-1 0,1-1,0 1,0 0,0 0,0-1,1 1,-1-1,1 0,0 0,0 0,1 0,3 4,0 0,0-1,1 0,0 0,0-1,0 0,1-1,-1 0,1 0,0-1,1 0,-1 0,0-1,1 0,-1-1,1 0,0-1,-1 0,1 0,2-1,1-1,0 0,-1-1,1 0,-1-1,0-1,0 0,0 0,-1-1,1-1,-2 0,1 0,-1-1,0-1,8-8,6-10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52.9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4 1,'0'337,"-2"-386,1 24,1 1,0-1,2 1,2-6,-3 23,0 1,1 0,-1 0,2 0,-1 0,1 0,-1 0,2 1,-1-1,0 1,1 0,0 0,1 0,-1 0,1 1,0 0,0 0,2-1,9-5,1 1,0 0,0 2,1 0,7-2,-1 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53.46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166 145,'2'-1,"-1"1,0 0,0-1,0 1,0 0,0-1,0 0,0 1,0-1,0 0,0 1,0-1,0 0,0 0,0 0,-1 0,1 0,0 0,-1 0,1 0,-1 0,1 0,-1 0,1 0,-1 0,0-1,1 1,-1 0,0 0,0 0,0-1,0 1,0 0,0 0,0 0,-1-1,1 1,0 0,-1 0,0-1,-12-49,10 44,0 1,-1-1,0 1,0 0,0 0,-2-1,5 7,1-1,-1 0,1 0,-1 1,1-1,-1 0,0 1,0-1,1 1,-1-1,0 1,0-1,1 1,-1 0,0-1,0 1,0 0,0 0,0-1,0 1,1 0,-1 0,0 0,0 0,0 0,0 0,0 0,0 1,0-1,0 0,1 0,-1 1,0-1,0 1,0-1,1 1,-1-1,0 1,0-1,1 1,-1-1,0 1,1 0,-1 0,1-1,-1 1,1 0,-1 0,1-1,0 1,-1 0,1 0,0 0,0 0,-1 0,-9 27,2-1,0 2,2-1,1 1,1 0,0 25,-6 40,-29 97,28-147,11-57,-1-1,2 0,0 0,2-11,1 14,1-1,0 1,0 1,1-1,0 1,1 0,1 0,-1 1,1 0,1 0,0 1,0 0,3-1,-6 4,1 0,0 0,0 1,0 0,0 0,1 1,0 0,-1 0,1 1,0 0,0 1,1-1,-1 1,0 1,0 0,0 0,1 0,-1 1,7 2,-13-3,1 1,0-1,-1 1,1-1,-1 1,0 0,1 0,-1 0,0 1,1-1,-1 1,0-1,0 1,0-1,0 1,-1 0,1 0,0 0,-1 0,1 0,-1 0,0 1,1-1,-1 0,0 1,-1-1,1 1,0-1,-1 1,1-1,-1 1,0 0,0-1,0 1,0 1,-2 2,1-1,-1 1,0-1,-1 1,1-1,-1 0,0 0,0 0,-1 0,1-1,-1 1,0-1,0 0,-1 0,-1 1,-16 13,-1-1,0-1,-1-1,-1-1,-17 7,25-17,12-8,21-19,2 4</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54.74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0 177,'8'0,"0"0,0-1,0 0,0 0,0 0,0-1,0-1,-1 1,1-1,-1 0,0-1,0 1,0-2,0 1,-1-1,1 0,-1 0,2-3,-23 26,0 0,2 0,1 2,-4 6,12-19,1 1,-1 0,1 0,0 0,1 0,0 1,0-1,1 2,1-7,0 0,0 0,0 0,0 0,0 0,1 0,-1 0,1-1,0 1,0 0,0 0,0 0,0-1,1 1,-1-1,1 1,0-1,0 1,0-1,0 0,0 0,1 1,0-2,0 1,0-1,0 1,0-1,0 0,1 0,-1 0,0-1,1 1,-1-1,1 1,-1-1,0-1,1 1,-1 0,1-1,-1 1,0-1,1 0,-1 0,0-1,0 1,0-1,0 1,12-6,-1-1,0-1,0 0,3-3,0-1,-1-1,0-1,-1 0,10-14,-21 26,-1-1,1 0,-1 0,-1-1,1 1,0 0,-1-1,0 0,0 1,0-1,-1 0,0 0,0 0,0 0,0 0,-1 0,0 0,0-1,0 1,-1 0,0 0,0-2,-1 4,0-1,-1 1,1 0,-1 0,1 0,-1 0,0 1,0-1,0 1,-1 0,1 0,0 0,-1 0,1 0,-1 1,0-1,0 1,1 0,-1 0,0 1,0-1,-4 1,-9-2,1 1,-1 1,0 1,-12 2,26-3,1 0,-1 0,0 1,0 0,1-1,-1 1,1 0,-1 0,1 0,-1 1,1-1,0 1,-1-1,1 1,0 0,2-2,0 0,0 1,-1-1,1 0,0 0,0 1,0-1,0 0,0 1,0-1,0 0,0 0,0 1,0-1,0 0,0 1,0-1,0 0,0 1,0-1,0 0,0 0,0 1,0-1,0 0,1 1,-1-1,0 0,0 0,0 0,0 1,1-1,-1 0,0 0,0 1,1-1,-1 0,0 0,0 0,26 8,12-4,1-3,36-2,48 2,-120-1,0 0,0 1,0 0,0-1,0 1,-1 0,1 0,0 0,0 1,-1-1,1 1,0 0,-1-1,0 1,1 0,-1 0,0 1,0-1,2 3,0 3,1 0,-1 1,0-1,-1 1,2 7,-2-8,-1 0,1 0,1 0,-1-1,2 1,-1-1,5 6,-7-10,0 0,0-1,0 0,1 1,-1-1,1 0,0 0,-1 0,1 0,0-1,0 1,0-1,0 0,0 0,1 0,-1 0,0 0,0-1,1 1,-1-1,0 0,2 0,-1-1,0 0,0-1,1 1,-1-1,0 0,-1 0,1 0,0 0,0-1,-1 0,0 0,1 0,-1 0,0 0,0-1,9-12,1-2,-2 0,0 0,-2-1,0 0,2-9,8-36,-18 61,-1 0,1 0,-1 0,1 0,-1 0,0 1,0-1,0 0,-1 0,1 0,-1 0,1 0,-1 0,0 1,0-1,0 0,-1 1,1-1,-1 1,0-2,1 3,1 1,-1 0,0 0,1 0,-1-1,1 1,-1 0,0 0,1 0,-1 0,1 0,-1 0,0 0,1 0,-1 1,1-1,-1 0,1 0,-1 0,0 1,1-1,-1 0,1 0,-1 1,1-1,-1 0,1 1,0-1,-1 1,1-1,-1 1,1-1,0 1,-1-1,1 1,0-1,-1 1,-11 20,1 5,1 1,1 0,1 1,1-1,0 10,6-27,-1-1,2 0,-1 1,1-1,0 0,1 1,0-1,1 0,0 0,0 0,1 0,0 0,1 0,0-1,0 0,0 1,1-1,1 0,-3-5,0 1,-1-1,1 0,0 0,1 0,-1-1,0 1,1-1,0 0,-1 0,1 0,0 0,0-1,0 1,0-1,0 0,0 0,1-1,-1 1,0-1,0 0,1 0,-1 0,0-1,0 0,0 1,1-1,-1-1,0 1,0-1,-1 1,1-1,0 0,0-1,2-1,9-7,0-1,0 0,-1-2,-1 1,0-2,-1 1,2-5,-12 15,10-13,1 0,0 1,1 0,1 1,1 1,0 0,6-3,0-2,-19 11,-17 9,-7 6,1 1,0 1,0 1,1 0,-18 13,28-17,0 0,1 1,0 0,0 0,0 1,1 0,0 0,1 0,0 1,0 0,1 1,0-1,-1 3,5-9,0 0,0 0,0 0,0 0,1 0,-1 0,1 0,0 0,0 1,0-1,0 0,0 0,1 0,-1 0,1 1,0-1,0 0,0 0,1-1,-1 1,1 0,-1 0,1-1,0 1,0-1,0 1,0-1,1 0,-1 0,0 0,1 0,0 0,-1 0,1-1,0 1,0-1,0 0,0 0,0 0,0 0,0-1,0 1,2-1,5 2,0-1,0 0,1 0,-1-1,0-1,1 1,-1-2,0 0,0 0,0 0,0-1,0-1,3-1,-5 0,0 0,-1 0,0-1,0 0,0 0,0-1,-1 0,0 0,0 0,-1-1,0 0,-1 0,1 0,-1 0,-1-1,0 1,0-1,-1 0,0 0,0 0,-1-1,0 1,-1 0,0 0,0-4,-9 75,-2-1,-3 0,-3 3,5-20,-2-2,-8 16,15-43,0 0,0-1,-2 0,0 0,0 0,-1-1,-11 11,19-23,1 1,0-1,-1 1,1-1,-1 0,1 0,-1 0,0 0,1 0,-1 0,0 0,0 0,1-1,-1 1,0-1,0 1,0-1,0 0,0 0,-1 0,2 0,-1-1,1 1,0-1,0 0,0 1,0-1,-1 0,1 0,0 0,0 0,1 0,-1 0,0 0,0 0,0 0,1 0,-1 0,0 0,1-1,-1 1,1 0,0-1,-2-4,0-1,1 0,0 0,0 1,1-1,0 0,0 0,0 0,1 0,1-5,3-4,0 0,1 1,1-1,4-4,10-19</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55.6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29 214,'14'-16,"-2"0,0 0,-1-1,-1 0,1-3,5-8,-13 24,0-1,0 1,0-1,-1 1,1-1,-1 0,0 0,0 0,-1 0,1-1,-1 1,-1 0,1-1,0-2,-1 7,0 1,0 0,0 0,-1-1,1 1,0 0,0 0,0-1,0 1,0 0,0 0,0-1,0 1,-1 0,1 0,0 0,0-1,0 1,0 0,-1 0,1 0,0 0,0-1,-1 1,1 0,0 0,0 0,0 0,-1 0,1 0,0 0,-1 0,1-1,0 1,0 0,-1 0,1 0,0 0,0 0,-1 1,1-1,0 0,0 0,-1 0,1 0,0 0,0 0,-16 12,-8 20,14-10,0 2,2 0,0 0,2 0,1 1,-2 18,1 31,2 45,0 6,-4-89,1-27,-1-23,6 5,1 0,1-1,0 1,0 0,0 0,1-1,1 1,0 0,0 0,0 0,1 1,1-1,-1 1,2-1,-1 1,3-4,2-2,1 0,0 1,1 0,0 0,1 1,0 1,1 0,10-7,-21 16,1 0,0 0,0 0,0 1,0-1,0 1,0 0,0 0,0 0,1 0,-1 0,0 1,0-1,1 1,-1 0,0 0,1 0,1 1,-3 0,1 0,-1 0,1 0,-1 1,0-1,1 0,-1 1,0 0,0 0,0-1,0 1,0 0,-1 1,1-1,-1 0,1 0,-1 1,0-1,4 9,-1 1,0-1,-1 1,0-1,-1 1,0 0,-1 0,0 0,-1 3,0-6,0 1,1-1,0 0,0 0,1 1,2 5,-3-14,-1 1,1-1,-1 0,1 1,-1-1,1 0,0 0,0 1,0-1,-1 0,1 0,0 0,0 0,1 0,-1 0,0-1,0 1,0 0,0 0,1-1,-1 1,0-1,1 1,-1-1,1 0,-1 1,0-1,1 0,-1 0,1 0,-1 0,0 0,1 0,-1-1,1 1,-1 0,0-1,1 1,-1-1,0 1,0-1,1 0,-1 1,0-1,0 0,0 0,0 0,1 0,25-19,0 0,-2-2,0-1,9-12,57-52,-77 77,30-26,-42 34,0 0,0 0,0 0,0-1,0 1,0 0,-1-1,1 1,-1-1,0 1,0-1,1 0,-2 0,2-2,-33 45,18-20,2 0,0 1,0 1,2 0,1 0,-2 13,8-29,1 0,-1 0,1 0,1 0,-1 0,1 0,0 0,1 0,-1 0,1 0,0 0,1 0,0 0,0 0,0-1,0 1,1-1,0 1,0-1,0 0,1 0,0 0,0-1,0 1,0-1,1 0,4 3,-7-5,1 0,0 0,-1 0,1 0,0-1,0 1,0-1,0 0,0 0,1 0,-1 0,0-1,0 1,0-1,1 0,-1 0,0 0,1 0,-1 0,0-1,0 0,1 1,-1-1,0 0,0-1,0 1,0 0,0-1,-1 0,1 0,0 0,-1 0,1 0,-1 0,0-1,1 1,-1-1,0 0,1-2,0 1,0-1,-1 0,0 0,0 0,0 0,0 0,-1-1,0 1,0 0,-1-1,1 1,-1-1,0 1,0-1,-1 1,0-1,0 1,0 0,-1-1,1 1,-1 0,-1-1,-1-2,-1 1,1-1,-2 1,1 0,-1 0,0 0,0 1,-1 0,0 0,0 1,0 0,-1 0,0 1,0-1,0 2,0-1,0 1,-1 1,0-1,1 1,-1 1,0 0,0 0,0 1,0 0,-8 1,228-25,-177 21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56.96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165 84,'0'-6,"0"-7,0-8,-6 1,-7 3,-2 10,-3 12,-6 11,3 9,4 5,-1 3,4 2,3 1,4 0,8-1,5-6</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58.478"/>
    </inkml:context>
    <inkml:brush xml:id="br0">
      <inkml:brushProperty name="width" value="0.05" units="cm"/>
      <inkml:brushProperty name="height" value="0.05" units="cm"/>
      <inkml:brushProperty name="color" value="#66CC00"/>
      <inkml:brushProperty name="ignorePressure" value="1"/>
    </inkml:brush>
  </inkml:definitions>
  <inkml:trace contextRef="#ctx0" brushRef="#br0">39 13,'0'-1,"0"1,1 0,-1-1,0 1,0 0,0 0,0-1,0 1,0 0,0-1,1 1,-1 0,0-1,0 1,0-1,0 1,0 0,-1-1,1 1,0 0,0-1,0 1,0 0,0 0,0-1,-1 1,1 0,0-1,0 1,0 0,-1 0,1-1,0 1,0 0,-1 0,1-1,0 1,0 0,-1 0,1 0,0 0,-1 0,1-1,0 1,-1 0,1 0,0 0,-1 0,1 0,0 0,-1 0,1 0,0 0,-1 0,1 0,0 0,-1 0,1 1,0-1,-1 0,1 0,0 0,-1 0,1 1,0-1,-14 21,8 14,2-1,1 1,2 0,2 0,2 7,-1 34,-2-67,-1-5,1 1,0-1,0 0,0 0,1 1,-1-1,1 0,0 0,0 1,0-1,1 0,0 0,-1-1,3 4,-3-7,-1 0,0 1,1-1,-1 0,1 0,-1 0,0 0,1 0,-1 0,1-1,-1 1,1 0,-1 0,0 0,1 0,-1 0,0-1,1 1,-1 0,1 0,-1 0,0-1,0 1,1 0,-1-1,0 1,1 0,-1-1,0 1,0 0,0-1,1 1,-1 0,0-1,0 1,0-1,0 1,0 0,0-1,0 1,0-1,0 1,0-1,0 1,0 0,0-1,0 1,0-1,5-22,0-40,8-45,-11 98,1 0,0 0,0 0,1 0,0 1,1 0,0 0,1 0,2-3,-7 10,0 1,0-1,0 0,0 1,0-1,1 1,-1 0,1-1,-1 1,1 0,-1 0,1 0,0 0,-1 0,1 0,0 0,0 1,0-1,-1 0,1 1,0 0,0-1,0 1,0 0,0 0,2 0,-2 2,0-1,1 0,-1 1,0-1,0 1,0 0,0-1,0 1,0 0,-1 0,1 1,-1-1,1 0,-1 0,0 1,0-1,1 1,4 14,0 0,-1 1,0-1,-1 1,-1 7,-1-15,7 33,-9-42,1 0,-1 0,1 0,0-1,-1 1,1 0,-1 0,1-1,0 1,0 0,-1-1,1 1,0-1,0 1,0-1,0 1,0-1,0 0,0 0,-1 1,1-1,0 0,0 0,0 0,0 0,0 0,0 0,0 0,0 0,0 0,0 0,0-1,0 1,0 0,0-1,0 1,0-1,-1 1,1-1,0 1,0-1,14-9,-1 0,-1 0,0-2,7-6,48-39,-64 54,1 0,0 0,0 0,0 1,0 0,1 0,-1 0,0 1,1-1,-1 1,1 1,0-1,0 1,-5 0,0 0,0 0,0 0,0 0,0 1,0-1,0 0,0 1,0-1,0 0,0 1,0 0,0-1,-1 1,1-1,0 1,0 0,-1 0,1-1,0 1,-1 0,1 0,-1 0,1 0,-1-1,1 1,-1 0,0 0,1 0,-1 0,0 0,0 0,0 0,0 0,0 0,0 0,0 0,0 0,0 0,0 0,-1 0,1 0,0 1,-15 45,15-47,-33 63,26-53,0 0,1 1,1 0,-1 0,2 0,0 1,0 0,1-1,0 1,1 0,0 5,2-15,0-1,0 1,0-1,1 1,-1-1,0 1,1-1,-1 1,1-1,-1 1,1-1,0 0,0 1,0-1,0 0,0 0,0 0,0 1,0-1,0 0,0 0,0-1,1 1,-1 0,1 0,2 0,-1 0,0 0,0-1,1 1,-1-1,0 0,1 0,-1 0,0 0,1 0,-1-1,0 0,13-3,0 0,-1-1,0-1,8-5,23-8,-29 13,0-1,-1-1,0 0,-1-1,1 0,-2-1,11-9,-24 17,1 1,-1 0,0-1,1 0,-1 1,0-1,0 0,0 0,0 1,0-1,-1 0,1 0,-1 0,1 0,-1 0,1-2,-1 3,0 0,-1-1,1 1,0 0,0 0,-1 0,1 0,-1 0,1 0,-1 0,1 0,-1 0,0 0,1 0,-1 0,0 0,0 0,0 1,0-1,1 0,-2 0,-1 0,1-1,-1 1,1 0,-1 0,0 1,1-1,-1 0,0 1,0 0,0 0,1 0,-1 0,0 0,0 0,0 1,1-1,-1 1,0 0,0 0,1 0,-1 0,-2 1,0 2,-1 0,1 0,0 0,0 1,0 0,0 0,1 0,0 1,0-1,0 1,1 0,0 0,0 0,0 0,1 1,0-1,0 1,1 0,0-1,-1 6,2-8,0 0,0-1,0 1,0 0,1 0,-1-1,1 1,0 0,0-1,0 1,1-1,-1 1,1-1,0 0,0 0,0 0,0 0,1 0,-1 0,1 0,-1-1,1 1,0-1,0 0,0 0,1 0,-1 0,0-1,1 1,-1-1,1 0,-1 0,1 0,0 0,-1-1,1 1,3-1,9-1,0 0,0-1,0-1,-1 0,1-1,-1-1,0 0,0-1,-1-1,0 0,0-1,6-5,-16 11,-1 0,0-1,0 1,0-1,0 0,-1 0,1 0,-1 0,1 0,-1-1,0 1,-1-1,1 1,0-1,-1 0,0 0,0 0,0 1,0-1,-1 0,0 0,0 0,0 0,0 0,0 0,-1 0,1 0,-1 0,0 0,-1 0,1 1,-1-1,1 0,-1 1,0-1,-2-2,-3-4,0 0,-1 0,1 1,-2 0,0 0,0 1,0 0,-1 1,0 0,0 0,-5-1,3 2</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7:59.13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0 126,'0'30,"0"72,2-67,0-29,0-9,5-21,1-8,2 1,1 0,2 1,4-6,-13 27,1 2,-1-1,2 0,-1 1,1 0,0 0,1 1,-1 0,1 0,1 1,-1-1,1 1,0 1,0 0,0 0,1 0,4 0,-11 3,0 0,0 0,0 1,0-1,0 1,0 0,0-1,1 1,-1 0,0 0,0 0,0 1,0-1,0 0,1 1,-1 0,0-1,0 1,0 0,0 0,-1 0,1 0,0 0,0 1,-1-1,1 0,0 1,-1-1,0 1,1 0,-1 0,0-1,0 1,0 0,0 0,0 0,0 0,0 0,-1 0,1 0,-1 0,0 0,1 1,-1-1,0 1,1 10,-1 0,0 0,0 0,-2 0,1 0,-5 12,-2 7,4-22,1 1,1 0,-1 0,2 0,-1 5,24-48,-6 4,1 1,0 0,4 0,-15 19,0 1,1 0,0 0,0 1,1-1,0 2,0-1,0 1,1 1,-1-1,1 1,3 0,-11 3,1 0,1 1,-1-1,0 0,0 1,0-1,0 1,0 0,0 0,1 0,-1 0,0 0,0 0,0 1,0-1,1 1,-1 0,0-1,0 1,0 0,0 1,-1-1,0 0,0 0,0 1,0-1,-1 0,1 1,0-1,0 1,-1-1,1 1,-1-1,0 1,1 0,-1-1,0 1,0-1,0 1,0 0,0 1,-2 11,-1 1,0 0,-1-1,0 0,-4 8,1-1,3-10,0 1,1 0,0 1,1-1,0 0,1 1,1-1,0 1,1 10,-1-22,1 0,-1 0,0 0,0 0,1 0,-1 0,0 0,1 0,-1 0,1 0,0-1,-1 1,1 0,-1 0,1 0,0-1,0 1,0 0,-1-1,1 1,0-1,0 1,0-1,0 1,0-1,0 0,0 1,0-1,0 0,0 0,0 1,0-1,0 0,0 0,0 0,0-1,0 1,0 0,0 0,0 0,0-1,0 1,0-1,0 1,0-1,0 1,0-1,0 1,18-10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00.08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0 167,'25'-6,"-23"5,0 0,1 0,-1 0,1 0,-1 1,1-1,0 1,-1 0,1-1,-1 1,1 0,0 1,17 1,0-1,0 0,0-2,0 0,0-1,12-3,-22 3,0-1,0 0,0 0,0-1,0-1,-1 1,0-1,0-1,0 0,-1 0,0-1,0 0,4-5,-10 10,0 1,-1-1,0 1,1-1,-1 0,0 1,0-1,0 0,0 0,0 0,-1 0,1 0,0 0,-1 0,1 0,-1 0,0 0,0 0,0 0,0 0,0-1,-1 1,1 0,-1 1,0-1,0 1,0-1,0 1,0 0,-1-1,1 1,0 0,0 0,-1 0,1 0,-1 0,1 0,-1 0,1 0,-1 1,0-1,1 1,-7-3,0 1,0 0,0 1,0 0,-1 0,1 0,0 1,0 1,0-1,-2 2,1-1,1 2,-1-1,0 1,1 1,-1-1,1 1,0 1,0 0,1 0,0 0,-1 1,2 0,-6 5,9-7,-1 0,1 0,0 0,0 1,1-1,-1 1,1-1,0 1,0 0,1 0,0 0,-1 0,1 0,1 0,-1 0,1 0,0 1,0-1,1 0,-1 0,1 0,0 0,1 0,-1 0,1 1,0-3,1 1,-1-1,1 1,-1-1,1 0,0 0,0 0,0 0,1-1,-1 1,1-1,-1 0,1 0,0 0,0-1,0 1,0-1,0 0,0 0,0 0,0-1,0 0,1 1,0-1,17 1,1-1,-1-1,21-3,-16 0,-1 0,0-2,0-1,4-3,-21 7,0 0,-1-1,0 1,0-2,0 1,-1-1,1 0,-1-1,0 0,-1 0,1 0,-1-1,5-7,-10 13,0 0,-1 0,1 0,0 0,-1 0,1 0,-1-1,1 1,-1 0,0 0,1 0,-1-1,0 1,0 0,0 0,0-1,0 1,0 0,0 0,0-1,-1 1,1 0,0 0,-1-1,0 1,0 1,0 0,1-1,-1 1,0 0,0 0,0 0,1 0,-1 0,0 0,0 0,0 0,0 0,1 0,-1 0,0 0,0 1,0-1,1 0,-1 1,0-1,0 0,1 1,-1-1,0 1,1-1,-1 1,0-1,1 1,-1 0,1-1,-1 1,1 0,-1-1,1 2,-8 8,1 0,1 1,-1 0,2 0,0 0,0 1,1 0,0 0,1 0,-1 9,-7 22,7 6,4-49,0 1,0-1,0 1,0-1,0 1,0 0,0-1,0 1,0-1,0 1,1-1,-1 1,0-1,0 1,1-1,-1 1,0-1,1 1,-1-1,0 1,1-1,-1 0,1 1,-1-1,1 0,-1 1,2-2,-1 1,0 0,0-1,0 0,0 1,0-1,0 0,0 1,0-1,-1 0,1 0,0 0,0 0,-1 0,1 0,0 0,-1 0,1 0,-1-1,11-19,-1 0,-1 0,-1-1,2-13,-1 6,2 0,11-24,-18 46,0 0,0 1,0-1,0 1,1 0,0 0,1 1,-1-1,1 1,0 0,0 1,1 0,1-2,-6 5,1 0,-1-1,0 1,1 0,-1 0,1 0,-1 0,1 1,0-1,-1 1,1-1,0 1,-1 0,1 0,0 0,0 1,-1-1,1 1,0-1,-1 1,1 0,-1 0,2 0,-1 2,-1-1,1 0,-1 1,1-1,-1 1,0 0,0 0,0 0,0 0,-1 0,1 0,-1 1,0-1,0 0,1 3,2 15,-1 0,-1 0,-1 0,0 0,-2 7,1-26,0 6,0 1,0-1,1 0,1 0,-1 1,1-1,2 5,-3-12,-1 0,1 1,-1-1,1 0,-1 0,1 1,0-1,-1 0,1 0,0 0,0 0,0 0,0 0,0 0,0 0,0 0,0-1,1 1,-1 0,0-1,0 1,1-1,-1 1,0-1,1 0,-1 0,0 1,1-1,-1 0,0 0,1 0,-1 0,0 0,1-1,-1 1,0 0,1-1,-1 1,0-1,1 1,-1-1,0 0,0 1,0-1,0 0,0 0,0 0,0 0,1-1,13-10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01.66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155 70,'1'-11,"-1"8,0 0,1 0,-1 0,0 0,0 0,0 0,-1 0,1 0,-1 0,0 0,0 0,0 0,0 0,0 0,0 1,-1-1,0 0,1 1,-1-1,1 3,0 0,0 0,1 0,-1-1,0 1,0 0,0 0,0 0,0 1,1-1,-1 0,0 0,0 0,0 1,0-1,1 0,-1 1,0-1,0 0,1 1,-1-1,0 1,1-1,-1 1,0 0,1-1,-1 1,1 0,-1-1,1 1,0 0,-1 0,1-1,-1 1,1 0,-15 28,10-12,1 0,0 0,1 1,1 0,1-1,0 1,1 0,1-1,1 1,1-1,0 1,1-1,2 3,-6-18,1 1,0-1,0 0,0 0,0 1,1-1,-1 0,0 0,1 0,0-1,-1 1,1 0,0 0,0-1,0 1,0-1,0 0,0 0,0 0,1 0,-1 0,0 0,1 0,-1-1,0 1,1-1,-1 0,1 1,-1-1,1 0,-1-1,1 1,-1 0,0-1,1 1,-1-1,1 0,-1 0,0 0,0 0,0 0,2-1,3-2,1-1,-1 1,0-1,-1-1,1 1,-1-1,0-1,-1 1,1-1,-1 0,4-7,-6 8,0 1,0-1,-1-1,0 1,0 0,0-1,-1 1,0-1,0 1,-1-1,0 1,0-6,0 9,-1 0,0 0,0 0,0 1,0-1,0 0,0 1,-1-1,1 1,-1-1,1 1,-1 0,0-1,0 1,0 0,-1 0,1 1,0-1,-1 0,1 1,-1-1,1 1,-1 0,0 0,0 0,1 0,-1 1,0-1,-2 0,-25-2,0 0,0 2,-1 2,-29 3,15-1,334-36,-208 19,-60 9,0 1,1 1,-1 0,14 2,-34 1,1 0,-1 0,1 0,-1 0,0 0,1 0,-1 1,0-1,1 0,-1 1,0 0,1-1,-1 1,0 0,0-1,0 1,1 0,-1 0,0 0,0 0,0 0,-1 0,1 0,0 0,0 0,0 1,-1-1,1 0,-1 0,1 1,-1-1,1 1,-1-1,0 0,0 1,0-1,0 1,0-1,0 1,-1 8,0 0,0-1,-2 1,1-1,-4 8,-2 10,7-20,0 1,0-1,1 1,0-1,0 1,1-1,0 1,0-1,1 1,0-1,0 0,0 0,1 0,0 0,1 0,1 1,-3-5,-1 0,1-1,1 1,-1-1,0 0,1 1,-1-1,1 0,-1 0,1-1,0 1,0-1,0 1,0-1,0 0,0 0,0 0,0 0,1-1,-1 0,0 1,0-1,1 0,-1 0,0-1,0 1,1-1,-1 1,0-1,0 0,0 0,0-1,0 1,0-1,0 1,0-1,-1 0,1 0,4-3,-1 0,1 0,-1-1,0 1,-1-2,1 1,-1 0,-1-1,1 0,-1 0,0 0,0-2,8-20,-1 1,4-21,-1 5,-9 23,-10 23,-13 36,12-14,0 1,2 0,0 0,2 7,1-19,0 0,2-1,-1 1,2 0,0-1,0 1,1-1,1 1,2 4,-5-14,0-1,0 0,0 0,0 1,1-1,-1 0,1 0,-1 0,1-1,0 1,0 0,0-1,0 1,0-1,0 1,0-1,0 0,1 0,-1 0,0 0,1 0,1-1,0 1,0-1,1 0,-1 0,0-1,0 1,0-1,0 0,1 0,-1 0,-1-1,1 1,0-1,0 0,6-4,-1 0,1 0,-1 0,-1-1,1-1,-1 1,0-1,-1-1,0 1,1-4,28-57,-27 48,1 2,1-1,5-6,-20 36,1 0,0 0,0 0,1 1,1-1,0 0,0 1,1 1,-4 103,6-147,1 1,2-1,1 1,2-1,0 2,3-1,0 2,2-2,-12 30,-1-1,1 1,0-1,0 1,-1 0,1 0,0-1,0 1,0 0,1 0,-1 0,0 0,0 0,0 0,1 1,-1-1,0 0,1 0,-1 1,1-1,0 1,-1 0,1 0,-1 0,0 1,0-1,0 0,0 1,0-1,0 1,0-1,0 1,0 0,0-1,0 1,0 0,-1 0,1-1,0 1,-1 0,1 0,0 0,0 1,2 4,1 1,-2-1,1 1,0 0,-1-1,-1 1,1 0,-1 1,4 118,-6-125,1-1,0 1,0-1,0 1,0 0,0-1,0 1,1-1,-1 1,0 0,0-1,0 1,0-1,1 1,-1-1,0 1,1-1,-1 1,0-1,1 1,-1-1,1 1,-1-1,0 0,1 1,-1-1,1 0,9-9,11-32,-18 34,9-17,1 1,1 0,10-12,-18 28,0-1,0 1,0 1,1-1,0 1,0 0,0 1,1-1,0 2,0-1,0 1,1 0,-7 3,-1 0,1 1,0-1,-1 0,1 1,0-1,-1 1,1 0,0 0,0-1,-1 1,1 0,0 0,0 1,-1-1,1 0,0 1,-1-1,1 1,0-1,-1 1,1 0,-1 0,1-1,-1 1,1 0,-1 0,1 1,-1-1,0 0,0 0,0 1,0-1,0 1,0-1,0 1,0-1,0 1,-1-1,1 1,-1 0,1-1,-1 1,0 0,1-1,-1 1,0 0,0 1,1 12,-1 0,-1 1,0-1,-1 0,-2 6,2-4,0-4,-6 37,3 0,2 0,3 44,0-91,0-1,0 1,0-1,1 1,-1-1,1 1,0-1,0 1,0-1,0 0,0 1,0-1,1 0,-1 0,1 0,-1 0,1 0,0 0,0 0,1 0,-1-1,0 0,0 0,1 0,-1-1,0 1,0-1,0 0,1 0,-1 0,0 0,0 0,1 0,-1 0,0-1,0 1,1-1,-1 1,0-1,0 0,0 0,0 0,0 0,0-1,20-11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51.4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87 1,'-6'0,"-9"0,-8 0,0 6,3 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18:02.02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0,'5'0,"8"0,8 0,5 0,5 0,2 0,1 0,-5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39.297"/>
    </inkml:context>
    <inkml:brush xml:id="br0">
      <inkml:brushProperty name="width" value="0.05" units="cm"/>
      <inkml:brushProperty name="height" value="0.05" units="cm"/>
      <inkml:brushProperty name="color" value="#66CC00"/>
      <inkml:brushProperty name="ignorePressure" value="1"/>
    </inkml:brush>
  </inkml:definitions>
  <inkml:trace contextRef="#ctx0" brushRef="#br0">419 122,'-22'-2,"0"0,0-1,-21-6,-41-6,68 13,-1 1,0 0,0 1,0 1,1 1,-10 2,21-3,-1 1,0 0,1 0,-1 1,1 0,0-1,0 2,0-1,0 1,1-1,-1 1,1 1,0-1,0 0,0 1,1 0,0 0,0 0,-3 5,6-9,-1-1,0 1,1 0,-1 0,1 0,-1 0,1 0,-1 0,1 0,-1 0,1 0,0 0,0 0,-1 0,1 0,0 0,0 0,0 1,0-1,0 0,1 0,-1 0,0 0,0 0,1 0,-1 0,1 0,-1 0,1 0,-1 0,1 0,-1 0,1-1,0 1,0 0,-1 0,1-1,0 1,0 0,0-1,0 1,0-1,0 1,0-1,0 1,0-1,0 0,0 1,0-1,0 0,3 1,0-1,1 0,-1 0,0 0,1 0,-1-1,0 1,0-1,0 0,1-1,-1 1,1-1,7-5,0 0,0-1,0-1,-1 0,0 0,-1-1,0 0,4-6,-8 8,1 1,-2-1,1 0,-1-1,0 1,-1-1,0 0,0-1,-1 1,0 0,-1-1,1-5,-4 18,-2 5,1 0,1 0,-1 0,1 0,1 0,-1 1,2 2,0-5,1 1,1 0,-1 0,1-1,0 1,1-1,-1 0,1 0,1 0,-1-1,1 1,0-1,0 0,0-1,1 1,0-1,0 1,4 2,9 10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39.741"/>
    </inkml:context>
    <inkml:brush xml:id="br0">
      <inkml:brushProperty name="width" value="0.05" units="cm"/>
      <inkml:brushProperty name="height" value="0.05" units="cm"/>
      <inkml:brushProperty name="color" value="#66CC00"/>
      <inkml:brushProperty name="ignorePressure" value="1"/>
    </inkml:brush>
  </inkml:definitions>
  <inkml:trace contextRef="#ctx0" brushRef="#br0">4 9,'-1'33,"-1"-7,2-1,0 1,2-1,1 1,1 3,-4-29,0 1,0-1,0 1,0 0,0-1,0 1,1-1,-1 1,0-1,0 1,0-1,1 1,-1-1,0 1,1-1,-1 1,0-1,1 1,-1-1,1 1,-1-1,0 0,1 1,-1-1,1 0,-1 0,1 1,-1-1,1 0,0 0,9-13,8-42,-15 43,-2 9,27-71,-26 70,0 0,0 0,0 0,1 0,0 1,0-1,0 1,0 0,0 0,1 0,-1 0,1 0,0 1,0-1,3 0,-6 2,0 1,0 0,0 0,0 0,0-1,0 1,1 0,-1 0,0 0,0 1,0-1,0 0,0 0,1 1,-1-1,0 0,0 1,0-1,0 1,0 0,0-1,0 1,0 0,-1 0,1-1,0 1,0 0,0 0,-1 0,1 0,-1 0,1 0,-1 0,1 0,-1 0,1 0,-1 0,0 0,0 1,1-1,-1 1,8 56,-7-45,-1-7,1 0,0 0,1-1,-1 1,1 0,0-1,1 2,3 2</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0.26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102 500,'2'-12,"-2"1,-17 6,14 5,0 0,0 0,0 1,-1-1,1 1,0 0,0 0,0 0,0 0,0 1,1-1,-1 1,0 0,1 0,-1 0,1 0,-1 0,1 0,0 1,0-1,0 1,0-1,0 2,-1 2,-1 1,1-1,1 0,-1 1,1 0,1-1,-1 1,1 0,0 0,1 0,-1 4,1-5,0-1,1 1,-1-1,1 1,0-1,1 1,-1-1,1 0,0 1,0-1,1 0,0-1,0 1,0 1,-1-4,0 0,1 1,-1-1,0 0,1 0,0 0,-1-1,1 1,0-1,0 1,0-1,0 0,0 0,0 0,0-1,0 1,0-1,1 1,-1-1,0 0,0 0,0-1,0 1,1-1,-1 0,4 0,0-2,0 1,-1-1,1 0,-1-1,0 1,0-1,0 0,-1-1,0 1,1-1,-1 0,-1-1,1 1,3-7,8-12,-1 0,-1-2,2-7,12-26,-2-1,-1-8,-18 46,-1 0,0 0,-2 0,0-1,-2 1,-1-1,-1-20,-1 34,0 0,-1 1,0-1,0 1,-1 0,0 0,0 0,-1 0,0 0,-4-4,6 9,0 0,0 0,0 0,0 1,-1-1,1 1,-1 0,0 0,0 0,0 0,0 0,0 0,0 1,0-1,0 1,-1 0,1 0,0 0,-1 1,1-1,-1 1,1 0,-1 0,1 0,-1 0,1 0,-2 1,2 0,0 0,1 1,-1-1,0 1,1-1,0 1,-1 0,1 0,0 0,0 0,0 0,0 1,0-1,0 0,1 1,-1 0,1-1,0 1,0 0,0-1,-1 4,-15 68,15-59,-8 48,4 0,2 0,3 1,6 40,-4-89,2 0,-1 0,2 0,0 0,1-1,3 6,5 9</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0.982"/>
    </inkml:context>
    <inkml:brush xml:id="br0">
      <inkml:brushProperty name="width" value="0.05" units="cm"/>
      <inkml:brushProperty name="height" value="0.05" units="cm"/>
      <inkml:brushProperty name="color" value="#66CC00"/>
      <inkml:brushProperty name="ignorePressure" value="1"/>
    </inkml:brush>
  </inkml:definitions>
  <inkml:trace contextRef="#ctx0" brushRef="#br0">24 33,'-1'0,"0"0,-1 0,1 1,0-1,0 1,0-1,0 1,0-1,0 1,0 0,0-1,0 1,0 0,0 0,0 0,1 0,-1 0,0 0,1 0,-1 0,0 0,1 0,0 0,-1 0,1 0,-1 1,1-1,0 0,0 0,0 0,0 0,0 1,0-1,0 0,0 0,0 0,1 1,-1-1,0 0,1 0,-1 0,14 51,-10-44,0 0,0-1,1 0,0 1,0-2,1 1,-1 0,2-1,-1 0,1-1,-1 1,3-1,-7-3,0-1,0 0,0 0,1 0,-1 0,0-1,1 1,-1 0,1-1,-1 0,0 0,1 1,-1-1,1-1,-1 1,0 0,1-1,1 0,-1 0,0-1,0 1,-1-1,1 0,0 0,-1 0,0 0,1-1,-1 1,0 0,0-1,0 0,0 1,-1-1,1 0,-1 0,1-3,8-21,-1 0,-1-1,1-11,-1 3,-8 45,1 0,-1 0,1-1,1 1,0 0,0-1,0 1,1-1,2 5,-3-8,-1-1,1 1,0-1,0 1,1-1,-1 0,1 0,0 0,0 0,0 0,0-1,1 0,-1 1,1-1,0 0,0-1,0 1,1-1,-1 0,0 0,1 0,1 0,-4-2,0 0,1 0,-1-1,1 1,-1-1,0 1,1-1,-1 0,0 0,0 0,1 0,-1-1,0 1,0 0,0-1,-1 1,1-1,0 0,0 0,-1 1,1-1,-1 0,0-1,0 1,1 0,-1 0,-1 0,1-1,4-8,-1 1,0-1,-1 0,0 0,0-5,3-42,-6 41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1.38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0 134,'3'0,"0"1,0 0,0 0,0 0,-1 0,1 1,0-1,-1 1,1-1,-1 1,0 0,0 0,1 0,-1 1,0-1,-1 0,1 1,1 1,28 48,14 49,-39-97,-6-18,-5-20,0 14,-11-48,-18-46,33 112,0 0,1 0,-1 0,1 0,-1-1,1 1,0 0,0 0,0 0,0 0,0 0,1 0,-1 0,0-1,1 1,0 0,-1 0,1 0,0 1,0-1,0 0,0 0,1 0,-1 1,0-1,1 0,-1 1,1 0,0-1,-1 1,1 0,0 0,0 0,0 0,0 0,0 0,0 0,0 1,0-1,0 1,1-1,18-4</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1.722"/>
    </inkml:context>
    <inkml:brush xml:id="br0">
      <inkml:brushProperty name="width" value="0.05" units="cm"/>
      <inkml:brushProperty name="height" value="0.05" units="cm"/>
      <inkml:brushProperty name="color" value="#66CC00"/>
      <inkml:brushProperty name="ignorePressure" value="1"/>
    </inkml:brush>
  </inkml:definitions>
  <inkml:trace contextRef="#ctx0" brushRef="#br0">29 1,'-11'47,"6"-29,1-1,0 1,2 0,-1 3,4-6,0 0,0 0,1-1,1 1,1-1,0 0,4 10,-4-15,-1-1,2 1,-1-1,1 0,0 0,0-1,1 1,0-1,1 0,0-1,0 1,5 2,-10-7,1-1,0 1,-1-1,1 0,0 0,0 0,0 0,0 0,0 0,0-1,0 0,0 1,0-1,0 0,0-1,0 1,0 0,0-1,0 0,0 0,3-1,-1 0,0-1,0 1,0-1,0-1,0 1,-1 0,1-1,3-4,14-16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2.065"/>
    </inkml:context>
    <inkml:brush xml:id="br0">
      <inkml:brushProperty name="width" value="0.05" units="cm"/>
      <inkml:brushProperty name="height" value="0.05" units="cm"/>
      <inkml:brushProperty name="color" value="#66CC00"/>
      <inkml:brushProperty name="ignorePressure" value="1"/>
    </inkml:brush>
  </inkml:definitions>
  <inkml:trace contextRef="#ctx0" brushRef="#br0">36 1,'-4'5,"0"-1,1 2,0-1,0 0,0 1,1-1,-1 1,2 0,-1 0,0-1,1 1,0 0,0 4,-2 86,3-69,0-4,1-1,1 0,1 0,1 0,1-1,0 1,2-1,1 1,-6-16,0 0,1-1,-1 1,1-1,1 1,-1-1,1 0,0 0,0-1,0 1,0-1,1 0,0 0,0 0,0-1,0 0,1 0,-1 0,1 0,0-1,0 0,0 0,0-1,0 0,0 0,0 0,0-1,1 1,-1-2,3 1,0-2,-1 0,0 0,0 0,0-1,0 0,0-1,0 0,5-4,20-13</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6.681"/>
    </inkml:context>
    <inkml:brush xml:id="br0">
      <inkml:brushProperty name="width" value="0.05" units="cm"/>
      <inkml:brushProperty name="height" value="0.05" units="cm"/>
      <inkml:brushProperty name="color" value="#66CC00"/>
      <inkml:brushProperty name="ignorePressure" value="1"/>
    </inkml:brush>
  </inkml:definitions>
  <inkml:trace contextRef="#ctx0" brushRef="#br0">82 21,'-1'0,"1"0,-1 0,1-1,-1 1,1 0,0 0,-1 0,1-1,-1 1,1 0,-1 0,1-1,0 1,-1 0,1-1,0 1,-1 0,1-1,0 1,0-1,-1 1,1 0,0-1,0 1,0-1,-1 1,1-1,0 1,0-1,0 1,0-1,0 1,0-1,0 1,0-1,0 1,0-1,0 1,1-1,-1 1,0 0,0-1,0 1,1-1,-1 1,0-1,0 1,1 0,-1-1,0 1,1 0,-1-1,0 1,1-1,-5 2,1 0,-1 0,1 0,-1 1,1-1,-1 1,1 0,0 0,0 0,0 0,0 1,0-1,0 1,1-1,-1 1,1 0,0 0,-1 0,2 1,-1-1,0 0,0 2,1-3,0 0,0 1,0 0,1-1,-1 1,1-1,-1 1,1 0,0-1,0 1,0 0,0-1,0 1,1 0,-1-1,1 1,0 0,0-1,0 1,0-1,0 0,1 1,-1-1,1 0,-1 0,1 0,0 0,0 0,0 0,0 0,1 0,13 9,-10-7,0-1,-1 1,0 0,0 0,0 1,0-1,1 4,-4-6,-1 0,0-1,-1 1,1 0,0 0,-1 0,1 0,-1 0,1 0,-1 0,0 0,0 0,0 0,0 0,0 0,0 0,0 0,-1 0,1 0,-1 0,0 0,1 0,-1-1,0 1,0 0,0 0,-1 0,-3 5,0 0,0 0,0-1,-1 0,-5 4,10-8,0-1,0 0,0 0,0 0,0 0,0 0,-1 0,1 0,0-1,0 1,-1 0,1-1,-1 1,1-1,0 1,-1-1,1 0,-1 1,1-1,-1 0,1 0,-1 0,1 0,-1-1,1 1,-1 0,1-1,-1 1,1 0,-1-1,1 0,0 1,-1-1,1 0,0 0,-3-6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7.02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8,'0'-6,"0"4,0 8,6 3,2 6,-1 5,5 6,-1 4,-1 2,-3 2,4 0,-1 1,4-6,0-14,-3-9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52.067"/>
    </inkml:context>
    <inkml:brush xml:id="br0">
      <inkml:brushProperty name="width" value="0.05" units="cm"/>
      <inkml:brushProperty name="height" value="0.05" units="cm"/>
      <inkml:brushProperty name="color" value="#E71224"/>
      <inkml:brushProperty name="ignorePressure" value="1"/>
    </inkml:brush>
  </inkml:definitions>
  <inkml:trace contextRef="#ctx0" brushRef="#br0">40 1,'0'6,"0"9,0 8,-7-1,-1 4,0 3,1 2,2 4,2 1,2 1,7 1,2 0,7-7,7-7,6-16,-2-8</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7.362"/>
    </inkml:context>
    <inkml:brush xml:id="br0">
      <inkml:brushProperty name="width" value="0.05" units="cm"/>
      <inkml:brushProperty name="height" value="0.05" units="cm"/>
      <inkml:brushProperty name="color" value="#66CC00"/>
      <inkml:brushProperty name="ignorePressure" value="1"/>
    </inkml:brush>
  </inkml:definitions>
  <inkml:trace contextRef="#ctx0" brushRef="#br0">90 16,'-5'0,"-8"0,-7 0,-7 6,9 2,11-1,14-7,10-3,9-7,11-2,-1 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7.70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123 101,'0'10,"-2"1,1-1,-2 0,1 1,-1-1,-1 1,-11 49,14-47,1 0,1 0,0 0,0 0,1 0,4 10,-2-3,-3-11,-3-8,-9-16,-11-25,-4-13,16 36,1 0,1-1,1 0,-4-15,10 31,1 1,0-1,-1 0,1 0,0 1,0-1,0 0,0 0,1 0,-1 1,0-1,1 0,-1 0,1 1,0-1,-1 1,1-1,0 0,0 1,0-1,0 1,11-11</inkml:trace>
  <inkml:trace contextRef="#ctx0" brushRef="#br0" timeOffset="1">256 1,'0'5,"0"9,0 6,0 6,0 5,0 1,0 3,0 0,0-1,0 1,6-1,7 0,8 0,5-6,4-7,-2-14,-1-13,-5-6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8.04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15 1,'-6'0,"-1"5,5 3,4 5,7 6,2 6,-1 4,-2 2,3 3,0 0,-3 1,-1-1,-3 0,4-5,0-3,5-5,6-12,-1-8</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8.7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4 97,'1'-12,"0"0,0 0,1 1,1-1,0 1,1 0,1-4,-12 42,1 1,2-1,1 1,0 0,3 0,1 25,4 18,3-1,8 30,-2-58,-5-15,-23-49,12 18,0-1,0 0,0 1,1-1,0 0,0 0,0 0,0 0,1 0,0 0,0 0,0 0,0 0,1 0,0 0,0 0,1 0,-1 0,1 0,0 1,0-1,0 1,1-1,0 1,0 0,0 0,0 0,1 1,0-1,3-3,0 0,1 1,0 0,0 0,1 1,0 0,0 0,0 1,0 0,1 1,-1 0,1 1,0-1,5 1,-13 2,1-1,-1 1,1 0,0 0,-1 0,1 0,-1 0,1 1,0-1,-1 1,1 0,-1-1,0 1,1 0,-1 1,1-1,-1 0,-1 0,0 0,0 0,0 0,-1 1,1-1,0 0,-1 0,1 0,-1 1,1-1,-1 0,1 0,-1 1,0-1,0 0,1 1,-1-1,0 0,0 1,-1-1,1 0,0 1,0-1,-2 6,0-1,0 0,-1 0,1-1,-1 1,-1 0,1-1,-1 0,0 1,0-2,0 1,-2 1,-66 53,47-39,1 0,-12 13,19-8,16-24,1 0,0-1,0 1,-1 0,1 0,0-1,0 1,0 0,0 0,0 0,0-1,0 1,0 0,0 0,1 0,-1-1,0 1,0 0,1 0,-1-1,0 1,1 0,-1-1,1 1,-1 0,1-1,-1 1,1-1,-1 1,1-1,0 1,-1-1,1 1,0-1,14 7</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1:49.19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0 228,'46'20,"-35"-19,1-1,-1 0,1 0,-1-1,1 0,-1-1,0-1,8-2,11-5,-1 0,17-10,-37 16,0 0,-1-1,1 0,-1-1,0 0,-1 0,1 0,-1-1,-1 0,1-1,-1 1,0-1,-1 0,0-1,0 1,-1-1,0 0,-1 0,2-7,-4 14,-1 1,1-1,-1 1,0-1,0 0,1 1,-1-1,0 0,-1 1,1-1,0 0,0 1,-1-1,1 1,-1-1,1 0,-1 1,0-1,1 1,-1 0,0-1,0 1,0 0,0-1,0 1,-1 0,0 0,0 0,-1 0,1 0,0 0,-1 0,1 0,-1 1,1-1,-1 1,1 0,-1 0,0 0,1 0,-1 0,0 1,-8 0,-1 2,2-1,-1 2,0-1,0 1,1 1,-2 1,3 0,0 0,0 1,0 0,1 1,1-1,-1 1,1 1,1-1,-1 1,1 1,1-1,0 1,0 0,1 0,-1 3,1-1,1 0,0 1,0-1,2 1,-1-1,1 1,1-1,1 1,-1 0,2-1,0 1,0-1,2 3,-2-10,0 0,0 0,0 0,1-1,-1 1,1-1,0 1,1-1,-1 0,1 0,0-1,0 1,0-1,0 0,1 0,-1 0,1 0,0-1,0 0,0 0,0 0,0-1,0 1,0-1,0-1,1 1,9 1,-1-2,1 1,0-2,-1 0,1 0,-1-1,0-1,14-5,19-7</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02.1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52 42,'-2'1,"0"-1,0 0,0 1,0-1,0 1,0-1,0 1,0 0,0 0,0 0,1 0,-1 0,0 1,1-1,-1 0,1 1,-1-1,1 1,0-1,-1 1,1 0,0 0,0 0,0-1,0 3,-1 0,0 1,1-1,0 1,0-1,0 1,0-1,1 1,0-1,-1 1,2 0,-1 0,3 16,-1 2,1-1,1 1,1-1,1 0,1-1,0 1,7 10,-13-30,0 0,0-1,0 1,0 0,1 0,-1-1,1 1,-1-1,1 1,-1-1,1 1,0-1,-1 0,1 0,0 0,0 0,0 0,0 0,0-1,0 1,0-1,0 1,0-1,1 0,-1 0,2 0,-1-1,1 0,-1 0,1 0,-1-1,1 1,-1-1,0 0,0 0,0 0,0 0,0 0,2-3,10-10,-1-1,-1 0,-1 0,9-16,-20 30,11-17,-1 0,-1-1,0 0,3-12,-10 23,-1 1,1 0,-2-1,1 1,-1-1,0 0,-1 1,0-1,0 0,-1 1,0-1,-2-8,3 17,0-1,0 1,0-1,0 1,0-1,0 0,0 1,0-1,-1 1,1-1,0 1,0-1,0 1,-1-1,1 1,0-1,0 1,-1-1,1 1,-1-1,1 1,0-1,-1 1,1 0,-1-1,1 1,-1 0,1 0,-1-1,1 1,-1 0,1 0,-1-1,1 1,-1 0,-9 19,1 34,6-11,1 1,3-1,1 1,3-1,3 14,3-28,-11-27,1-1,-1 0,0 1,1-1,-1 0,0 1,1-1,-1 0,1 1,-1-1,0 0,1 0,-1 0,1 0,-1 1,1-1,-1 0,1 0,-1 0,1 0,-1 0,1 0,-1 0,1 0,-1 0,1 0,-1-1,0 1,1 0,-1 0,1 0,-1-1,1 1,-1 0,0 0,1-1,-1 1,0 0,1-1,-1 1,0 0,1-1,-1 1,0 0,1-1,-1 1,0-1,0 1,0-1,0 1,1-1,-1 1,0-1,10-19</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02.6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109 1,'-11'12,"0"2,1 0,1 0,0 0,1 1,0 1,1-1,1 1,0 0,2 1,0-1,0 1,0 12,-1 31,3 0,2 0,4 18,0 42,-4-102,1 26,4 38,-4-72,0 1,1-1,1 0,0 0,0 0,0 0,2-1,-1 1,1-1,3 4,-8-12,1-1,-1 1,0-1,1 1,-1-1,0 0,1 1,-1-1,0 0,1 1,-1-1,1 0,-1 0,1 1,-1-1,0 0,1 0,-1 0,1 1,-1-1,1 0,-1 0,1 0,-1 0,1 0,-1 0,1 0,-1 0,1 0,-1 0,1-1,-1 1,1 0,12-14,3-26,-9 1,-2 0,-1 0,-2 0,-3-24,0 16,3 0,1 0,4-5,-2 19,2 0,2 1,0 0,2 1,2 0,1 1,1 0,2 1,10-14,-25 40,0 1,0 0,0-1,0 1,0 0,0 0,1 0,-1 1,1-1,-1 1,1-1,0 1,0 0,-1 0,1 0,0 0,0 0,0 1,0-1,0 1,1 0,-3 0,1 1,0-1,-1 1,1 0,-1-1,1 1,-1 0,1 0,-1 0,0 0,1 0,-1 1,0-1,0 0,0 0,0 1,0-1,0 1,0-1,0 1,-1-1,1 1,0 0,-1-1,0 1,1 0,-1-1,0 1,0 0,0-1,0 1,0 0,0 0,0-1,-1 1,1 0,-1-1,0 10,-1 0,-1-1,0 1,0-1,-1 0,0 0,-1 0,0-1,-1 1,1-1,-2 0,1-1,-5 4,-16 17,-1-1,-30 23,43-36,15-14,0-1,0 0,0 1,-1-1,1 0,0 1,0-1,0 0,0 1,0-1,0 0,0 1,0-1,0 0,0 1,0-1,0 1,0-1,1 0,-1 1,0-1,0 0,0 1,0-1,1 0,-1 0,0 1,0-1,0 0,1 0,-1 1,0-1,1 0,-1 0,0 1,0-1,1 0,-1 0,0 0,1 0,-1 0,0 0,1 1,-1-1,1 0,-1 0,0 0,1 0,-1 0,1 0,13 2</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03.36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106 229,'-26'-8,"24"7,1 0,0 1,-1-1,1 0,-1 1,1-1,-1 1,1-1,-1 1,1 0,-1 0,1 0,-1 0,1 0,-1 0,0 0,1 0,-1 0,1 1,-1-1,1 1,-1-1,1 1,0 0,-1-1,1 1,0 0,-1 0,1 0,0 0,0 0,-2 3,0-1,0 0,0 1,1 0,0 0,0 0,0 0,0 0,0 0,1 0,0 0,0 1,0-1,0 4,-2 68,3-55,-2 36,3-1,2 1,3-1,2 0,2 0,19 53,-29-106,1 0,0 0,1 0,-1 0,1 0,-1 0,1-1,0 1,0-1,0 1,0-1,0 1,1-1,1 1,-4-3,0 0,1 1,-1-1,1 0,-1 0,1 0,-1 0,0 0,1 0,-1 0,1 0,-1 0,1 0,-1 0,0 0,1 0,-1-1,1 1,-1 0,0 0,1 0,-1 0,1-1,-1 1,0 0,1-1,-1 1,0 0,1 0,-1-1,0 1,0-1,1 1,-1 0,8-30,-7-7,-1 0,-3 0,-1 0,-1 0,-9-30,-3-19,-1-6,-7-37,23 113,1 0,1 0,0 0,1 0,1 0,3-15,-2 21,1 0,0 1,0 0,1 0,0 0,1 0,0 1,0 0,1 0,0 0,1 1,3-3,-7 6,0 0,0 1,1-1,-1 1,1 0,0 1,0-1,0 1,0 0,0 0,0 0,1 1,-1 0,1 0,-1 0,1 0,-1 1,1 0,-1 1,1-1,-1 1,1 0,2 1,-5 0,1 0,-1 0,1 1,-1-1,0 1,0 0,-1 0,1 0,0 1,-1-1,0 1,0-1,0 1,0 0,0-1,-1 1,0 0,0 0,0 0,0 0,0 0,-1 1,0-1,0 0,0 0,-1 2,1 12,-1 0,-1 0,-1 0,0-1,-4 8,2-6,0 1,-2-2,0 1,-2-1,0 0,-1 0,0-1,-1-1,-1 0,-1 0,0-2,-1 1,-11 7,23-21,0 1,0-1,0 1,0-1,0 0,-1 0,1 0,0 0,-1-1,1 1,-1 0,1-1,-1 0,1 0,-1 1,1-2,-3 1,4 0,-1-1,1 1,0-1,0 0,0 1,0-1,0 0,0 0,0 0,0 1,0-1,0 0,0 0,0-1,1 1,-1 0,0 0,1 0,-1 0,1-1,-1 1,1 0,0 0,-1-1,1 1,0 0,0-1,0 1,0 0,0-1,0 1,1-1,1-23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04.184"/>
    </inkml:context>
    <inkml:brush xml:id="br0">
      <inkml:brushProperty name="width" value="0.05" units="cm"/>
      <inkml:brushProperty name="height" value="0.05" units="cm"/>
      <inkml:brushProperty name="color" value="#66CC00"/>
      <inkml:brushProperty name="ignorePressure" value="1"/>
    </inkml:brush>
  </inkml:definitions>
  <inkml:trace contextRef="#ctx0" brushRef="#br0">29 91,'-2'0,"0"1,1-1,-1 1,1 0,0 0,-1 0,1 0,0 0,-1 0,1 0,0 0,0 0,0 0,0 1,0-1,0 1,0-1,0 0,1 1,-1 0,1-1,-1 1,1-1,-1 1,1 0,0-1,0 1,0 0,0-1,0 2,-1 5,1 0,-1-1,2 1,-1 0,1-1,0 2,1-4,-1 0,1 0,0-1,0 1,0 0,1-1,-1 1,1-1,0 0,1 0,-1 0,1 0,0-1,-1 1,2-1,-1 0,0 0,1-1,-1 1,1-1,0 0,-1 0,1-1,0 1,0-1,0 0,0 0,1-1,-1 0,0 1,0-2,0 1,0-1,1 0,-1 0,0 0,0 0,-1-1,1 0,0 0,0 0,-1-1,0 0,1 0,3-4,-1-1,0 0,-1 0,0 0,0-1,0 0,-2 0,1 0,-1-1,3-9,-4 12,-1-1,0 0,0 0,0 0,-1 0,-1 0,1 0,-1 0,-1 0,1 0,-2 0,1 0,-1 0,0-1,1 7,0 0,0 0,0 1,0-1,0 0,0 1,0-1,-1 1,1-1,-1 1,1-1,-1 1,0 0,1 0,-1 0,0 0,0 0,0 0,1 1,-1-1,0 0,0 1,0 0,0-1,0 1,0 0,0 0,0 0,-1 0,1 0,0 1,0-1,0 1,1-1,-1 1,0 0,0 0,0 0,0 0,0 0,-5 2,-1 1,1 0,0 0,0 1,1 0,-1 0,1 0,0 1,-3 4,1 1,1 0,0 0,1 1,1 0,0 0,0 0,1 0,0 1,2 0,-2 11,1 2,1-1,1 1,2 0,0 0,2 1,-3-23,1 0,-1 0,1 0,0 1,0-1,0 0,1 0,0-1,-1 1,1 0,0 0,1-1,-1 1,1-1,-1 0,1 0,0 0,0 0,1 0,-1-1,0 1,1-1,0 0,-1 0,1 0,0-1,0 1,0-1,0 0,0 0,0 0,1-1,-1 0,1 1,7-1,0-1,0 0,1-1,-1 0,-1 0,1-2,0 1,-1-1,1-1,-1 0,3-3,10-6,-1-1,0-1,-2-1,0-2,0 1,-2-2,0-1,-2 0,0-2,7-13,-20 56,-3 13,-2-16,1-1,1 1,0-1,2 1,-1-1,2 0,0 0,1 0,3 3,-8-18,0 0,1 0,-1 0,0 0,1 0,-1 0,1 0,-1 0,1 0,0-1,-1 1,1 0,0 0,-1-1,1 1,0 0,0-1,0 1,0-1,-1 1,1-1,0 0,1 1,-1-1,0-1,-1 1,1-1,0 1,-1-1,1 1,0-1,-1 1,1-1,-1 1,1-1,-1 0,1 1,-1-1,0 0,1 0,-1 1,0-1,0 0,1 0,-1 1,0-1,9-49,-8 17,-1 13,1 1,1-1,0 0,2 1,0-1,4-6,-7 22,1 0,-1 0,1 0,0 0,1 1,-1-1,0 1,1 0,0-1,0 1,0 0,0 1,0-1,1 0,-1 1,1 0,0 0,0 0,-1 0,1 1,0-1,1 1,-1 0,0 0,0 1,0-1,0 1,1 0,-1 0,0 0,0 1,2 0,23 4,-1 2,0 1,0 2,-1 0,0 2,-1 1,14 9,-9-4</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04.52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0,'6'6,"7"7,2 7,-2 6,-3 5,-3 2,-4-10,5-9,0-7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52.40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115 0,'0'7,"-7"8,-1 8,-6 6,-8 5,1 3,4 1,4 1,5 6,4 3,8-2,11-8,8-10,7-10,12-9,-2-5</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24.711"/>
    </inkml:context>
    <inkml:brush xml:id="br0">
      <inkml:brushProperty name="width" value="0.05" units="cm"/>
      <inkml:brushProperty name="height" value="0.05" units="cm"/>
      <inkml:brushProperty name="color" value="#66CC00"/>
      <inkml:brushProperty name="ignorePressure" value="1"/>
    </inkml:brush>
  </inkml:definitions>
  <inkml:trace contextRef="#ctx0" brushRef="#br0">337 1,'0'0,"-1"0,0 0,1 0,-1 0,1 0,-1 0,0 0,1 1,-1-1,1 0,-1 0,1 1,-1-1,1 0,-1 1,1-1,-1 0,1 1,-1-1,1 1,-1-1,1 1,0-1,-1 1,1-1,0 1,-1-1,1 1,0 0,0-1,0 1,-1-1,1 1,0-1,0 1,-1-1,1 1,0-1,-1 0,1 1,-1-1,1 1,0-1,-1 0,1 1,-1-1,1 0,-1 0,1 1,-1-1,1 0,-1 0,1 0,-1 0,0 1,1-1,-1 0,1 0,-1 0,1 0,-1 0,1-1,-1 1,0 0,1 0,-1 0,1 0,-1-1,1 1,-1 0,1-1,-10-1,-1 0,1 1,0 0,0 0,-1 1,1 1,-1 0,1 0,0 1,0 0,0 0,0 2,0-1,1 1,-1 0,1 1,0 0,0 1,-2 2,3-3,0 1,0 0,1 0,0 1,0 0,1 0,0 1,0 0,1 0,0 0,0 1,1 0,0-1,0 2,1-1,0 0,1 1,0-1,1 1,-1 5,2-13,0 1,0 0,0-1,0 1,0 0,0-1,1 1,0-1,-1 1,1 0,0-1,0 0,0 1,0-1,1 1,-1-1,1 0,-1 0,1 0,0 0,0 0,0 0,1 0,0 0,0-1,1 0,-1 0,0 0,1 0,-1-1,1 1,-1-1,0 0,1 0,-1 0,1 0,-1-1,1 1,2-2,10-2,0-1,-1-1,0-1,0 0,0-1,11-8,-16 9,0 0,-1-1,0 0,0-1,-1 0,0 0,-1-1,6-10,-9 15,-1 0,0-1,-1 0,1 0,-1 0,0 0,-1 0,1 0,-1 0,0-1,-1 1,0 0,0 0,0-1,-1 1,1 0,-2-4,2 9,0 1,0-1,0 0,0 1,0-1,0 1,0-1,-1 0,1 1,0-1,0 1,0-1,-1 0,1 1,0-1,0 1,-1-1,1 1,-1-1,1 1,0-1,-1 1,1 0,-1-1,1 1,-1 0,1-1,-1 1,0 0,1-1,-1 1,1 0,-1 0,-9 18,-1 34,9-28,-1 10,0 0,3 0,0 0,2 0,2 0,3 7,-7-38,1-1,-1 1,1-1,0 0,0 1,0-1,0 0,0 0,0 1,1-1,-1 0,1 0,0-1,-1 1,1 0,0-1,0 1,0-1,0 1,0-1,0 0,1 0,-1 0,1 0,0-1,-1 0,1 0,0 0,-1 0,1-1,0 1,-1-1,1 1,-1-1,1 0,-1 0,1 0,-1-1,0 1,1 0,-1-1,0 0,0 1,0-1,1-1,15-15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25.3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6 492,'62'-63,"-36"35,2 0,0 2,18-11,-40 33,0-1,0 0,0 0,0 0,-1-1,0 0,0 0,0 0,-1-1,0 0,0 1,0-5,0 0,-1-1,0 0,-1 0,0 0,-1 0,0 0,-2-9,1 10,1 0,-1 1,0-1,-1 1,-1 0,0-1,-2-6,4 15,-1 0,0 0,0 0,0 0,0 0,0 0,0 1,-1-1,1 0,0 1,-1-1,0 1,1-1,-1 1,0 0,1 0,-1 0,0 0,0 0,0 0,0 0,0 1,0-1,0 1,-1-1,1 1,0 0,0 0,0 0,0 0,0 0,0 1,-1-1,1 0,0 1,-5 0,1 0,0 1,-1 0,1 0,0 0,0 1,0 0,1 0,-1 0,1 1,0 0,0 0,0 0,0 1,1-1,-1 1,1 0,0 0,1 1,-1-1,1 1,0 0,1 0,-1 0,1 0,-1 4,-2 18,0 0,2 1,1-1,1 1,2 20,-3 51,-2-60,-9 84,4 90,9-220,0-1,0-1,0 1,-1-1,0 1,0-1,0 1,-1-1,-1 1,1 0,-1 0,-1-2,1 6,1-1,0 1,0 0,0-1,0 0,1 1,0-1,-1 0,1 0,0 0,1 0,-1 0,1-2,0 4,1-1,0 0,0 1,0-1,0 1,0-1,1 1,-1 0,1-1,0 1,-1 0,1 0,0 0,0 0,0 0,1 1,-1-1,0 1,1-1,-1 1,71-39,-47 28</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26.1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71 1,'-6'0,"-7"6,-2 7,2 7,3 6,3 11,3 3,2 2,2-2,0-1,6-2,3-1,4-7,7-14,5-15,-2-14,1-10,-3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26.517"/>
    </inkml:context>
    <inkml:brush xml:id="br0">
      <inkml:brushProperty name="width" value="0.05" units="cm"/>
      <inkml:brushProperty name="height" value="0.05" units="cm"/>
      <inkml:brushProperty name="color" value="#66CC00"/>
      <inkml:brushProperty name="ignorePressure" value="1"/>
    </inkml:brush>
  </inkml:definitions>
  <inkml:trace contextRef="#ctx0" brushRef="#br0">65 0,'-6'0,"-7"0,-2 6,-3 2,6-1,12-1,10-2,10-7,7-3,-1-1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26.898"/>
    </inkml:context>
    <inkml:brush xml:id="br0">
      <inkml:brushProperty name="width" value="0.05" units="cm"/>
      <inkml:brushProperty name="height" value="0.05" units="cm"/>
      <inkml:brushProperty name="color" value="#66CC00"/>
      <inkml:brushProperty name="ignorePressure" value="1"/>
    </inkml:brush>
  </inkml:definitions>
  <inkml:trace contextRef="#ctx0" brushRef="#br0">31 126,'-15'4,"12"-2,11-2,53 3,-50-2,0 0,1 0,-1-1,0-1,1 1,1-2,-10 1,0 0,0 0,0 0,0 0,0 0,0-1,-1 1,1-1,0 0,-1 0,0 0,1 0,-1 0,0 0,0-1,0 1,0-1,0 0,-1 1,1-1,-1 0,0 0,0 0,1-1,-2 2,1 0,-1-1,0 1,1-1,-1 1,0-1,-1 1,1-1,0 1,-1-1,1 1,-1-1,0 1,0 0,1-1,-2 1,1 0,0 0,0 0,-1 0,1 0,-1 0,0 0,0 0,1 1,-1-1,0 1,0-1,-1 1,1 0,0 0,0 0,-1 0,1 0,0 0,-2 0,-2-1,0 0,0 0,0 0,0 1,0 0,0 0,-1 1,1-1,0 1,-1 1,1-1,0 1,0 0,-2 1,3 0,0 1,1 0,-1 0,0 0,1 0,0 1,0-1,0 1,0 0,0 0,1 1,0-1,0 1,0 0,1 0,-1 0,1 0,0 0,1 0,-1 0,0 6,0 2,0-1,1 1,0 0,1 0,0 0,1 0,1-1,2 11,-2-13,0-1,0 0,1 0,1 0,-1-1,1 1,1-1,0 0,0 0,0-1,3 3,-4-7,-1 0,0 0,1-1,-1 1,1-1,0 0,0 0,0 0,0-1,0 1,0-1,0 0,1 0,-1-1,0 1,1-1,-1 0,0 0,1 0,-1-1,0 0,1 1,-1-2,0 1,2-1,26-10,-3-2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27.301"/>
    </inkml:context>
    <inkml:brush xml:id="br0">
      <inkml:brushProperty name="width" value="0.05" units="cm"/>
      <inkml:brushProperty name="height" value="0.05" units="cm"/>
      <inkml:brushProperty name="color" value="#66CC00"/>
      <inkml:brushProperty name="ignorePressure" value="1"/>
    </inkml:brush>
  </inkml:definitions>
  <inkml:trace contextRef="#ctx0" brushRef="#br0">38 90,'1'62,"-1"60,-1-109,0-1,-1 1,-1 0,0-1,-1 1,0-1,-5 11,3-43,3-13,2 2,0 1,1-1,1 1,2-1,1 1,2-6,-4 29,0-1,1 1,-1 0,1 0,1 0,0 0,0 1,0 0,1 0,2-3,-4 5,1 1,0 0,0-1,1 1,-1 1,0-1,1 1,0 0,-1 0,1 0,0 1,0-1,0 1,0 0,0 1,3-1,0 1,0 1,0 0,1 0,-1 1,0 0,-1 0,1 1,0 0,-1 0,1 1,-1 0,0 0,0 1,0 0,17 13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28.286"/>
    </inkml:context>
    <inkml:brush xml:id="br0">
      <inkml:brushProperty name="width" value="0.05" units="cm"/>
      <inkml:brushProperty name="height" value="0.05" units="cm"/>
      <inkml:brushProperty name="color" value="#66CC00"/>
      <inkml:brushProperty name="ignorePressure" value="1"/>
    </inkml:brush>
  </inkml:definitions>
  <inkml:trace contextRef="#ctx0" brushRef="#br0">387 33,'-1'-2,"1"1,-1-1,0 1,1-1,-1 1,0 0,0-1,0 1,0 0,0 0,0 0,0 0,-1 0,1 0,0 0,-1 0,1 0,0 0,-1 1,1-1,-1 1,1-1,-1 1,1 0,-1-1,0 1,1 0,-2 0,-51-6,47 5,-3 1,-1 1,1 0,-1 0,1 1,-1 0,1 1,0 0,0 1,0 0,0 0,1 1,0 0,0 1,0 0,0 0,1 1,-2 2,-2 3,1 0,-1 0,2 1,0 1,1 0,0 0,1 1,0 0,1 0,-3 12,9-24,0-1,0 1,0-1,0 1,0-1,1 1,0 0,-1-1,1 1,0 0,0-1,0 1,0 0,1-1,-1 1,1 0,0-1,0 1,0-1,0 1,0-1,0 1,0-1,1 0,0 0,-1 1,1-1,0 0,0-1,0 1,0 0,3 0,0 1,-1-2,1 1,0-1,0 1,0-1,0-1,0 1,0-1,0 0,0 0,0 0,0-1,0 0,0 0,2 0,11-4,0 0,-1-1,0-1,0-1,-1 0,0-1,0 0,10-10,-16 12,0-1,-1 0,-1-1,1 0,-1 0,-1 0,0-1,0 0,-1-1,0 0,-1 1,0-2,1-6,-4 12,-1 1,-1 0,1-1,-1 1,0-1,0 1,0 0,-1-2,1 6,0-1,-1 1,1-1,0 0,-1 1,1-1,-1 1,1-1,-1 1,0-1,1 1,-1-1,0 1,0 0,0-1,0 1,0 0,-1 0,1 0,0 0,-1 0,1 0,0 0,-1 0,1 1,-1-1,1 0,-1 2,1-1,0 0,0 0,0 0,0 1,0-1,0 1,0-1,0 1,0-1,0 1,0 0,0-1,0 1,0 0,0 0,0-1,1 1,-1 0,0 0,1 0,-1 0,1 0,-1 0,1 0,-1 0,1 1,0-1,-1 0,1 0,0 0,0 0,0 1,-7 42,6-42,-1 24,1 0,1 0,2 0,0 0,2 0,0 0,2-1,1 0,6 15,-2-18</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28.622"/>
    </inkml:context>
    <inkml:brush xml:id="br0">
      <inkml:brushProperty name="width" value="0.05" units="cm"/>
      <inkml:brushProperty name="height" value="0.05" units="cm"/>
      <inkml:brushProperty name="color" value="#66CC00"/>
      <inkml:brushProperty name="ignorePressure" value="1"/>
    </inkml:brush>
  </inkml:definitions>
  <inkml:trace contextRef="#ctx0" brushRef="#br0">331 15,'-20'7,"19"-7,0 1,0 0,1-1,-1 1,0-1,0 0,0 1,0-1,0 1,0-1,0 0,0 0,0 0,0 0,0 0,0 0,0 0,0 0,0 0,0 0,0 0,0-1,0 1,0 0,0-1,0 1,0-1,0 1,0-1,0 1,0-2,-3 0,0-1,-1 1,1-1,-1 1,1 1,-1-1,1 0,-1 1,0 0,0 0,0 1,0-1,1 1,-1 0,0 1,0-1,0 1,0 0,-3 1,-1 0,1 1,0 0,0 1,1 0,-1 0,1 1,0-1,0 2,-2 1,-1 2,0 0,1 1,0 0,1 0,0 1,0 0,1 0,1 1,0 0,0 0,1 0,1 1,-3 11,7-20,-1-1,1 1,-1-1,1 1,0-1,1 0,-1 1,0-1,1 1,0-1,0 0,0 1,0-1,1 0,-1 0,1 0,-1 0,1 0,0 0,2 1,-1-1,1 0,0 1,0-1,0-1,1 1,-1-1,1 0,-1 0,1 0,0 0,-1-1,1 0,1 0,7 1,-1 0,1-1,-1-1,1 0,-1-1,1 0,-1-1,0 0,1-1,-1-1,2-1,5-3,-1-1,-1-1,15-11,4-5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29.307"/>
    </inkml:context>
    <inkml:brush xml:id="br0">
      <inkml:brushProperty name="width" value="0.05" units="cm"/>
      <inkml:brushProperty name="height" value="0.05" units="cm"/>
      <inkml:brushProperty name="color" value="#66CC00"/>
      <inkml:brushProperty name="ignorePressure" value="1"/>
    </inkml:brush>
  </inkml:definitions>
  <inkml:trace contextRef="#ctx0" brushRef="#br0">377 2,'-26'-1,"0"1,1 0,0 1,-1 2,-23 5,41-6,0 1,0 0,0 0,1 0,-1 1,1 0,0 1,0-1,1 1,-1 1,1-1,0 1,1 0,-1 1,1-1,1 1,-2 2,0 1,1 1,1-1,-1 1,2 0,-1 0,2 0,-1 0,2 1,-1-1,1 8,1-15,0 0,0 0,0 0,0 0,0 0,1 0,0 0,0 0,0 0,0 0,1 0,-1 0,1-1,0 1,0-1,1 1,-1-1,1 0,-1 0,1 0,0 0,0 0,0-1,1 1,-1-1,1 0,-1 0,1 0,0 0,-1-1,2 0,-2 0,1 0,0 0,0-1,0 0,0 0,0 0,0 0,0-1,0 1,0-1,-1 0,1 0,0 0,-1-1,1 0,2-1,1-1,1-1,-1 0,-1 0,1-1,-1 0,0 0,5-7,-1 0,0-2,0 1,-2-1,0-1,0 1,-2-1,3-10,-3 2,-9 28,-12 41,-15 53,-3-1,-5-2,-4-1,-52 83,38-106,66-84,0 0,0 1,2 0,-1 1,1 1,1 0,0 0,7-3,26-15,44-19,-65 36,0 2,1 1,0 0,1 2,-1 2,1 0,0 2,23 0,-42 2,-2-1,0 1,0-1,0 0,0 0,-1 0,1-1,0 0,-1 0,0-1,1 1,4-4,4-7</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30.309"/>
    </inkml:context>
    <inkml:brush xml:id="br0">
      <inkml:brushProperty name="width" value="0.05" units="cm"/>
      <inkml:brushProperty name="height" value="0.05" units="cm"/>
      <inkml:brushProperty name="color" value="#66CC00"/>
      <inkml:brushProperty name="ignorePressure" value="1"/>
    </inkml:brush>
  </inkml:definitions>
  <inkml:trace contextRef="#ctx0" brushRef="#br0">70 62,'0'0,"0"-1,0 0,0 1,0-1,0 0,0 0,0 1,0-1,-1 0,1 0,0 1,0-1,0 0,-1 1,1-1,-1 0,1 1,0-1,-1 1,1-1,-1 0,1 1,-1-1,1 1,-1 0,0-1,1 1,-1-1,0 1,1 0,-1-1,0 1,1 0,-1 0,0 0,1-1,-1 1,0 0,0 0,1 0,-1 0,0 0,0 0,1 1,-1-1,0 0,1 0,-1 0,0 1,1-1,-1 1,-2-1,1 1,0 0,0 0,0 0,0 0,0 1,0-1,0 1,1-1,-1 1,0-1,1 1,-1 0,1 0,0 0,-1 1,-2 8,1 1,1-1,0 0,1 1,0-1,0 1,1-1,1 1,0-1,1 0,0 1,0-1,1 0,1 0,0 0,-2-7,0 0,0 0,0 0,0 0,0-1,1 1,-1-1,1 0,0 1,0-1,1-1,-1 1,1 0,-1-1,1 0,0 1,1-1,-1-1,1 0,-1 0,0-1,1 1,-1-1,0 0,1 0,-1-1,0 1,0-1,1 0,-1 0,0-1,0 1,0-1,0 0,0 0,-1 0,1 0,2-3,1 0,-1 0,0 0,0-1,0 0,0 0,-1 0,0-1,-1 0,1 0,-1 0,0 0,-1-1,0 1,0-1,-1 0,0 0,0 0,-1 0,0 0,0-1,-1 1,0 0,-1 0,1-1,-2 60,0-22,1 0,2 0,2 12,-2-33,0 0,0 0,1 0,0-1,1 1,0 0,0-1,1 0,0 1,0-2,0 1,1 0,0-1,0 0,1 0,-5-4,1-1,0 1,0-1,-1 1,1-1,0 0,0 0,0 0,0 0,0 0,0 0,0-1,1 1,-1-1,0 1,0-1,0 0,1 0,-1 0,0 0,0 0,1 0,-1-1,2 0,0-1,0 0,0 0,0 0,0-1,0 0,-1 0,1 0,-1 0,0 0,0 0,0-1,0-1,8-11,-1 0,0-1,-2 0,0-1,3-11,-6 12,7-24,-7 37,-3 24,-3 20,0-28,0-30,2-10,1 1,2 0,5-22,7-52,-15 73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7:00.019"/>
    </inkml:context>
    <inkml:brush xml:id="br0">
      <inkml:brushProperty name="width" value="0.05" units="cm"/>
      <inkml:brushProperty name="height" value="0.05" units="cm"/>
      <inkml:brushProperty name="ignorePressure" value="1"/>
    </inkml:brush>
  </inkml:definitions>
  <inkml:trace contextRef="#ctx0" brushRef="#br0">228 29,'-4'0,"0"-1,0 0,0 0,0-1,0 1,0-1,0 0,-2-2,-33-10,33 14,-1 0,1 1,0-1,0 2,-1-1,1 1,0 0,0 0,1 0,-1 1,0 0,1 0,-1 1,1-1,0 1,0 0,1 1,-1-1,1 1,0 0,0 0,1 0,-1 0,1 1,0 1,0-3,1 0,0 0,0 0,0 0,1 1,-1-1,1 1,0-1,0 1,1-1,-1 1,1-1,0 1,1 0,-1-1,1 1,-1 0,1-1,1 0,-1 1,1-1,0 1,-1-1,2 0,-1 0,1 0,-1-1,1 1,0 0,0-1,0 0,1 0,2 2,-4-3,0-1,1 0,-1 0,0 0,1 0,-1-1,0 1,1-1,-1 1,1-1,-1 0,1 0,-1 0,1 0,-1-1,1 1,-1 0,0-1,1 0,-1 0,0 0,1 0,-1 0,0 0,0 0,0-1,0 1,0-1,0 1,1-2,9-8,0-1,-1 0,0-1,3-6,4-3,-16 19,1 0,0 0,-1 1,1-1,1 0,-1 1,0 0,1 0,-1 0,1 0,-1 0,1 1,0 0,0-1,3 1,-5 1,1 0,-1 0,0 0,0 1,0-1,0 1,-1-1,1 1,0 0,0 0,0 0,0 0,-1 0,1 0,0 0,-1 1,1-1,-1 0,0 1,1 0,-1-1,0 1,0 0,0-1,0 1,0 0,0 0,-1 0,1 0,0 0,-1 0,0 0,18 67,-8-35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53.65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162 65,'7'0,"-1"-1,0 0,0 0,1 0,-1-1,0 0,1-1,-5 3,1-1,-1 0,0 0,0 0,0 0,0 0,-1 0,1-1,0 1,0-1,-1 1,1-1,-1 0,1 0,-1 1,0-1,0 0,0 0,0 0,0 0,0-1,-1 3,0-1,1 0,-1 1,0-1,0 0,0 1,0-1,0 0,0 1,0-1,0 0,0 1,-1-1,1 0,0 1,0-1,0 1,-1-1,1 0,0 1,-1-1,1 1,-1-1,1 1,-1-1,1 1,-1-1,1 1,-1 0,1-1,-1 1,1-1,-1 1,0 0,-27-1,-24 17,49-15,1 1,0-1,-1 1,1-1,0 1,0 0,0 0,0 0,0 0,0 0,0 0,1 0,-2 3,3-4,-1 0,1 0,0 0,0 0,0 0,-1 0,1 0,0 0,0 0,1 0,-1 0,0 0,0 0,0 0,1 0,-1 0,0 0,1 0,-1 0,1 0,-1 0,1 0,0 1,3 1,0 1,0-1,0 0,0 0,1 0,-1-1,1 0,-1 1,1-1,0-1,0 1,1-1,-2 0,0 0,0 0,0 1,-1-1,1 1,-1 0,1 0,-1 0,0 0,0 0,0 1,0-1,0 1,-1 0,1 0,-1 0,2 2,-4-3,1 0,0 0,-1 0,0 0,1 0,-1 1,0-1,0 0,0 0,0 0,0 0,-1 1,1-1,-1 0,1 0,-1 0,0 0,0 0,0 0,0 0,0 0,0-1,-1 1,1 0,0-1,-1 1,0-1,1 1,-1-1,0 0,-1 2,-14 10,-1 0,0-1,-1-1,0-1,-1 0,0-1,0-2,-1 0,-12 2,32-8,0-1,0 0,0 0,0 1,0-1,0 0,0 0,0 0,-1 0,1 0,0 0,0-1,0 1,0 0,0 0,0-1,0 1,0-1,0 1,-1-1,2 0,0 1,0-1,0 0,0 1,0-1,0 0,0 1,0-1,0 1,0-1,0 0,0 1,1-1,-1 1,0-1,0 1,1-1,-1 0,0 1,1-1,-1 1,1 0,-1-1,0 1,1-1,34-30,-25 25,0 1,0-1,1 2,0-1,0 2,0-1,0 1,1 1,11-1,8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30.7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177 1,'-5'1,"0"1,0 1,0-1,0 1,1 0,-1 0,1 0,0 0,0 1,0 0,0 0,1 0,-2 1,-6 7,-6 3,12-11,0-1,0 1,0 1,0-1,1 1,0 0,0 0,0 0,0 0,1 1,0-1,0 1,0 2,3-7,0 1,1-1,-1 0,0 1,0-1,1 0,-1 1,1-1,-1 0,1 0,0 1,-1-1,1 0,0 0,0 0,0 0,0 0,0 0,0 0,0 0,0-1,0 1,0 0,1 0,38 17,-6-2,-33-14,1 0,-1 0,0 0,0 0,0 0,0 0,0 0,0 0,-1 1,1-1,-1 0,0 0,1 1,-1-1,0 0,0 1,0-1,-1 0,1 0,-1 1,1-1,-1 0,0 0,0 0,1 0,-2 1,1-1,-36 58,33-54,-17 22,-1-1,-11 9,27-32,4-5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31.330"/>
    </inkml:context>
    <inkml:brush xml:id="br0">
      <inkml:brushProperty name="width" value="0.05" units="cm"/>
      <inkml:brushProperty name="height" value="0.05" units="cm"/>
      <inkml:brushProperty name="color" value="#66CC00"/>
      <inkml:brushProperty name="ignorePressure" value="1"/>
    </inkml:brush>
  </inkml:definitions>
  <inkml:trace contextRef="#ctx0" brushRef="#br0">39 144,'-14'37,"1"-4,8 1,2 1,2-1,1 11,-1-81,0-4,1-1,2 0,2 0,-3 31,1-1,0 1,0 0,1 0,0 0,1 0,0 1,1-1,0 1,0 0,1 0,0 1,1 0,5-7,-10 14,0-1,-1 1,1 0,0 0,0-1,-1 1,1 0,0 1,0-1,0 0,0 1,1-1,-1 1,0-1,0 1,0 0,0 0,0 0,2 0,36 15,-39-15,18 10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31.6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105 1,'-3'0,"-1"1,1 0,0 0,-1 0,1 1,0-1,0 1,0 0,0-1,0 1,1 1,-1-1,0 0,1 1,-2 1,-2 2,0 1,1 0,0 0,0 0,-3 7,4-4,1 0,0 0,0 0,1 0,0 1,0-1,1 1,1 0,0-1,0 1,1 0,4 25,1 0,7 20,-4-17,-8-35,-1-1,1 1,1-1,-1 1,0-1,1 1,0-1,-1 0,3 2,-4-5,1 1,-1-1,1 1,0-1,-1 1,1-1,0 0,-1 1,1-1,0 0,-1 1,1-1,0 0,0 0,-1 0,1 0,0 0,0 0,-1 0,1 0,0 0,-1 0,1 0,0 0,0-1,-1 1,1 0,0 0,-1-1,1 1,0-1,-1 1,1 0,0-1,-1 1,1-1,-1 0,1 1,-1-1,1 1,-1-1,0 0,1 1,-1-1,0 0,1 0,10-15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32.0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83 34,'-9'2,"0"-1,0 2,0-1,0 1,0 0,-7 4,3-1,49-19,1 1,0 2,1 1,0 3,0 0,0 3,1 1,12 2,-48 0,0 1,0-1,0 1,0-1,0 1,0 0,0 0,0 1,0-1,-1 0,1 1,0 0,-1-1,1 1,-1 0,0 0,0 1,0-1,0 0,0 1,0-1,0 1,1 3,-1 0,0-1,0 1,0 0,-1 0,0 1,0-1,0 0,-1 0,0 6,-1 13,-2-1,-1 0,-1 0,0-1,-4 5,7-21,4-12,3-13,-1-3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32.39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1,'5'0,"3"0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32.95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132 63,'5'3,"-12"5,-19 10,22-16,-5 5,-1 1,2 0,-1 0,1 1,0 0,0 1,1-1,1 2,0-1,0 1,3-6,1-1,0 1,1 0,-1 0,1 0,0 0,0 0,0 0,1 0,0 0,0 4,0-6,1 0,0-1,-1 1,1 0,0 0,0-1,1 1,-1-1,0 1,1-1,0 1,-1-1,1 0,0 0,0 0,0 0,1 0,-1 0,0-1,1 1,0-1,1 1,-1-1,1 1,0-1,0-1,0 1,0 0,0-1,0 0,0 0,0 0,1-1,-1 1,0-1,-1 0,1 0,0 0,0-1,0 1,-1-1,1 0,-1 0,1 0,-1-1,0 1,0-1,2-1,8-7,0 0,-1-2,0 1,0-2,4-7,-10 13,-1 0,0 0,-1-1,1 1,-2-1,1 0,-1 0,1-8,-3 13,0 1,-1 0,0-1,0 1,0-1,0 1,0-1,-1 1,1 0,-1-1,0 1,0 0,-1-1,1 1,0 0,-1 0,0 0,0 0,0 0,0 1,0-1,0 1,-1-1,0 1,-1-1,-3-3,-1 1,0 0,0 0,-1 1,-6-3,12 6,1 0,-1 0,0 0,0 0,0 1,0-1,0 1,1 0,-1 0,0 0,0 0,0 0,0 1,0-1,0 1,0 0,1 0,-1 0,-2 1,4-1,1-1,-1 1,1 0,-1-1,1 1,-1 0,1 0,0-1,-1 1,1 0,0 0,-1 0,1-1,0 1,0 0,0 0,0 0,0 0,0 0,0-1,0 1,0 0,1 0,-1 0,0-1,0 1,1 0,-1 0,0 0,1-1,-1 1,1 0,-1-1,1 1,-1 0,1-1,0 1,-1-1,1 1,0-1,-1 1,1-1,0 1,32 24,-16-17,1-1,-1-2,1 1,16 1,-17-3,1 0,-1 1,0 1,0 0,2 3,-15-6,0-1,-1 1,1 1,-1-1,1 0,-1 1,0 0,-1 0,1 0,-1 0,1 0,-1 0,-1 0,1 1,0-1,-1 1,0-1,0 1,-1 0,1-1,-1 3,1 16,0-1,-2 1,-3 20,2-27,5-39,1 1,1-1,1 1,1 0,0 0,7-10,-10 22,1 1,1 0,-1 0,2 0,-1 1,1 0,0 0,2-1,-4 6,-1-1,1 1,0 0,0 0,0 0,0 0,0 1,1 0,-1 0,1 1,-1-1,1 1,0 0,-1 1,4-1,-3 2,1 0,-1 0,0 1,0 0,0 0,0 0,0 1,-1 0,1 0,-1 0,0 0,1 1,-2 0,1 0,0 1,-1-1,0 1,0 0,0 0,-1 0,1 1,1 4,4 7,0 0,-1 1,0 0,-2 1,0-1,2 17,-3-5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2:33.299"/>
    </inkml:context>
    <inkml:brush xml:id="br0">
      <inkml:brushProperty name="width" value="0.05" units="cm"/>
      <inkml:brushProperty name="height" value="0.05" units="cm"/>
      <inkml:brushProperty name="color" value="#66CC00"/>
      <inkml:brushProperty name="ignorePressure" value="1"/>
    </inkml:brush>
  </inkml:definitions>
  <inkml:trace contextRef="#ctx0" brushRef="#br0">30 0,'6'6,"-5"7,-7 2,-8 3,-3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23.4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0,'-1'38,"-3"0,-1-1,-2 2,0-1,1 1,1 33,6 84,-1-142</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23.9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 0,'-6'0,"-2"6,-5 7,5 2,10-2,10-3,9-4,6-2,5-7,8-5,2 1,1 0,-2 3,-2 0,-8 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27.9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40 144,'142'-125,"-141"123,0 1,1-1,-1 1,0 0,1 0,-1-1,1 1,-1 0,1 0,0 0,-1 1,1-1,0 0,0 1,0-1,-1 1,1-1,0 1,0 0,1 0,-2 0,1 1,-1-1,0 1,0-1,0 1,0 0,0 0,0 0,0-1,0 1,0 0,0 0,-1 0,1 0,0 0,-1 1,1-1,-1 0,1 0,-1 0,1 0,-1 1,3 8,-1-1,-1 1,0 0,0 0,-1-1,0 1,-1 3,-1 0,0 0,0-1,-2 1,0-1,0 1,-1-1,0-1,-1 1,-1-1,0 0,0 0,-1-1,-2 2,3-3,-1-1,0 0,0-1,-1 0,0 0,0-1,-1 0,1 0,-1-1,-1 0,1-1,0 0,-1-1,0 0,-4 0,0-5,24-8,25-9,-17 13,0 2,0 0,0 1,0 1,0 0,3 2,-12-1,1 1,0 1,-1-1,1 1,-1 1,1 0,-1 0,0 1,0-1,0 2,0-1,-1 1,2 2,8 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54.1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1 109,'0'1,"0"1,1-1,-1 0,1 0,-1 1,1-1,0 0,-1 0,1 0,0 0,0 0,0 0,0 0,0 0,0 0,0 0,0 0,0-1,0 1,0 0,1-1,-1 1,0-1,0 1,1-1,-1 0,2 1,40 7,-39-8,20 3,0-1,1 0,-1-2,1-2,0 0,-20 2,0-1,0 1,0-1,0-1,0 1,-1-1,1 1,0-1,-1-1,1 1,-1-1,0 1,0-1,0-1,0 1,0 0,-1-1,0 0,0 0,0 0,0 0,0 0,-1-1,1 1,-1-1,-1 0,2-2,-3 5,1 0,-1 0,1 0,-1 0,0 0,0 0,0 0,0 0,0 0,0 0,-1 0,1 0,-1 0,1 0,-1 0,0 0,0 0,0 0,0 1,0-1,0 0,0 1,-1-1,1 1,-1-1,1 1,-1 0,1-1,-1 1,0 0,1 0,-1 0,0 0,0 1,0-1,0 0,0 1,0-1,0 1,0 0,0 0,0 0,0 0,-1 0,-4-1,1 1,-1 0,0 1,1-1,-1 1,1 0,0 1,-1 0,1 0,0 0,0 0,0 1,-5 3,1 3,0 0,0 0,1 1,1 1,-1-1,2 1,-1 1,2-1,-1 1,2 1,0-1,-3 10,6-17,1 1,-1 1,1-1,1 0,-1 0,1 0,0 0,0 0,1 1,0-1,0 0,0 0,1 0,0-2,0 0,0 1,0-1,1-1,-1 1,1 0,0-1,0 1,0-1,1 0,-1 0,1 0,-1 0,1-1,0 0,0 1,0-1,1-1,-1 1,6 2,0-1,0 0,0-1,0 0,1-1,-1 1,1-2,-1 0,1 0,-1-1,1 0,-1-1,1 0,-1-1,0 0,0 0,4-3,20-12</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28.50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 1,'-5'0,"-3"6,1 7,1 7,2 6,7-1,3-11,1-8</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29.0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239 1,'-11'0,"-1"0,1 1,0 0,0 0,0 1,0 1,0 0,4 0,1 0,0 0,0 1,0-1,1 1,-1 1,1-1,0 1,0 0,1 0,-1 0,1 1,-6 8,1-1,0 2,1-1,0 1,1 0,1 1,1-1,0 1,1 1,-1 7,4-20,0 1,1-1,-1 1,1-1,0 1,0 0,1-1,-1 1,1-1,0 1,0-1,0 1,1-1,0 0,0 0,0 0,0 0,0 0,1 0,0 0,0-1,0 1,0-1,0 0,1 0,0 0,-1 0,1-1,0 0,0 1,0-2,1 1,-1 0,0-1,1 0,-1 1,1-2,-1 1,2-1,6 1,-1-1,1 0,-1-1,1 0,-1-1,1 0,-1-1,0 0,0-1,0 0,-1 0,1-2,-1 1,0-1,-1-1,1 1,-1-2,-1 1,9-10,-11 11,1-2,-1 1,-1-1,1 0,-1 0,-1-1,1 1,-2-1,1 0,-1 0,1-4,-3 6,0 0,0 0,-1 1,1-1,-1 0,-1 0,0 0,0 0,0 0,0 1,-1-1,-1 0,1 1,-1 0,0 0,-2-3,2 4,0-1,-1 1,0 1,0-1,-1 1,1-1,-1 1,0 1,0-1,-1 0,-20-10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2:31.1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0 388,'20'-2,"-18"2,-1-1,1 1,-1 0,1 0,-1-1,1 1,-1 0,1 1,0-1,-1 0,1 0,-1 1,1-1,-1 1,1-1,-1 1,1-1,-1 1,0 0,1 0,-1 0,0 0,0 0,1 0,-1 0,0 0,0 0,0 1,0 0,6 8,-2-1,1 2,-1-1,-1 0,0 1,1 2,-3-5,0 0,1-1,0 1,0-1,1 1,0-1,0-1,1 1,-1-1,2 1,-1-1,4 3,-8-9,1 1,-1 0,1-1,-1 1,1-1,0 1,-1-1,1 0,-1 0,1 1,0-1,-1 0,1-1,0 1,-1 0,1 0,-1-1,1 1,0-1,-1 1,1-1,-1 0,1 0,-1 1,0-1,1 0,-1 0,0 0,0-1,0 1,1 0,-1-1,38-50,-31 41,43-62,3 3,52-51,-68 83,2 1,2 2,0 2,3 1,11-3,-18 13</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6:01.3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541 0,'-11'1,"0"1,1 0,0 0,-1 1,1 0,0 1,0 0,1 1,-1 0,1 0,0 1,0 1,-17 12,1 0,2 2,-10 11,24-22,0 0,1 0,0 1,1 0,0 1,1-1,1 1,-3 6,-3 16,0 1,0 13,2-10,-2 1,-2 0,-17 42,-4-1,-8 6,35-69,0 1,1 0,1 0,1 0,0 1,2-1,-1 8,-8 48,3-17,3 0,2 1,2 0,5 21,-2 34,0-91,0-1,1 0,1 0,2 2,9 70,-14-77,1-1,0 0,1 0,1 0,0-1,1 1,1-1,3 6,-8-16,1-1,0 1,0-1,0 0,1 1,-1-1,1 0,0 0,-1-1,1 1,1 0,-1-1,0 0,1 0,-1 0,1 0,-1 0,1-1,0 0,0 1,0-1,-1-1,1 1,0-1,0 1,0-1,0 0,0-1,0 1,0-1,0 1,0-1,0 0,1-1,211-80,-185 71,0-2,0-1,-1-1,-1-1,11-10,-23 14,0-2,-1 0,0-1,-1 0,-1-1,0-1,-2 0,11-18,-6 5,-1-1,-1 0,-2-1,-2 0,7-29,-14 42,0-1,-1 1,-2-1,0 0,-1 0,0 1,-2-1,-1 0,0 1,-6-19,-18-70,20 72,-2 2,-1-1,-2 1,-1 1,-5-8,-27-48,24 44,-3 0,-1 2,-25-31,39 60,0 0,1 0,0-1,1 0,1-1,0 0,1 0,1-1,1 0,0 0,0-8,2-4</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6:04.2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237 1081,'-2'1,"0"-1,0 0,0 0,1 0,-1 0,0 0,0-1,0 1,1-1,-1 1,0-1,1 1,-1-1,0 0,1 0,-1 0,1 0,-1 0,1 0,0 0,-1 0,1-1,0 1,0-1,0 1,0-1,0 1,0-1,0 1,0-1,1 0,-2-5,1 0,1 0,-1 0,1 1,1-1,-1 0,2-5,-1-33,-5 1,-23-156,19 162,-1 1,-2 0,-1 1,-6-9,6 17,-7-13,1-1,3-1,1 0,-3-24,14 54,1-1,1 0,0 1,1-1,1 0,0 0,0 1,2-1,-1 1,2-1,0 1,1 0,0 0,0 1,2 0,-1 0,2 0,-5 4,-4 6</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6:04.8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30,'15'-1,"1"-1,-1-1,0 0,9-3,-10 2,0 1,1 0,-1 1,15 0,-25 2,1 0,0 1,-1-1,1 1,-1 0,0 1,1-1,-1 1,0-1,1 1,-1 1,0-1,-1 1,1-1,0 1,-1 0,3 3,4 5,-1 1,-1 0,0 0,-1 1,0 0,-1 0,0 3,-1-4,1 1,0-1,1 0,0-1,0 0,1 0,1 0,4 3,-10-11,65 56,-60-53,0-1,0 1,0-1,1-1,-1 0,1 0,0-1,1 1,3-3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6:11.23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271 119,'0'-5,"-1"0,1 0,-1 0,1 0,-2 0,1 0,0 1,-1-1,0 0,0 1,0-1,-1 1,0-1,1 1,-1 0,-1 0,1 1,-1-1,1 0,-1 1,0 0,0 0,-1 0,1 1,0 0,-1-1,0 1,1 1,-1-1,0 1,0 0,0 0,0 0,0 1,0-1,0 1,0 0,0 1,0-1,0 1,0 0,0 1,0-1,0 1,1 0,-1 0,1 0,-1 1,1-1,0 1,-4 2,2-1,-1 1,0 1,1-1,0 1,0 0,1 0,0 1,-2 2,6-8,0 1,0 0,0 0,0 1,1-1,-1 0,0 0,1 0,0 1,-1-1,1 0,0 0,0 1,0-1,0 0,1 0,-1 1,1-1,-1 0,1 0,0 0,0 0,0 0,0 0,0 0,0 0,1 0,-1 0,0-1,1 1,0 0,-1-1,1 1,0-1,0 1,9 7,0 1,-1 0,0 0,-1 1,0 1,-1 0,0 0,0 3,-5-10,-1-1,0 1,0 0,0 0,-1 0,1 0,-1 0,0 0,-1 0,1 0,-1 0,0 1,0-1,-1 0,0 0,0 0,0 0,0 0,-1 0,0 0,0 0,0-1,0 1,-2 2,1-4,1 0,-1 0,0 0,1-1,-1 1,-1-1,1 0,0 0,-1 0,1 0,-1 0,1-1,-1 1,0-1,1 0,-1 0,0-1,0 1,0-1,0 1,0-1,0-1,0 1,1-1,-1 1,0-1,0 0,-19-5</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6:11.99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103 22,'-3'139,"0"-27,10 72,-7-178,0 0,1 0,0 0,0 0,1 0,0-1,0 1,0-1,0 1,4 3,-3-9,-4-10,-3-11,-45-97,-2-7,46 110,1 0,0-1,1 1,1-1,0 0,2 1,0-7,0 15,2 1,-1-1,1 0,0 1,0 0,1 0,0-1,0 1,0 1,1-1,-1 1,2-1,-1 1,4-4,-6 7,0 0,0 0,0 0,1 0,-1 0,1 0,-1 1,1-1,-1 1,1 0,0-1,0 1,-1 0,1 1,0-1,0 1,0-1,0 1,0 0,0 0,0 0,0 0,0 1,0-1,0 1,0 0,0-1,-1 1,1 1,0-1,0 0,-1 1,2 0,-1 1,0 0,0 0,0 1,-1-1,1 0,-1 1,0 0,0-1,0 1,0 0,-1 0,1 0,-1 0,0 1,0-1,-1 0,1 1,1 80,-3-66,1-14,0 1,0 0,0-1,-1 1,0-1,0 1,0-1,0 0,-1 1,0-1,-1 0,1 0,-1 0,-2 4,-11 6</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6:12.7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0 162,'7'0,"-1"-1,0 0,0 0,0-1,0 1,-1-1,1-1,0 1,-1-1,1 0,-1 0,0-1,0 0,0 1,-1-2,0 3,-1-1,0 0,0 0,-1 0,1-1,0 1,-1-1,0 1,0-1,0 0,-1 0,1 0,-1 0,0 0,0 0,0 0,0 0,-1 0,0 0,0-1,0 1,0 0,0 2,0 0,-1 1,1-1,-1 0,1 0,-1 1,0-1,1 0,-1 1,0-1,0 1,0-1,0 1,0-1,-1 1,1 0,0-1,-1 1,1 0,-1 0,1 0,-1 0,1 0,-1 1,0-1,1 0,-1 1,0-1,0 1,0 0,1 0,-1-1,0 1,0 0,0 0,1 1,-1-1,0 0,0 1,0-1,1 1,-1-1,-1 1,0 1,-1-1,1 0,-1 1,1 0,0 0,-1 0,1 0,0 0,0 1,0 0,1-1,-1 1,1 0,-1 0,1 0,0 0,0 1,1-1,-1 1,1-1,-1 2,1-1,0 0,0 0,1 1,-1-1,1 1,0-1,0 0,0 1,1-1,0 0,0 1,0-1,0 0,1 0,-1 0,1 0,0 0,0 0,1 0,-1-1,1 1,-1-1,1 0,1 0,-1 0,0 0,1 0,-1 0,1-1,0 0,0 1,1-1,0 0,0-1,1 1,-1-1,0 0,1 0,-1-1,1 0,-1 0,0 0,1 0,-1-1,1 0,-1 0,0 0,0-1,0 0,0 0,0 0,0-1,0 1,-1-1,1 0,-1-1,1 0,64-66,-53 56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6:13.1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152 1,'18'2,"-16"3,-29 10,5-3,7-2,1 0,0 1,0 0,1 1,1 1,-5 6,14-17,1 1,0 0,0-1,0 1,0 0,0 0,1 0,0 0,-1 0,1 0,0 1,0-1,1 0,-1 0,1 1,-1-1,1 1,0-1,1 0,-1 1,0-1,1 0,0 1,0-1,0 0,0 0,0 0,1 0,-1 0,1 0,0 0,0 0,0-1,0 1,1-1,1 3,-1-2,0-1,0 1,1 0,-1-1,1 0,0 0,-1 0,1 0,0-1,0 1,0-1,0 0,0 0,0 0,0-1,1 0,-1 1,0-1,0-1,0 1,1-1,-1 1,0-1,0-1,0 1,0 0,0-1,-1 0,1 0,0 0,-1 0,1-1,-1 1,0-1,0 0,0 0,2-2,6-15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54.5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116 1,'-1'7,"0"0,-1 0,0 0,0 0,-1-1,0 1,0 0,0-1,-3 3,-12 30,3 1,1 1,2 1,2 0,2 1,2 0,2 0,2 1,2 34,1-73,-1-1,1 1,0 0,0-1,0 1,1-1,0 1,-1-1,2 0,-1 0,0 0,1 0,0 0,0 0,0-1,0 0,1 1,-1-1,1 0,0-1,0 1,0-1,0 1,0-1,0 0,1-1,-1 1,1-1,-1 0,1 0,0 0,-1-1,1 1,0-1,26-3</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6:13.6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26,'0'30,"1"1,2-1,2 6,-3-27,0 0,0 1,1-1,0 0,0 0,1-1,0 1,1-1,0 0,0 0,1 0,1 1,-6-8,0 1,0-1,0 0,1 0,-1 1,0-1,1 0,-1 0,1 0,-1 0,1-1,0 1,-1 0,1-1,0 1,-1-1,1 1,0-1,0 0,-1 0,1 0,0 0,0 0,-1 0,1 0,0-1,0 1,-1-1,1 1,0-1,-1 0,1 1,0-1,-1 0,1 0,-1 0,0 0,1 0,-1-1,0 1,0 0,1-1,-1 1,0 0,-1-1,1 1,0-1,0 0,0 0,4-8,0 0,0-1,-1 1,0-1,-1 0,0 0,0-4,1-73,-1 14,-3 73,0 1,0 0,0 0,0 0,0 0,0 0,0-1,0 1,0 0,0 0,0 0,0 0,0-1,0 1,0 0,0 0,0 0,0 0,0 0,0 0,0-1,1 1,-1 0,0 0,0 0,0 0,0 0,0 0,0 0,0-1,1 1,-1 0,0 0,0 0,0 0,0 0,0 0,1 0,-1 0,0 0,0 0,0 0,0 0,0 0,1 0,-1 0,0 0,0 0,0 0,0 0,1 0,-1 0,0 0,0 0,0 1,0-1,0 0,0 0,1 0,-1 0,0 0,0 0,0 0,0 0,11 14,8 20,-3 0,-13-24,1 0,0-1,0 1,1-1,0 0,1-1,0 1,0-1,1 0,0-1,1 1,4 3,-10-11,-1 1,0 0,1 0,-1-1,0 1,1-1,-1 1,1-1,-1 0,1 1,-1-1,1 0,-1 0,1 0,-1 0,1 0,-1 0,1-1,-1 1,1 0,-1-1,1 1,-1-1,0 0,1 1,-1-1,0 0,1-1,1 0,-1 0,0 0,-1-1,1 1,0 0,-1-1,1 1,-1-1,0 0,0 1,0-1,1-1,3-20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26:16.1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68 366,'-5'-53,"5"51,-1 1,1-1,-1 1,1-1,-1 1,0-1,1 1,-1-1,0 1,0 0,0-1,0 1,0 0,-1 0,2 0,-1 1,0 0,1-1,-1 1,0 0,0 0,0 0,1-1,-1 1,0 0,0 0,1 0,-1 1,0-1,0 0,0 0,1 0,-1 0,0 1,0-1,1 0,-1 1,0-1,1 1,-1-1,0 0,1 1,-1 0,1-1,-1 1,-2 2,0 0,1 1,-1-1,1 1,0-1,0 1,0 0,0 0,1 0,-1 0,1 0,0 0,0 1,1-1,-1 0,1 0,0 2,0 12,0 0,1 0,2 9,5 16,2 1,1-2,2 0,2 0,2-2,2 0,10 15,4-9,-32-45,-1-1,1 1,-1 0,1-1,-1 1,1 0,0-1,-1 1,1-1,0 1,-1-1,1 1,0-1,0 0,-1 1,1-1,0 0,0 1,0-1,-1 0,1 0,0 0,0 0,0 0,0 0,0 0,-1 0,1 0,0 0,0 0,0-1,0 1,-1 0,1-1,0 1,0 0,-1-1,1 1,0-1,-1 1,1-1,0 0,-1 1,1-1,-1 0,1 1,-1-1,1 0,-1 1,1-1,-1 0,0 0,1 0,-1 1,0-1,0 0,0 0,0 0,0 0,0 0,19-92,-17 73,1 1,1 0,1-1,1 1,2-2,-5 14,0 2,0-1,0 0,1 1,0-1,0 1,1 0,-1 1,1-1,0 1,1 0,-1 0,0 0,1 1,0 0,0 0,4-1,10-3,-17 9,-24 16,-1 0,14-9,-1 1,2 0,-1 0,1 1,1 0,0 0,1 1,0-1,0 1,1 0,-1 10,4-17,0 1,0-1,1 1,0-1,0 0,0 1,0-1,1 1,0-1,0 0,1 0,-1 1,2 0,-2-3,1 0,0 0,0 1,1-2,-1 1,1 0,-1 0,1-1,0 1,0-1,0 0,0 0,0 0,1 0,-1-1,1 1,-1-1,1 0,-1 0,3 0,0 0,0 0,0-1,0 1,1-1,-1-1,0 1,0-1,0 0,1-1,-1 1,-1-1,1-1,0 1,0-1,-1 0,1 0,-1 0,0-1,0 0,0 0,-1 0,1-1,-1 1,0-1,-1 0,1 0,-1-1,0 1,0-1,0 1,-1-1,2-6,2-4,0-1,-1-1,1-10,-6 23,1-1,-1 1,0-1,0 0,0 1,-1-1,0 1,0-1,0 1,-1 0,0-1,0 1,-1-2,14 43,-8-23,0 0,1-1,0 1,1-1,1 0,-5-10,0 1,0-1,1 1,-1-1,1 0,0 0,0 0,0 0,0 0,0 0,0-1,0 1,0-1,1 1,-1-1,1 0,-1 0,1 0,0 0,-1 0,1-1,0 1,-1-1,1 1,0-1,0 0,0-1,0 0,0 1,1-1,-1 0,0-1,0 1,0-1,0 1,0-1,-1 0,1 0,0 0,-1 0,1 0,-1-1,0 1,0-1,0 0,0 0,0 1,-1-1,2-3,5-11,0 0,-1-1,2-12,-2 10,1-8,0-1,-2 1,-1-1,0-19,9 76,3 21,-10-28,21 59,-25-73,0-1,0 1,1-1,0 0,0 0,0 0,1-1,0 0,5 5,-9-9,-1 0,1-1,-1 1,1 0,0-1,0 1,0 0,-1-1,1 1,0-1,0 1,0-1,0 1,0-1,0 0,0 1,0-1,0 0,0 0,0 0,0 0,0 0,0 0,0 0,0 0,0 0,0 0,0-1,0 1,0 0,0-1,-1 1,1-1,0 1,0-1,0 1,0-1,-1 0,1 1,0-1,0 0,-1 0,1 1,-1-1,1 0,0 0,-1 0,0 0,1 0,-1 0,0 0,1 0,-1 0,0 0,0 0,0 0,0 0,0 0,2-7,-1 0,-1 0,1 0,-1-1,-1 1,0-4,-1 2,0 0,0 0,-1 0,0 1,-1-1,0 1,0 0,-1 0,0 0,-5-5,7 10,1 1,-1 0,0 0,0 1,0-1,0 0,0 1,-1 0,1 0,-1 0,1 0,-1 0,0 1,0 0,0-1,0 2,0-1,0 0,0 1,0 0,0-1,0 2,0-1,0 0,0 1,0 0,-2 0,-9 6,19-2,26-3,138-35,-165 32,-1 1,0-1,0 1,1-1,-1 1,1 0,-1 0,0 0,1 0,-1 1,0-1,1 1,-1-1,0 1,0 0,1 0,-1 0,0 0,0 0,0 0,0 1,0-1,0 1,-1-1,1 1,0 0,-1-1,1 1,-1 0,2 5,-1-1,0 1,-1-1,1 1,-1 0,0-1,-1 1,0 6,0-6,0-1,1 1,0-1,0 0,0 1,0-1,1 0,0 0,3 6,0-12,-1-10,0-11,-4 2,-1 1,0-1,-2 1,0 0,-1 0,-1 0,0 0,-1 1,-2 0,1 0,-5-6,11 22,0 0,0-1,1 1,-1-1,0 1,1-1,-1 1,1-1,0 0,-1 1,1-1,0 1,0-1,0 0,0 1,0-1,0 1,1-1,-1 0,1 1,-1-1,1 1,-1-1,1 1,0-1,0 1,0-2,2 1,-1 1,1-1,-1 0,1 1,-1-1,1 1,0 0,0 0,-1 0,1 0,0 0,0 1,0-1,2 1,5-1,1 0,-1 1,1 1,-1 0,1 0,-1 1,1 0,8 4,-15-4,-1 0,1 0,0 1,0-1,-1 1,0 0,1 0,-1 0,0 1,-1-1,1 1,0-1,-1 1,1 3,27 65,-26-58,2 1,0-1,7 12,-10-21,0 0,1 0,0-1,-1 1,2-1,-1 0,0 0,1-1,0 1,0-1,0 0,0 0,0-1,1 1,-1-1,6 1,-8-2,0-1,0 0,0 0,0 0,-1 0,1-1,0 1,0-1,0 1,0-1,-1 0,1 0,0 0,-1-1,1 1,-1-1,1 1,-1-1,0 0,0 0,0 0,0 0,0 0,0 0,0-1,-1 1,1-1,-1 1,0-1,1 0,-1 1,0-1,-1 0,1-2,5-12,-2-1,0 0,-1 0,-1 0,1-17,-3 27,0 0,0 1,0-1,-1 0,0 1,-1-1,0 1,0-1,0 1,-1 0,0 0,0 0,-1 0,0 1,-2-3,3 7,1 0,-1 0,0 0,0 0,0 1,0-1,0 1,0 0,0 0,0 0,0 0,-1 1,1-1,0 1,-1 0,1 0,0 0,-1 0,1 1,0 0,-1-1,0 2,1-2,0 1,1-1,-1 1,0 0,1 0,-1 0,1 0,-1 1,1-1,0 1,0-1,0 1,-1 0,2 0,-1 0,0 0,0 0,1 0,-1 1,1-1,-1 0,1 1,0-1,0 1,0 0,1-1,-1 1,1-1,-1-1,1 0,0 0,0 0,0 0,1 0,-1 0,0 0,0 0,0 0,1 0,-1 0,1 0,-1 0,1 0,-1 0,1 0,-1 0,1 0,0 0,-1-1,1 1,0 0,0 0,0-1,0 1,2 1,-1-1,1-1,-1 1,1 0,-1-1,1 1,0-1,-1 0,1 1,0-1,1-1,7 0,0 0,-1-1,1-1,0 0,0 0,33-18,-35 16,0 0,0 0,0 1,0 1,1 0,7-2,-14 5,-1 0,0 0,0 0,0 0,0 0,0 0,0 0,0 1,1-1,-1 1,0 0,0 0,0-1,-1 1,1 0,0 1,0-1,0 0,-1 0,1 1,-1-1,1 1,-1 0,0-1,1 1,-1 0,0 0,0-1,0 1,0 0,-1 0,2 2,7 12,-7-30,0-12,3 5,0 0,1 1,1 0,1 0,1 0,2-1,-8 15,1-1,-1 1,1 0,1 0,-1 0,1 0,0 1,0 0,1 0,-1 0,1 1,0 0,1 0,-1 0,1 1,-1 0,1 0,0 1,3-1,-7 2,0 1,0 0,0 1,0-1,-1 0,1 1,0-1,0 1,0 0,-1 0,1 0,0 0,-1 1,1-1,-1 1,1 0,-1-1,0 1,0 0,0 0,0 0,0 1,0-1,-1 0,1 1,-1-1,1 1,-1 0,0-1,0 1,0 1,6 15,-1 0,-1 0,-1 1,1 9,1 1,-4-17,2 0,-1-1,1 1,1-1,0 0,7 11,-10-20,0 0,0 0,1-1,-1 1,1 0,-1-1,1 0,0 1,0-1,0 0,0-1,0 1,0 0,0-1,1 0,-1 0,1 0,-1 0,1 0,-1-1,1 1,-1-1,1 0,0 0,-1 0,1-1,1 0,13-3,-1-2,0 0,0 0,-1-2,0 0,0-1,13-10,44-23,-51 31,72-32,-85 40,0 0,0 0,0 0,0 1,0 1,1 0,-1 0,0 1,3 0,-11 0,0 0,0 0,-1 0,1 0,0 1,0-1,0 0,0 1,0-1,0 0,-1 1,1-1,0 1,0-1,-1 1,1-1,0 1,-1 0,1-1,0 1,-1 0,1 0,-1 0,1-1,-1 1,0 0,1 0,-1 0,0 0,1 0,-1 0,0-1,0 1,0 0,0 0,0 0,0 0,0 0,0 0,0 0,-1 0,1 0,0 0,-1-1,1 1,0 0,-1 0,1 0,-1-1,1 1,-1 0,0 0,1-1,-32 45,19-32,-1 0,0-1,-1-1,0 0,-13 7,-4-1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4.9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5.8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4:04.2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7:31.780"/>
    </inkml:context>
    <inkml:brush xml:id="br0">
      <inkml:brushProperty name="width" value="0.05" units="cm"/>
      <inkml:brushProperty name="height" value="0.05" units="cm"/>
      <inkml:brushProperty name="color" value="#66CC00"/>
      <inkml:brushProperty name="ignorePressure" value="1"/>
    </inkml:brush>
  </inkml:definitions>
  <inkml:trace contextRef="#ctx0" brushRef="#br0">768 372,'-13'-38,"0"5,5-20,7 36,-2 0,0 0,-1 0,-1 0,-3-5,5 16,0-1,0 1,-1 1,0-1,0 0,0 1,-1 0,0 0,0 1,0-1,-1 1,1 0,-1 0,0 1,-6-3,-1 0,1 2,-1-1,0 2,-1 0,1 0,-1 1,1 1,-1 0,0 1,1 1,-1 0,1 1,-1 0,1 1,-5 2,-7 2,1 1,0 2,1 0,0 2,1 0,0 2,-15 12,26-16,0-1,1 2,0 0,0 0,1 1,-6 10,-43 82,39-68,9-17,1 1,1 1,1-1,0 1,2 0,1 1,0-1,1 1,2 0,0 0,1-1,2 1,0 0,1 0,1-1,1 0,3 7,-3-11,1-1,1-1,0 1,2-1,-1 0,2-1,0 0,0 0,1-1,1-1,0 0,1 0,1-2,-1 1,1-2,1 0,0 0,0-1,1-1,0-1,0 0,5 0,3-1,1-1,-1 0,1-2,-1-1,1-1,0-1,-1-1,1-2,-1 0,0-1,0-2,0 0,-1-2,0 0,-1-2,1-1,3-2,-1-1,0-2,-1 0,-1-2,-1 0,0-1,-2-2,0 0,-2-1,0-1,-2-1,0 0,3-10,-12 16,0 0,-1 0,-1 0,0-1,-2 0,0 0,-2 0,0-1,-1 1,-1 0,-1 0,-1 0,0 0,-2 0,0 1,-1-1,-1 1,-7-13,5 12,-1 1,0-1,-2 1,0 1,-1 1,-1-1,0 2,-1 0,-1 1,-1 0,0 2,0 0,-2 0,1 2,-2 0,1 2,-4-1,-15-2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7:34.850"/>
    </inkml:context>
    <inkml:brush xml:id="br0">
      <inkml:brushProperty name="width" value="0.05" units="cm"/>
      <inkml:brushProperty name="height" value="0.05" units="cm"/>
      <inkml:brushProperty name="color" value="#66CC00"/>
      <inkml:brushProperty name="ignorePressure" value="1"/>
    </inkml:brush>
  </inkml:definitions>
  <inkml:trace contextRef="#ctx0" brushRef="#br0">626 371,'-3'-1,"-1"0,1 1,0-1,0 0,0 0,-1-1,1 1,0-1,1 1,-1-1,0 0,0 0,1 0,-1-1,1 1,0-1,0 1,0-1,-1-1,-3-4,1 0,0 0,1 0,0-1,0 0,0-2,-7-57,10 54,-1 1,0-1,-1 0,0 1,-2-2,4 11,-1 1,1 0,-1 0,0 0,1 0,-1 0,-1 0,1 0,0 1,-1-1,1 1,-1 0,0-1,0 1,0 0,0 1,0-1,0 1,-1-1,1 1,-3-1,-15-2,0 1,-1 1,1 0,-1 2,0 1,1 0,-1 2,1 0,-9 4,17-3,1 1,0 0,0 1,1 1,0 0,0 0,1 1,0 1,0-1,1 2,0-1,0 1,1 1,1-1,0 1,0 1,1-1,0 1,1 0,-2 8,-2 4,2 1,0 0,2 1,0-1,2 1,1 0,1 0,1 0,2 0,0 1,2-5,0 0,1 0,1 0,1-1,1 1,1-2,1 1,1-1,1-1,0 0,1-1,14 15,-19-24,1 0,1 0,-1-1,2-1,-1 1,1-1,0-1,0 0,0-1,1 0,0-1,0 0,1 0,-1-2,0 1,1-2,0 0,-1 0,1-1,0-1,-1 0,1 0,5-3,9-3,0-1,-1-1,0-2,-1 0,0-2,-1-1,12-9,7-7,-1-2,-1-3,17-19,-38 33,0-1,-2-1,-1 0,0-2,-2 1,-1-2,-1 0,-1-1,-1 0,5-23,-12 36,-1-1,-1 1,0-1,-1 0,-1 0,0 0,-1 1,0-1,-2 0,0-2,0 6,0 1,-1-1,-1 0,0 1,0 0,-1 0,0 1,0-1,-1 1,-1 1,1-1,-2 1,1 1,-1-1,-3-1,-1 0,1 1,-1 0,-1 1,1 1,-1 0,-1 1,1 0,0 1,-1 1,0 1,0 0,-2 0,-6 1,1 1,-1 1,1 1,-1 1,1 1,0 1,1 1,-10 4,-28 13</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7:37.557"/>
    </inkml:context>
    <inkml:brush xml:id="br0">
      <inkml:brushProperty name="width" value="0.05" units="cm"/>
      <inkml:brushProperty name="height" value="0.05" units="cm"/>
      <inkml:brushProperty name="color" value="#66CC00"/>
      <inkml:brushProperty name="ignorePressure" value="1"/>
    </inkml:brush>
  </inkml:definitions>
  <inkml:trace contextRef="#ctx0" brushRef="#br0">535 100,'0'-2,"-1"1,1-1,-1 0,0 0,1 1,-1-1,0 0,0 1,0-1,0 1,-1-1,1 1,0-1,0 1,-1 0,1 0,-1 0,0-1,-35-21,28 19,-5-4,1 2,-2 0,1 1,-1 0,0 1,0 1,0 0,0 1,0 1,-1 0,1 1,0 1,-1 0,1 1,0 1,0 0,0 1,0 1,1 0,0 1,0 0,0 1,-11 9,17-10,0 0,1 0,0 1,0 0,1 0,-1 0,2 1,-1 0,1 0,0 1,1 0,0-1,-2 7,1 0,1 1,1 0,0 0,1 0,1 1,0-1,2 14,3 16,3 0,2 0,1-1,3-1,6 12,-6-19,1 0,2-2,2 0,1-1,5 5,-13-23,1-1,0 0,0 0,2-1,0-1,0 0,1-1,1-1,0 0,1-1,5 2,-14-8,0-1,-1 0,1-1,0 1,0-2,0 1,1-1,-1 0,0-1,1 0,-1 0,0 0,0-1,0-1,1 0,-1 0,0 0,-1-1,1 0,0 0,-1-1,0 0,0-1,0 1,0-1,-1-1,0 1,0-1,0 0,2-4,6-7,-2 0,0-1,-1 0,0-1,-2 0,0-1,-2 0,0 0,-1-1,-1 0,1-9,-3 7,-2 0,0-1,-1 1,-1-1,-2 1,0 0,-1 0,-1 0,-2 0,0 1,-1 0,-8-13,8 17,-2 0,0 1,-1 0,-1 0,0 1,-2 1,1 0,-2 1,0 1,-1 0,0 1,0 0,-2 2,-12-7,20 13,0 0,0 0,-1 1,1 1,-1 0,1 0,-1 1,0 0,0 1,1 0,-1 1,0 0,0 1,1 0,-1 1,1 0,0 0,0 1,-8 4,-43 26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7:57.806"/>
    </inkml:context>
    <inkml:brush xml:id="br0">
      <inkml:brushProperty name="width" value="0.05" units="cm"/>
      <inkml:brushProperty name="height" value="0.05" units="cm"/>
      <inkml:brushProperty name="color" value="#66CC00"/>
      <inkml:brushProperty name="ignorePressure" value="1"/>
    </inkml:brush>
  </inkml:definitions>
  <inkml:trace contextRef="#ctx0" brushRef="#br0">35 3972,'-28'-6,"28"6,-1 0,1-1,-1 1,1-1,0 1,-1 0,1-1,-1 1,1-1,0 1,0-1,-1 1,1-1,0 1,0-1,-1 1,1-1,0 1,0-1,0 1,0-1,0 1,0-1,0 0,0 1,0-1,0 1,0-1,2-3,0 1,-1-1,1 1,0 0,1 0,-1 0,1 0,-1 0,1 0,0 1,0-1,3-1,97-68,2 4,4 6,79-33,-98 49,1527-710,33 61,-1102 467,3072-1208,-2945 1203,-393 149,121-12,-363 89,1 3,17 0,-13 2,-24-3,-20 5,-1 0,0 0,1 0,-1 0,0 0,1 0,-1 0,0 0,1 0,-1 0,0 0,1 0,-1 0,0 0,1 0,-1 0,0-1,0 1,1 0,-1 0,0 0,0-1,1 1,-1 0,0 0,0-1,1 1,-1 0,0 0,0-1,0 1,0 0,0-1,1 1,-1 0,0-1,0 1,0 0,0-1,0 1,0 0,0-1,0 1,0 0,0-1,0 1,0 0,0-1,-1 1,1 0,0-1,0 1,0 0,0 0,-1-1,-7-4</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04.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534 368,'0'-6,"1"-1,1 1,-1-1,1 1,0 0,3-6,7-33,-13 33,0-1,-1 1,-1-1,0 1,-1 0,0 0,-1 0,0 1,-1 0,-6-11,-3-6,11 20,0 0,0 1,-1-1,0 1,0 0,-1 0,0 1,0 0,-1 0,-5-4,7 7,0 0,0 0,0 1,0 0,-1 0,1 0,-1 1,1-1,-1 1,1 1,-1-1,0 1,1 0,-1 0,0 1,1-1,-2 1,-9 2,1 1,0 0,0 0,1 2,-1 0,1 0,1 2,-1-1,1 2,0 0,1 0,0 1,1 1,0 0,0 0,1 1,1 1,0-1,1 1,0 1,1 0,0 0,1 0,1 1,0 0,-1 11,-6 22,2 1,2-1,2 1,1 48,5-80,1 0,0 0,1 0,1-1,1 1,0-1,1 1,1-1,0-1,2 1,-1-1,2 0,0-1,1 0,0 0,3 1,-8-10,1 0,0 0,1-1,-1 0,1 0,0 0,0-1,0 0,1 0,-1-1,0 0,1 0,0-1,-1 0,1 0,0-1,0 0,-1 0,1-1,0 0,0-1,-1 1,2-2,25-6,0-1,0-3,-1 0,14-10,-37 18,13-5,55-27,33-23,-90 47,0-1,-1-1,0 0,-1-1,-1-1,-1-1,7-9,-18 17,0 1,-1-1,0 0,-1-1,0 1,-1-1,0 0,0 1,-1-1,0-1,-1 1,-1 0,0 0,0 0,-1 0,0 0,-1-1,0 2,-1-1,0 0,-1 0,-1 0,-3-11,-2 1,0 0,-1 0,-1 1,-1 1,-1 0,0 1,-2 0,0 1,-3-1,3 5,0 0,-1 2,0 0,-1 1,-1 0,-17-6,-9 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9:54.8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113 0,'-15'26,"-6"21,4 1,2 1,2 0,2 1,3 1,2-1,2 1,2 2,2-47,0 0,1 0,0 0,0 1,0-1,1 0,-1 0,2 0,-1 0,1-1,-1 1,2-1,2 4,-4-6,1 0,0 0,0 0,1 0,-1-1,0 0,1 0,0 0,-1 0,1 0,0-1,0 0,0 1,0-2,0 1,0 0,0-1,1 0,-1 0,2 0,35-3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07.007"/>
    </inkml:context>
    <inkml:brush xml:id="br0">
      <inkml:brushProperty name="width" value="0.05" units="cm"/>
      <inkml:brushProperty name="height" value="0.05" units="cm"/>
      <inkml:brushProperty name="color" value="#E71224"/>
      <inkml:brushProperty name="ignorePressure" value="1"/>
    </inkml:brush>
  </inkml:definitions>
  <inkml:trace contextRef="#ctx0" brushRef="#br0">337 30,'-37'-13,"4"1,22 10,1 1,-1 0,0 1,1 0,-1 0,0 1,1 1,-1 0,1 0,-1 1,1 1,0 0,0 0,-9 5,12-4,0-1,0 1,1 0,-1 1,1-1,0 1,0 1,1-1,0 1,0 0,1 0,0 0,0 1,0-1,1 1,0 0,1 0,0 0,-1 4,1 11,0-1,2 1,0-1,2 1,0-1,2 0,0 1,1-1,2-1,0 1,1-1,1-1,1 1,1-2,1 1,0-2,5 5,-14-19,0-1,0 0,0 0,0 0,1 0,-1 0,1-1,0 1,0-1,0 0,0 0,0-1,0 1,0-1,1 0,-1 0,0 0,1-1,-1 1,1-1,-1 0,0-1,1 1,-1-1,1 1,-1-1,0-1,0 1,0-1,1 1,0-2,18-8,-1-1,0-1,-1-1,0-1,4-5,12-8,-11 11,-2-1,0-1,-1-2,-1 0,19-24,-37 40,1-1,-1 1,0-1,-1 0,1 0,-1-1,0 1,-1-1,1 1,-2-1,1 0,-1 0,1 0,-2 0,1 0,-1 0,0 0,-1 0,0 0,0 0,0 1,-1-1,0 0,0 0,-1 1,1-1,-2 1,1 0,-2-2,0 1,-1-1,0 1,-1 0,1 1,-2 0,1 0,-1 0,1 1,-1 0,-1 0,1 1,-1 0,-7-2,-3 0,1 1,-1 1,0 0,0 1,0 2,-6 0,-5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10.7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369 302,'-2'-6,"0"0,0 0,0 1,0-1,-1 1,0 0,0 0,-3-4,-2-3,-5-11,1-1,2 0,0-1,1 0,1 0,2-1,5 23,1 0,-1-1,0 1,0 0,0 0,0 0,-1-1,1 1,-1 1,0-1,0 0,0 0,0 1,0-1,-1 1,1 0,-1-1,0 1,1 1,-1-1,-2-1,1 2,0 0,0 0,0 0,0 1,0-1,0 1,0 0,0 0,0 1,0-1,0 1,1 0,-1 0,0 0,-3 2,-4 1,1 1,0 0,0 1,0 0,1 1,0 0,0 0,1 1,0 0,0 1,1 0,-2 2,4-3,-1 1,1 0,1 1,0-1,0 1,1 0,0-1,1 2,0-1,0 0,1 0,1 0,-1 1,2-1,-1 0,2 1,-1-1,1 0,1 0,0 0,0 0,1-1,0 1,1-1,0 0,0 0,1-1,0 1,1-1,0-1,0 1,0-1,1-1,0 1,1-1,-1 0,1-1,0 0,1-1,-1 0,1 0,0-1,-1 0,4 0,3 0,1-2,0 1,0-2,-1 0,1-1,0-1,0-1,-1 0,9-3,-17 3,-1 1,1-1,-1-1,0 1,0-1,0 0,0-1,-1 0,6-5,-9 7,0 0,0-1,0 1,0-1,-1 0,0 0,0 0,0 0,0 0,-1 0,1 0,-1-1,0 1,-1 0,1-1,-1 1,1-5,-1 5,-1 0,1 0,-1-1,0 1,1 0,-2 0,1 0,0 0,-1 0,0 0,0 0,0 1,0-1,-1 1,0-1,1 1,-1 0,-1 0,-2-3,-1 1,0 0,0 1,0 0,0 0,-1 0,1 1,-1 0,-3 0,-12-3,-2 1,1 1,-1 1,1 1,-22 2,-30 3</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14.9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218 233,'-2'15,"2"-4,17-22,25-20,43-38,-80 64,1-1,-1 0,0 0,0 0,-1 0,0-1,0 0,0 0,-1 0,0 0,2-7,-5 12,1 0,-1 0,1 0,-1 0,0 0,1 0,-1 0,-1 0,1 0,0 0,0 0,-1-1,1 1,-1 0,1 1,-1-1,0 0,0 0,0 0,0 0,0 1,0-1,-2-1,1 1,0 1,-1-1,1 1,-1-1,0 1,1 0,-1 0,0 0,0 0,0 0,0 1,0-1,0 1,0 0,0 0,-7 0,-1 0,1 1,-1 1,1-1,-1 2,1 0,0 0,-8 4,5-1,0 0,1 1,0 1,0 0,1 1,0 0,0 0,-1 3,10-9,0-1,0 0,0 1,1-1,-1 1,0-1,1 1,0 0,0 0,0-1,0 1,0 0,1 0,-1 0,1 0,-1 0,1 0,0 0,1 0,-1 0,0 0,1 0,0 0,-1 0,1 0,0 0,1 0,-1-1,0 1,1 0,-1-1,1 1,0-1,0 0,0 0,0 1,1-1,-1-1,0 1,1 0,0 0,52 35,-44-30,0-1,-1 2,1-1,-2 2,1-1,4 7,-11-11,0 0,0 0,-1 0,0 0,0 0,0 1,0-1,-1 1,0-1,0 1,0 0,0-1,-1 1,0 0,0 0,0 0,0-1,-1 1,0 0,-1 2,-3 14,-1-1,0 0,-2 0,-1 0,0-1,-1 0,-2 1,7-12,-1 0,1 0,-2 0,1 0,-1-1,0 0,0-1,-1 1,1-2,-2 1,1-1,-1 0,1 0,-1-1,0-1,-5 2,10-4,0 0,0-1,0 1,0-1,0 0,0 0,-1-1,1 1,0-1,0 0,0 0,0 0,0 0,0-1,0 1,1-1,-1 0,0 0,1-1,0 1,-1-1,1 0,0 0,0 0,1 0,-1 0,1 0,-1-1,1 1,0-1,0 0,1 0,-1 0,1 1,0-1,0-1,0 1,1 0,-1 0,1 0,0 0,0 0,0-1,1 1,-1 0,1 0,0 0,0 0,1 0,-1 0,1 0,0 1,0-1,0 1,0-1,1 1,0 0,-1-1,1 1,0 1,0-1,1 0,2-1,-1 1,1 0,-1 0,1 0,-1 1,1 0,0 0,0 0,0 1,1 0,-1 0,0 1,0-1,0 1,1 1,-1-1,1 1,13 3,-1 1,0 1,0 1,6 3,12 4,-8-4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15.8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64 322,'-21'0,"29"0,34-1,-25-1,-1 0,0-1,-1-1,1 0,-1-1,9-4,-21 7,0 1,0-1,0 0,0 0,0 0,0 0,0-1,-1 1,1-1,-1 1,0-1,0 0,0 0,1-2,-2 2,0 1,-1-1,1 1,-1-1,1 1,-1-1,0 0,0 1,0-1,-1 0,1 1,-1-1,1 1,-1-1,0 1,0-1,0 1,0 0,0-1,-1 1,1 0,-1 0,-1-3,-1 1,0 0,0 0,0 1,0-1,-1 1,1 0,-1 0,0 0,0 1,0 0,0 0,0 0,0 1,-1-1,1 1,0 0,-1 1,1-1,-1 1,-2 1,2-2,0 1,0 1,0-1,0 1,0 0,0 0,0 1,0 0,0 0,0 0,1 1,-1 0,1 0,0 0,0 0,0 1,0 0,1 0,-1 1,3-2,-1 0,1 0,0 0,0 0,0 0,0 0,1 1,-1-1,1 1,0-1,0 1,0-1,0 1,1 0,-1 0,1-1,0 1,0 0,1 0,-1-1,1 1,-1 0,1-1,1 1,-1-1,0 1,1-1,0 1,-1-1,1 0,3 3,-1-1,1 0,1 0,-1-1,1 0,0 0,-1 0,2-1,-1 0,0 0,1 0,-1-1,1 0,0 0,0-1,0 1,6-1,1 0,1 0,-1-1,0 0,0-1,1-1,-1 0,0-1,0 0,1-2,-7 2,0-1,0 0,-1 0,1-1,-1 0,0-1,0 1,-1-1,0 0,0-1,0 0,-1 0,1 0,-2 0,2-4,8-12,-2-2,-1 1,0-2,-2 1,-1-2,3-18,-11 42,1 0,-1 0,0 0,-1 0,1 0,-1 0,1 0,-1 0,0 0,0 0,0 0,0 0,-1 1,1-1,-1 0,2 2,-1 1,1-1,0 1,-1-1,1 1,0 0,-1-1,1 1,-1-1,1 1,-1 0,1 0,-1-1,1 1,-1 0,1 0,-1-1,0 1,1 0,-1 0,1 0,-1 0,1 0,-1 0,0 0,1 0,-1 0,1 0,-2 1,1 0,0 0,0-1,0 1,0 0,0 0,0 0,0 0,0 1,0-1,1 0,-1 0,0 0,1 1,-1-1,1 0,-1 2,-4 17,0 0,1 1,2-1,0 1,1 0,1 0,1-1,1 3,-1 23,-1-41,0 1,0-1,1 1,0-1,0 0,0 1,0-1,1 0,0 0,0 0,0 0,1 0,-1 0,2 0,-2-3,0 0,0 0,1 0,-1-1,1 1,-1-1,1 1,0-1,0 0,-1 0,1 0,0-1,0 1,0 0,0-1,0 0,0 0,0 0,0 0,0 0,0-1,0 1,0-1,-1 0,1 0,2-1,6-1,0-1,0-1,-1 0,1-1,-1 0,0 0,-1-1,1 0,-2-1,1 0,-1 0,0-1,0 0,-1-1,1-3,1 1,-2-2,0 1,0-1,-1 0,-1-1,0 1,-1-1,-1 0,0 0,-1 0,0-6,-2-1,-1 26,-1 37,0 21,-1-14,3 0,1 0,8 43,-8-85,0 0,0 0,0-1,0 1,1 0,0-1,0 0,1 1,-1-1,1 0,0 0,1 0,-1-1,1 1,0-1,0 0,0 0,1 0,-1-1,1 0,0 1,0-1,0-1,0 1,1-1,-1 0,1 0,-1-1,2 1,35 3</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17.7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228 109,'0'-6,"0"0,-1 0,0 0,0 0,0 0,-1 0,1 0,-2 1,1-1,0 1,-1-1,0 1,-1-1,2 3,0 1,0 0,0 0,0 0,0 0,0 1,0-1,-1 0,1 1,0 0,-1-1,1 1,-1 0,0 0,1 1,-1-1,0 0,0 1,1 0,-1 0,0 0,0 0,0 0,1 0,-1 1,0-1,0 1,1 0,-2 0,-6 2,0 1,0 0,1 1,-1 0,1 0,0 1,0 0,1 1,-3 3,9-9,0 1,0 0,0 0,0 0,0 0,1 1,-1-1,1 0,0 1,0-1,0 1,0-1,0 1,0 0,0-1,1 1,0 0,-1-1,1 1,0 0,0 0,0-1,1 1,-1 0,1-1,0 1,-1 0,1-1,0 1,0-1,1 1,-1-1,0 0,1 1,0-1,-1 0,1 0,0 0,43 37,-36-32,0 0,-1 0,0 0,0 1,3 5,-9-10,0 0,0 0,0 0,-1 1,1-1,-1 0,0 1,0-1,0 1,-1-1,1 1,-1-1,0 1,1 0,-2-1,1 1,0-1,-1 1,0 0,-1 5,-1 0,0 0,-1 0,0-1,0 0,-1 0,0 0,-5 6,8-10,-1-1,1 0,-1 0,1 0,-1-1,0 1,0-1,0 1,-1-1,1 0,-1 0,1 0,-1-1,1 0,-1 1,0-1,0 0,1-1,-1 1,0-1,-3 1,6-1,0 0,0 0,0 0,0 0,0 0,0-1,0 1,0 0,0 0,-1-1,2 1,-1-1,0 1,0-1,0 1,0-1,0 1,0-1,0 0,1 0,-1 1,0-1,1 0,-1 0,0-1,1 1,0 0,0 0,0 0,0-1,0 1,0 0,1 0,-1 0,0 0,1 0,-1-1,1 1,-1 0,1 0,-1 0,1 0,0 0,0 1,0-2,3-3,1 0,1-1,-1 1,1 1,0-1,6-2,5-2,0 0,1 2,0 0,0 1,1 1,0 1,0 0,7 1,-14 2,0 0,0 2,0-1,0 1,0 1,0 0,0 1,-1 0,1 0,-1 2,0-1,0 1,10 7,-10-4,1-1,0-1,0 1,1-2,0 0,0 0,5 0,-14-4,1-1,0 1,-1-1,1 0,0 0,0 0,-1-1,1 0,0 0,-1 0,1 0,-1-1,0 0,1 1,-1-2,0 1,0 0,0-1,0 0,-1 0,1 0,-1 0,1-2,4-3,-2-1,1 0,-1-1,0 1,-1-1,0 0,-1 0,3-10,-5 16,-1 0,1 0,-1 0,0-1,-1 1,1-1,-1 1,1 0,-1-1,-1 1,1-1,0 1,-1 0,0-1,0 1,-1 0,1 0,-1-1,0 1,0 1,0-1,0 0,-2-1,2 3,1 0,-1 1,0-1,0 1,0-1,0 1,0 0,0 0,0 0,-1 0,1 0,0 0,-1 1,1-1,0 1,-1 0,1-1,0 1,-1 0,1 1,-1-1,1 0,-3 1,0 1,0-1,1 1,-1 0,1 0,0 0,0 1,0 0,0 0,0 0,0 0,-4 4,0 1,1 0,0 0,0 0,1 1,0 0,1 0,0 0,0 1,1 0,3-7,0 0,0 0,0-1,0 1,0 0,1 0,0 0,-1 0,1 0,0 0,0 0,1 0,-1-1,1 1,-1 0,1 0,0 0,0 0,0-1,0 1,1 0,-1-1,1 1,0-1,-1 0,1 1,0-1,0 0,1 0,-1 0,0-1,1 1,-1 0,1-1,-1 0,1 1,0-1,0 0,-1 0,1-1,0 1,2 0,6 1,1 0,0-1,0 0,0-1,0-1,0 0,0 0,0-1,10-3,-8 1,-1 0,1-1,-1-1,-1 0,1-1,-1 0,0-1,-1 0,1-1,-2 0,1-1,-2 0,1-1,-1 0,-1 0,0-1,0 0,-1-1,2-7,-8 19,0-1,0 1,-1-1,1 1,-1-1,1 1,-1-1,0 0,1 1,-1-1,0 0,0 1,0-1,0 1,0-1,-1 0,1 1,0-1,-1 0,1 1,-1-1,0 1,1-1,-1 1,0 0,0-1,0 1,0 0,0-1,0 1,-2-1,2 1,-1 1,0 0,0-1,1 1,-1 0,0 0,0 0,0 0,1 0,-1 0,0 1,0-1,1 0,-1 1,0 0,0-1,1 1,-1 0,1 0,-1 0,1 0,-1 0,1 0,0 0,-1 0,1 1,0-1,0 1,-1 0,-8 10,1 1,0 0,0 1,1-1,1 2,1-1,0 1,0 0,2 0,0 0,0 2,2-7,0 1,1-1,0 1,1-1,0 1,1-1,0 1,0-1,1 0,0 1,1-1,0 0,1 0,0-1,1 1,0-1,1 1,-5-7,1-1,0 0,0 1,0-1,1 0,-1 0,0 0,1 0,0-1,-1 1,1-1,0 0,0 1,-1-1,1 0,0-1,0 1,0 0,1-1,3 0,-1 0,0 0,1 0,-1-1,0 0,1-1,-1 1,0-1,2-1,12-6,0 0,-1-2,0 0,-1-1,3-3,-5 3,-1 0,-1-1,0-1,0 0,-2-1,0 0,0-1,3-8,-9 13,0-1,0 0,-1-1,-1 1,0-1,-1 0,0 0,-1 0,0 0,-1 0,-1-1,0-8,0 20,0 1,0 0,0-1,0 1,0 0,0-1,-1 1,1 0,0-1,-1 1,1 0,0 0,-1-1,0 1,1 0,-1 0,0 0,1 0,-1 0,0 0,0 0,0 0,0 1,0 0,0 0,0 0,1 0,-1 1,0-1,0 0,0 0,0 1,1-1,-1 1,0-1,1 1,-1-1,0 1,1-1,-1 1,0 0,1-1,-1 1,1 0,-1-1,1 2,-31 50,22-30,1 1,0-1,2 1,0 1,2-1,0 1,2 0,1-1,1 1,0 0,2 0,3 15,-3-34,-1-1,0 1,1-1,0 0,0 1,0-1,1 0,-1 0,1 0,0-1,0 1,0-1,1 1,-1-1,1 0,0-1,0 1,0 0,0-1,0 0,0 0,1 0,-1-1,1 1,-1-1,5 0,20 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23.904"/>
    </inkml:context>
    <inkml:brush xml:id="br0">
      <inkml:brushProperty name="width" value="0.05" units="cm"/>
      <inkml:brushProperty name="height" value="0.05" units="cm"/>
      <inkml:brushProperty name="color" value="#66CC00"/>
      <inkml:brushProperty name="ignorePressure" value="1"/>
    </inkml:brush>
  </inkml:definitions>
  <inkml:trace contextRef="#ctx0" brushRef="#br0">94 0,'-8'9,"1"0,0 1,1 0,0 0,1 0,0 1,1 0,0 0,0 0,1 0,1 0,0 1,0 4,-2 29,1 0,5 38,-1-41,2 11,-1 39,-2-84,0 1,-1-1,0 0,-1 1,0-1,0 0,-1 0,-2 5,5-13,0 1,0-1,0 0,0 0,0 0,0 1,0-1,0 0,0 0,0 0,-1 1,1-1,0 0,0 0,0 0,0 1,0-1,0 0,0 0,-1 0,1 0,0 1,0-1,0 0,0 0,-1 0,1 0,0 0,0 0,0 0,-1 0,1 1,0-1,0 0,0 0,-1 0,1 0,0 0,0 0,0 0,-1 0,1 0,0 0,0 0,0 0,-1-1,1 1,0 0,0 0,0 0,-1 0,1 0,-4-15,2-21,7 12,2 0,0 0,1 1,1 0,1 0,1 1,1 1,1 0,5-5,-14 22,0-1,0 2,0-1,0 0,1 1,-1 0,1 0,0 0,0 1,0-1,0 1,0 0,5-1,-8 3,0-1,0 1,0-1,0 1,0 0,1-1,-1 1,0 0,0 0,0 1,0-1,0 0,0 1,0-1,0 1,0 0,0-1,0 1,-1 0,1 0,0 0,0 1,-1-1,1 0,-1 1,1-1,-1 1,0-1,1 1,-1-1,0 1,0 0,0 0,0 0,0 0,-1 0,1 1,0 1,-1 1,1-1,-1 1,-1-1,1 0,0 1,-1-1,0 1,0-1,0 0,-1 0,0 1,1-1,-1 0,-1 0,1-1,0 1,-1 0,0-1,0 0,0 1,0-1,-2 0,-10 12,-1-2,-1 0,0-1,-5 3,19-14,-26 15,28-15,0 0,-1-1,1 1,0-1,-1 1,1-1,0 1,-1-1,1 0,0 0,-1 0,1 0,-1 0,1 0,0 0,-1 0,1 0,-1-1,1 1,0-1,-1 1,2-1,0 0,0 0,-1 0,1-1,0 1,0 0,0 0,0 0,0 0,1 0,-1 0,0 0,0 0,1 0,-1-1,1 1,-1 0,1 0,-1 1,1-1,-1 0,1 0,0 0,0 0,-1 0,1 1,0-1,0 0,0 1,0-1,0 0,31-27,-31 27,-1 1,23-19,0 0,2 2,0 1,0 1,11-4,-34 18,-1 1,1-1,-1 1,0 0,1 0,-1-1,1 1,-1 0,1 0,-1 1,1-1,-1 0,0 0,1 1,-1-1,1 1,-1-1,0 1,0 0,1-1,-1 1,0 0,0 0,0 0,0 0,0 0,0 0,0 0,0 0,1 1,27 49,-4-7,-23-42,1 1,-1-1,1 0,-1 0,1 0,-1-1,1 1,0-1,0 1,0-1,0 0,0 0,0 0,0 0,1-1,-1 1,0-1,0 0,0 0,1 0,-1 0,0-1,0 1,0-1,0 0,1 0,-1 0,0 0,-1-1,1 1,0-1,0 1,-1-1,1 0,-1 0,1-1,-1 1,0 0,2-3,4-4,0 0,-1 0,0-1,-1 0,0 0,0-1,-1 0,-1 0,0 0,1-3,3-12,-7 42,2 34,-3-48,1-1,-1 1,1-1,-1 1,1 0,0-1,-1 0,1 1,0-1,0 1,0-1,0 0,0 0,0 1,1-1,-1 0,0 0,1 0,-1 0,0 0,1-1,-1 1,2 0,-2-1,1 0,0 0,-1-1,1 1,0 0,-1-1,1 1,-1-1,1 1,-1-1,1 0,-1 0,1 0,-1 0,0 0,1 0,-1 0,0 0,1-1,8-9,0-2,0 1,-1-1,5-12,-5 11,27-54,-36 67,0 1,0 0,0 0,1-1,-1 1,0 0,0 0,1 0,-1 0,0-1,0 1,1 0,-1 0,0 0,1 0,-1 0,0 0,1 0,-1 0,0 0,1 0,-1 0,0 0,0 0,1 0,-1 0,0 0,1 0,-1 0,0 0,1 0,-1 1,0-1,0 0,1 0,-1 0,0 0,0 1,0-1,1 0,-1 0,0 1,0-1,0 0,1 0,-1 1,13 15,-10-11,1-1,-1 0,1 0,0 0,0-1,1 1,-1-1,1 0,-1 0,1-1,0 1,0-1,0 0,0-1,0 1,1-1,-1 0,0 0,1-1,-1 1,1-1,-1-1,1 1,-1-1,3 0,-1-1,0 0,0 0,0-1,-1 0,1 0,-1-1,1 0,-1 0,0 0,-1-1,1 1,-1-2,0 1,0 0,-1-1,1 0,-1 0,0-1,-125 235,50-104,41-71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25.283"/>
    </inkml:context>
    <inkml:brush xml:id="br0">
      <inkml:brushProperty name="width" value="0.05" units="cm"/>
      <inkml:brushProperty name="height" value="0.05" units="cm"/>
      <inkml:brushProperty name="color" value="#66CC00"/>
      <inkml:brushProperty name="ignorePressure" value="1"/>
    </inkml:brush>
  </inkml:definitions>
  <inkml:trace contextRef="#ctx0" brushRef="#br0">40 1,'-1'0,"0"0,-1 1,1-1,0 0,0 1,0 0,0-1,0 1,0-1,0 1,0 0,0 0,0 0,0 0,0 0,0 0,1 0,-1 0,0 0,1 0,-1 0,1 0,-1 0,1 0,-1 1,1-1,0 0,0 0,-8 40,8-39,-6 89,3-1,9 77,7-86,-7-50,-5-22,-6-24,-5-29,9 34,1 0,0 0,1 0,0 0,1 0,0 0,0 0,1 1,1-1,-1 1,1-1,1 1,0 0,0 1,1 0,0-1,0 2,1-1,0 1,1 0,-1 0,1 1,0 0,1 0,0 1,0 0,2 0,-9 4,0 0,-1 1,1-1,-1 1,1-1,0 1,-1 0,1-1,0 1,-1 0,1 0,0 0,-1 0,1 1,0-1,-1 0,1 1,0-1,-1 1,1 0,-1-1,1 1,0 1,0-1,-1 0,0 1,0-1,-1 1,1 0,0-1,0 1,-1 0,1-1,-1 1,1 0,-1 0,0-1,0 1,1 0,-1 0,-1 0,1 0,-1 8,0 0,-1 0,-1-1,1 1,-1 0,-1-1,-1 2,0 0,0-1,-1 0,0 0,0 0,-1-1,-1 0,0 0,0-1,0 0,-1 0,0-1,-1 0,-2 1,12-8,0 0,0 0,0 1,-1-1,1 0,0 0,0 0,0 0,0 0,-1 1,1-1,0 0,0 0,0 0,-1 0,1 0,0 0,0 0,-1 0,1 0,0 0,0 0,0 0,-1 0,1 0,0 0,0 0,0 0,-1 0,1 0,0 0,0 0,0 0,-1-1,1 1,0 0,0 0,0 0,-1 0,1 0,0-1,0 1,0 0,0 0,0 0,0 0,-1-1,1 1,0 0,0 0,0 0,0-1,0 1,0 0,0 0,0-1,0 1,7-18,17-17,-19 29,3-3,0-1,0 1,1 1,1 0,0 0,1 0,-9 6,1 1,-1 0,1-1,0 1,0 0,0 0,0 0,0 1,0-1,-1 1,2 0,-1 0,0 0,0 0,0 0,0 0,0 1,-1 0,1-1,0 1,0 0,0 1,0-1,-1 0,1 1,2 1,-1 1,1-1,-1 0,1-1,0 1,0-1,0 1,0-2,0 1,1 0,-1-1,0 0,1 0,-1-1,1 0,-1 0,1 0,-1 0,1-1,-1 0,0 0,1 0,-1-1,0 0,0 0,0 0,1-1,-4 1,0 1,0 0,0-1,0 1,0 0,0 0,0 0,0 0,1 1,-1-1,0 0,1 1,-1 0,1-1,-2 2,1 0,-1 0,0 1,0-1,0 0,0 0,0 1,0-1,-1 0,1 1,0-1,-1 1,1-1,-1 1,1-1,-1 1,0-1,1 1,-1-1,0 2,0-3,0 1,1 0,-1 0,0-1,1 1,-1 0,0 0,1-1,-1 1,1 0,-1-1,1 1,0-1,-1 1,1-1,0 1,-1-1,1 1,0-1,-1 1,1-1,0 0,0 1,0-1,-1 0,1 0,0 0,0 0,0 0,-1 0,1 0,0 0,0 0,0 0,0 0,-1 0,1-1,0 1,0 0,-1 0,1-1,0 1,0-1,-1 1,1-1,0 1,-1-1,1 1,-1-1,1 1,0-1,36-31,-36 31,21-24,-14 15,0 0,1 1,0 0,10-8,-17 16,-1 0,1 0,-1 0,1 0,0 0,0 0,-1 0,1 0,0 1,0-1,0 1,0-1,0 1,0 0,-1 0,1 0,0 0,0 0,0 0,0 0,0 1,0-1,0 1,0-1,-1 1,1 0,0 0,0 0,-1 0,1 0,0 0,0 1,0 0,0 1,0-1,0 1,-1-1,1 1,-1 0,0-1,0 1,0 0,0 0,0 0,0 0,-1 0,0 0,1 0,-1 0,0 0,-1 1,1-1,-1 2,-15 67,12-58,-17 55,-4-1,-2-1,-3-2,-17 26,25-52</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27.1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63 29,'-3'-3,"0"0,0 0,0 1,-1-1,1 1,-1 0,1 0,-1 0,0 0,0 0,-2 0,5 2,1 0,-1 0,0 0,1 0,-1 0,1 0,-1 0,0 0,1 0,-1 0,1 1,-1-1,1 0,-1 0,1 1,-1-1,1 0,-1 1,1-1,-1 0,1 1,-1-1,1 1,0-1,-1 0,1 1,0-1,-1 1,0 1,1 0,-1 1,1-1,-1 0,1 0,0 1,-1-1,1 0,0 1,1-1,-1 0,0 1,4 33,10 93,-3 90,-3-272,12-38,-13 62,-4 16,1-1,0 1,1 0,1 0,0 0,0 1,1 0,3-4,-8 14,0 0,0-1,0 1,0 0,0 0,1 0,-1 0,1 0,-1 1,1-1,0 1,0 0,-1 0,1 0,0 0,0 0,1 0,-1 1,0 1,1-1,-1 0,0 1,0 0,0 0,0 0,0 0,0 0,0 0,0 1,0 0,0-1,-1 1,1 0,-1 0,1 1,-1-1,2 2,0 1,0-1,-1 1,1 0,-1 0,0 0,0 0,-1 0,1 1,-1-1,0 1,-1 0,1-1,-1 1,0 0,-1 0,1 0,-1 0,-1 0,1 0,-1-1,0 1,0 0,0 0,-1 0,0-1,0 1,-1-1,0 2,0-1,-1 1,0-1,0 0,0 0,-1 0,0 0,0-1,0 0,-1 0,0 0,0-1,0 0,0 0,-1 0,0-1,1 0,-1 0,0-1,0 0,-1 0,1-1,-3 1,9-2,1 0,-1 0,0 1,0-1,0 0,0 0,0 0,0 0,0 0,0 0,1 0,-1-1,0 1,0 0,0 0,0-1,0 1,1 0,-1-1,0 1,0-1,1 1,-1-1,0 1,0-1,1 0,-1 1,1-1,-1 0,1 0,0-1,0 1,0 0,0-1,0 1,1 0,-1-1,0 1,1 0,-1 0,1 0,-1-1,1 1,0 0,-1 0,1 0,1-1,38-40,38-14,54-28,-104 61,-25 21,-6 8,-5 7,4-4,0 0,1 1,0-1,0 1,1 0,0-1,1 1,0 0,0 0,1 0,1 9,0-16,-1 0,0-1,0 1,1 0,0-1,-1 1,1 0,0-1,0 1,1-1,-1 1,0-1,1 0,-1 1,1-1,0 0,0 0,0 0,0 0,0-1,0 1,1 0,-1-1,0 0,1 1,-1-1,1 0,-1 0,1-1,0 1,0 0,-1-1,1 0,0 0,-1 1,1-2,0 1,0 0,-1 0,1-1,0 0,0 1,1-2,6-1,-1-1,0 0,0 0,0-1,-1 0,1-1,-1 0,0 0,6-7,4-5,0-1,-1 0,2-5,-50 64,29-38,1 0,0 0,0 1,0-1,0 0,0 1,1-1,-1 1,1-1,-1 1,1-1,0 2,0-3,0 0,1 0,-1 0,0 0,1 0,-1 0,1 0,-1 0,1 0,-1 0,1 0,0 0,0 0,-1 0,1 0,0-1,0 1,0 0,0-1,0 1,0 0,0-1,0 0,0 1,0-1,0 1,0-1,1 0,3 1,1 0,-1-1,0 0,1 0,-1 0,0-1,1 1,-1-1,0-1,0 1,1-1,-1 0,0 0,-1 0,5-3,7-4,0 0,-1-2,0 0,-1-1,6-7,14-13,-26 29,-11 17,2-11,0-1,0 0,0 1,0-1,0 1,1-1,-1 1,1-1,0 1,0-1,0 1,0-1,0 1,0 0,1-1,-1 1,1-1,0 1,-1-1,1 0,0 1,1-1,-1 0,0 1,2-1,-1 0,1 0,0 0,-1 0,1 0,0 0,0-1,0 1,0-1,1 0,-1 0,0 0,0-1,1 1,-1-1,0 1,1-1,-1 0,1 0,14-1,0 0,-1-1,1-1,0-1,-1 0,0-2,0 0,0 0,3-4,16-8,-1-2,-1-1,18-16,-29 25,-23 12,1 0,-1 0,0 0,0 0,1 0,-1 0,0 0,0 0,0 0,1 0,-1 0,0 0,0 0,0 1,1-1,-1 0,0 0,0 0,0 0,1 0,-1 1,0-1,0 0,0 0,0 0,0 0,0 1,0-1,1 0,-1 0,0 1,0-1,0 0,0 0,0 0,0 1,0-1,0 0,0 0,0 0,0 1,0-1,0 0,0 0,0 1,0-1,-1 0,1 0,-20 44,-95 136,-7-4,-47 42,114-155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32.95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0 124,'6'-6,"7"-1,7-6,7 0,3-4,3 1,1 3,1 4,0 4,-1 2,-5-4,-14-1,-9 2</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33.29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31,'5'0,"3"-6,5-1,6-1,5 2,5 2,3 7,-4 9,-13 2,-8 5,-12 5,-4 3,-7 4,-1 1,3-3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4:02.0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1,'2'1,"0"0,0 0,0 0,1 0,-1 0,0-1,1 1,-1-1,0 1,1-1,-1 0,0 0,1 0,-1 0,1 0,1-1,22 3,30 11,-16-5,0 2,-1 2,0 1,2 4,-21-10,0 0,0-1,1-1,15 2,-16-4,-1 1,1 1,-1 1,1 1,6 3,128 62,139 44,-233-92,50 29,-74-34,1-1,0-2,1-2,1-1,0-2,13 1,-19-7,0 2,-1 1,0 1,0 2,-1 1,-1 1,18 11,31 21,-12-5,2-4,5-1,-1 0,64 40,-74-38,2-2,46 15,120 50,31 11,-135-60,114 65,-119-59,71 20,-55-23,565 215,-559-219,51 8,-58-20,92 42,-169-59,1-2,23 2,-10-2,26 12,-2 3,-14-6,0 4,-3 3,-1 3,8 10,-3 0,2-3,20 3,31 16,-90-38,-1 3,-2 1,24 23,45 30,-105-77,0-1,1 0,0-1,0 0,0 0,0-1,1-1,1 2</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34.419"/>
    </inkml:context>
    <inkml:brush xml:id="br0">
      <inkml:brushProperty name="width" value="0.05" units="cm"/>
      <inkml:brushProperty name="height" value="0.05" units="cm"/>
      <inkml:brushProperty name="color" value="#66CC00"/>
      <inkml:brushProperty name="ignorePressure" value="1"/>
    </inkml:brush>
  </inkml:definitions>
  <inkml:trace contextRef="#ctx0" brushRef="#br0">9 1,'99'70,"-76"-59,0 0,1-2,1-1,0-1,0 0,0-2,1-1,-1-2,1 0,17-1,-60 1,-1 1,1 1,0 1,0 1,0 0,1 1,0 1,-2 1,-49 28,-23 18,78-48,2 0,-1 1,1 0,0 1,1 0,0 0,-7 9,16-18,0 0,0 0,1 0,-1 0,0 0,0 0,0-1,1 1,-1 0,0 0,0 0,1 0,-1 0,0 0,0 0,1 0,-1 0,0 0,0 0,1 0,-1 0,0 0,0 0,0 1,1-1,-1 0,0 0,0 0,1 0,-1 0,0 0,0 1,0-1,0 0,1 0,-1 0,0 0,0 1,0-1,0 0,0 0,1 0,-1 1,0-1,0 0,0 0,0 1,0-1,0 0,0 0,0 1,0-1,0 0,0 0,0 1,0-1,0 0,0 0,0 0,0 1,0-1,-1 0,3 0,15-5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38.771"/>
    </inkml:context>
    <inkml:brush xml:id="br0">
      <inkml:brushProperty name="width" value="0.05" units="cm"/>
      <inkml:brushProperty name="height" value="0.05" units="cm"/>
      <inkml:brushProperty name="color" value="#66CC00"/>
      <inkml:brushProperty name="ignorePressure" value="1"/>
    </inkml:brush>
  </inkml:definitions>
  <inkml:trace contextRef="#ctx0" brushRef="#br0">2 13,'0'0,"-1"0,1 0,0-1,0 1,0 0,0-1,0 1,0 0,-1-1,1 1,0 0,0-1,0 1,0 0,0-1,0 1,0 0,0-1,1 1,-1 0,0-1,0 1,0 0,0-1,0 1,0 0,1-1,-1 1,0 0,0 0,0-1,1 1,-1 0,0 0,0-1,1 1,-1 0,0 0,1 0,-1 0,0-1,1 1,-1 0,0 0,1 0,-1 0,0 0,1 0,-1 0,0 0,1 0,-1 0,0 0,1 0,-1 0,0 0,1 0,-1 0,0 1,1-1,-1 0,0 0,0 0,1 0,-1 1,2 0,-1 0,0 0,0 1,1-1,-1 1,0-1,0 1,0-1,0 1,-1-1,1 1,0 0,-1 0,6 33,-2-1,-2 1,-1 0,-1 0,-3 7,1 34,2-67,0 1,0-1,-1 0,-1 0,1 0,-1-1,-1 1,0 0,0-1,-2 4,-1-3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39.23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0 122,'37'-13,"-4"0,9 7,1 2,40 2,-34 1,0-2,2-2,-20 1,1-1,-1-2,0-1,-1-1,23-11,-36 9,-9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43.42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170 107,'2'-7,"1"2,0-1,0 0,1 0,0 1,0 0,0 0,0 0,1 0,0 1,0-1,0 1,1 0,4-1,0 0,0 0,1 1,0 0,0 1,0 0,0 1,0 1,0-1,0 2,1-1,-1 2,0-1,0 2,1-1,-1 2,6 1,-14-2,0-1,0 1,-1 0,1 0,0 0,-1 0,1 1,-1-1,0 1,0-1,1 1,-2 0,1 0,0 0,-1 0,1 0,-1 0,0 0,0 1,0-1,-1 0,1 1,-1-1,0 1,1-1,-2 0,1 1,0-1,-1 1,1-1,-1 0,-1 2,-1 11,-2 0,0 0,-1-1,0 1,-1-1,-2 2,-6 9,-1 0,-1-1,-1-1,-2-1,0 0,-9 7,13-16,-1 0,0-2,0 1,-2-2,1-1,-1 0,-1-1,1-1,-11 2,-60 17,78-27,19-5,20-6,-10 7,1 0,0 2,1 0,-1 1,0 1,1 0,-1 2,0 0,0 1,0 1,0 1,1 0,10 10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43.7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26 0,'-5'0,"3"0,2 6,2 7,-6 8,-2 5,0 4,1 3,7-4,3-7</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44.12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130 0,'1'0,"0"0,-1 1,1-1,0 0,-1 0,1 0,0 0,-1 1,1-1,0 0,-1 1,1-1,-1 1,1-1,0 0,-1 1,1-1,-1 1,0 0,1-1,-1 1,1-1,-1 1,0 0,1-1,-1 1,0 0,0-1,1 1,-1 0,0-1,0 1,0 0,0-1,0 1,0 0,0 0,0-1,0 1,0 0,-1-1,1 1,0 0,0-1,-1 1,1 0,0-1,-1 1,1-1,-1 1,1 0,-1-1,-21 40,20-37,-12 20,-3 2,0 2,2 0,1 0,1 2,-3 13,14-37,0 1,1-1,-1 1,1 0,0 0,0-1,1 1,0 0,0 0,0 0,1 0,0-1,0 1,0 0,1-1,0 1,0-1,0 1,1-1,0 0,0 0,0 0,1 0,-1-1,1 1,0-1,0 0,1 0,-1 0,1-1,1 1,3 0,-1 1,1-2,0 1,0-2,0 1,0-1,1 0,-1-1,1 0,-1 0,1-1,-1-1,1 0,-1 0,1 0,-1-1,0-1,1 0,2-1,2-1,1-1,-1 0,0-1,0-1,-1 0,0-1,-1 0,0-1,0-1,-1 1,6-9,-12 13,-1 1,0 0,-1-1,1 0,-1 0,0 0,-1 0,0-1,0 1,0-1,0 1,-1-1,0 1,-1-1,0 0,0 0,0 1,0-1,-1 0,-1 1,1-1,-1 1,0-1,0 1,-3-6,1 5,0 0,-1 0,0 1,0-1,0 1,-1 1,0-1,0 1,-1 0,1 0,-1 0,0 1,0 0,-1 1,1-1,-1 1,1 1,-1 0,0 0,0 0,-3 1,-13-1,0 1,-1 2,1 0,0 2,0 0,-19 6,-16 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3:46.438"/>
    </inkml:context>
    <inkml:brush xml:id="br0">
      <inkml:brushProperty name="width" value="0.05" units="cm"/>
      <inkml:brushProperty name="height" value="0.05" units="cm"/>
      <inkml:brushProperty name="color" value="#66CC00"/>
      <inkml:brushProperty name="ignorePressure" value="1"/>
    </inkml:brush>
  </inkml:definitions>
  <inkml:trace contextRef="#ctx0" brushRef="#br0">84 231,'-5'-1,"0"0,0-1,0 1,0-1,0 0,0-1,0 1,1-1,0 0,-1 0,1 0,0-1,-2-2,4 4,1 1,-1-1,1 1,0-1,-1 0,1 0,0 0,0 0,0 0,0 0,0 0,1 0,-1 0,0-2,1 3,1 0,-1 0,0 0,0-1,1 1,-1 0,0 0,1 0,-1 0,1 0,-1 0,1 1,0-1,-1 0,1 0,0 0,0 0,0 1,-1-1,1 0,0 1,0-1,0 1,0-1,0 1,0-1,0 1,0 0,1-1,0 1,0 0,0-1,0 1,0 0,0 0,0 0,0 0,0 1,0-1,0 0,0 1,0-1,0 1,0 0,0 0,0 0,-1 0,1 0,0 0,-1 0,1 1,-1-1,1 0,-1 1,1-1,-1 1,1 1,32 52,-30-48,7 17,-1 0,6 25,-11-33,0 1,1-1,1 0,0 0,1-1,1 0,8 12,-15-26,0 1,1 0,-1-1,0 1,1-1,-1 0,0 0,1 0,-1 0,1 0,0 0,-1-1,1 1,0-1,-1 0,1 0,0 0,-1 0,1 0,0 0,0-1,-1 1,1-1,-1 0,1 0,-1 0,1 0,-1 0,1-1,-1 1,0-1,14-7,-1-1,0 0,-1-1,3-4,-9 9,0-1,198-162,49-21,-204 155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4:50.8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387 667,'0'-6,"-6"-2,-7 1,-8 1,-5 2,-4 7,-3 3,-2 6,0 8,1-1,5 2,13-1,10-11,11-7,6-9,5-4,7-5,-7 6,-12 4,-12 3,-4 8,-7 3,-5 1,7-2,12-8,13-3,10-7,8-8,12-5,3 1,2-2,-1 4,-13 12,-18 12,-16 5,-13 8,-9 7,-11-1,-6 1,0 3,2-3,2-5,2-1,8-8,14-6,10-9,12-4,16-5,10-1,5-3,8 2,2-2,-2 2,4 4,-2 4,-8 10,-17 4,-17 2,-16-1,-11 4,-8 1,-5-2,-1-2,-1-2,0 3,13 1,15-2,16-7,17-4,11-1,10-5,4-2,-1-3,2-1,-1-2,-3 2,-5-2,-13 2,-19 4,-16 9,-12 5,-9 3,-5 6,-3 0,0 0,-1-4,6 5,15-7,15-4,14-2,10-7,12-1,7 0,1-4,-1 1,-2-4,-1 1,-3-2,-13 1,-15 3,-16 5,-11 8,-9 5,-5 2,3 4,1 2,0-3,5 4,11-2,9-7,11-5,9-3,8-6,6-2,8-5,5-5,0 1,-8-2,-3 3,-2-1,-12 3,-14 4,-14 4,-10 10,-9 5,-4 1,-2 5,-1 0,-1 4,13 0,10-9,13-6,12-9,10-2,8-6,3-6,3-4,2 1,-2 1,1-3,-1-2,-12 5,-15 5,-16 7,-16 10,-11 12,-5 4,-1 5,-6 0,6 2,4-3,14-10,22-6,18-9,16-9,9-8,8-5,8 2,4 0,4 0,-4 3,-7 6,-12 1,-20 9,-19 5,-16 4,-12 7,-7 2,-10-1,-4 5,1-1,1-2,15-4,17-8,16-9,13-4,9-5,6-4,2 1,2-2,0 4,-7 0,-13 2,-16 6,-8 9,-9 6,-6 2,-6 6,-4 1,-2 4,11 0,14-9,15-5,12-10,8-2,6-6,3 0,2 3,-12 3,-16 4,-15 8,-11 4,-10 7,-5 1,-3 4,10-2,15-3,15-3,12-5,-3-2,-3 4,-9 1,-11-1,-10 4,-6-1,-6 5,-3 0,5 2,12-1,16-4,18-9,13-5,6-3,3-5,1-2,-1 1,-13 3,-16 3,-22 2,-14 7,-8 3,-4 1,-2 4,1 0,7 4,14 4,16 0,15 1,10-2,7-5,4-5,1-3,-4-9,-2-4,-1-6,-10 4,-14 10,-13 5,-12 6,-7 8,-4 6,3 3,0-2,0 0,-1 0,-1-3,5-1,12-10,15-7,7-10,7-5,8-6,4-6,5 0,-10 4,-14 5,-14 9,-11 12,-10 4,-4 6,-10 5,-2 4,-1-3,8 1,4-6,14-4,14-6,15-5,11-8,7-4,4-7,3 0,0-4,1 1,-1-2,-2 2,1-2,-13 3,-9 9,-13 7,-12 8,-9 3,-8 5,-9 6,-5-1,0 1,2 4,1-4,2 0,3-3,11-5,17-10,15-7,11-7,15-9,12-6,4-5,6 3,3 1,4-2,-3 4,-6 1,-7 4,-6 0,-15 8,-18 7,-21 9,-15 10,-14 7,-10 7,-9 3,-4 2,2 2,1-7,5-1,18-7,22-11,24-14,17-12,16-8,18-7,11-2,4-9,2-1,0 0,-8 2,-10 2,-8 8,-19 9,-19 14,-24 14,-20 11,-17 10,-16 10,-9 5,-8 2,-2-2,3-2,9-3,17-12,24-11,23-14,19-12,18-10,11-6,11-5,6-3,1 0,-4 0,-5 1,-6 5,-9 4,-16 5,-17 12,-14 7,-10 5,-13 7,-5 7,-7 2,-1 2,2 4,4-2,15-6,23-11,20-12,17-11,16-8,5-6,5-2,5-3,-3 6,-6 2,-18 6,-19 12,-25 8,-17 10,-14 9,-13 8,-8 4,1 4,-2 2,5-5,6-8,18-7,14-13,16-11,14-5,17-11,9-7,4-4,7-2,0 7,-2 2,-3 0,-15 6,-17 6,-17 6,-13 11,-9 5,-5 2,3 5,1 1,5-8,13-4,8-9,10-2,9-5,9-7,4 2,-1-3,-7-2,-12 3,-13 11,-11 6,-10 12,-5 8,-4 3,-2-2,11-4,16-9,15-5,11-3,10-6,5-1,3 1,-4 9,-14 10,-15 10,-19 12,-12 8,-13 2,-11 6,-1 1,2-2,4-3,5-2,15-9,19-15,21-10,15-13,14-9,12-9,2-5,3 2,-3 0,-4 5,-17 7,-20 5,-13 11,-11 11,-16 9,-9 7,-5 5,0 2,0-4,7-2,4 0,12-5,15-6,13-6,16-10,10-6,9-8,3-1,4-4,5-5,-2-4,-5 3,-5 5,-5 0,-9 9,-16 7,-17 8,-13 11,-16 6,-14 7,-6 3,-5 3,1 0,4-5,5-3,4-5,9-2,16-3,11-10,11-8,11-7,14-4,7-5,2-5,7-5,0 3,-1-1,-4 4,-3 0,-7 9,-16 7,-10 9,-13 11,-9 2,-3 4,-4 4,-3-2,2 0,0-3,4 0,11-8,12-7,12-10,9-4,6-5,10-8,3-4,0-4,-2 3,-1 0,-3 6,-13 11,-16 7,-21 11,-14 9,-13 13,-6 7,-7 3,0-5,4-4,16-6,18-7,24-14,16-11,15-12,12-7,9-6,-1 3,2 1,-6 0,-5 3,-17 8,-21 5,-17 11,-15 12,-9 3,-11 5,-5 6,-7 3,1 3,2-3,5-2,2-4,10-1,3-4,13-5,14-4,20-9,10-5,8-7,2-1,1-4,-1-4,-2 1,-1-1,-1 2,-7 0,-7 9,-14 6,-13 10,-12 3,-2 7,-4 6,-4 0,-1 1,-3-2,4 0,13-2,15-11,12-6,11-9,6-3,11-5,8-6,3 1,-1-2,-5 4,-3-2,-15 9,-18 7,-15 10,-14 9,-14 2,-6 5,-4 4,2-2,1-6,8 1,15-8,16-7,15-8,10-11,8-1,3-4,2 2,1 4,-6-1,-15 2,-14 4,-15 3,-10 3,-6 8,1-3,11-1,8-7,12-7,5-7,7-1,1-1,-2-3,-4-3,-9 4,-11 6,-8 6,-8 6,-5 9,-2 4,9-4,15-8,15-9,11-2,9-4,6 2,-3-1,-11 2,-10 10,-17 6,-12 10,-9 9,-11 1,-3 3,-1-1,2 1,3-3,8 2,3-4,13-9,15-6,13-9,4-9,0 4,-8 5,-12 8,-11 11,-14 4,-7 4,-4 5,-7 4,0 3,2 2,-3 0,1 2,3-7,14-7,19-13,16-14,13-5,10-7,-1-6,-10 7,-14 6,-13 11,-16 11,-9 3,-11 5,-8 6,-7 3,2 4,5 1,6 1,5-6,5-7,14-7,17-12,21-11,14-6,8-4,8-6,4-3,-2-4,-2 5,-3 0,-15 6,-17 11,-15 8,-19 9,-10 10,-11 8,-4-1,2 1,-2 3,1 1,3-3,16-7,12-12,15-7,14-4,11-6,7-8,4-1,3-2,0-4,0 3,0-2,-1 5,-6-1,-3 3,1-1,0 3,3 3,-5-2,-1 2,-4 9,-6 10,-5 9,-4 8,-3-5,4-7,6-11,8-5,5-8,5-7,2-1,2-2,-11 7,-15 13,-14 12,-12 11,3 0,9-2,6-11,9-6,8-4,7-6,5-3,-2-5,0 0,-11 4,-7 8,-12 6,-10 2,-4 6,-4 2,-4-2,2 3,-1 0,4 3,11-1,12-3,7-10,6-4,-5-3,-9 0,-12 1,-4 6,-4 4,5 0,11-1,6-6,8-4,8-7,6 0,4 1,-9 2,-13 9,-14 10,-12 3,-2 5,-4 0,-3-4,2 2,1-1,9-10,14-6,6-7,8-4,8-4,6-1,4 4,2-2,2 1,0 4,0-3,-1 1,1 3,-1 3,-12 2,-15 2,-9 7,-9 2,-9 1,-2 4,-1 0,8-2,12-3,13-8,10-3,7-8,5-1,3 2,-5-4,-2 1,0 4,-10 2,-14 9,-14 4,-10 7,-8 7,7 1,13-10,18-6,14-9,14-4,6-6,2 0,-2 1,-2-1,-9 7,-15 10,-17 6,-14 6,-10 7,-8-1,-3 3,-2-3,-1 1,12-9,16-7,15-3,12-9,9-2,5-6,3 0,2-4,-1 3,-11 8,-16 6,-15 4,-7 7,-7 1,-5 6,-4-1,-4-2,5 2,12-2,9-8,12-6,10-2,3-6,4-2,4-5,3-5,-9 2,-14-3,-13 3,-11 4,-3 0,3-4,3-4,0 2,-4 4,-4 5,-5 5,4 9,-1 4,5-4,4-9,13-2,10-7,12-5,6 1,1-2,-11 2,-13 11,-13 7,-10 9,-8 4,-9 5,-10 6,-3-1,-4 2,2-3,5 0,3-2,17-5,17-10,18-6,12-8,9-2,5-4,3 0,1-3,0 3,-6 10,-15 11,-15 5,-13 7,-11 7,-7 4,-4-2,-2 1,-1-5,7 1,2-5,5 2,8-9,11-6,13-9,10-4,13-6,7-1,3-2,-1-5,-1 2,-2 4,-13 5,-16 11,-22 11,-19 9,-16 7,-12 5,-11 9,-6 3,-7 0,0-2,3-2,9-2,11-7,11-9,19-8,20-12,19-6,18-8,11-7,11-6,8-5,6-2,-2-1,-5-1,-7 0,-5 6,-5 8,-9 2,-14 10,-16 6,-8 9,-8 5,-7-1,2 4,9-1,7-7,10-6,10-2,3-6,-1 3,-10 3,-11 7,-11 3,-7 0,-1 4,-2 1,10-8,13-5,12-8,11-3,13-5,7-5,8 0,7-1,0 3,-10 4</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4:53.06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98 118,'6'0,"1"-6,6-1,0 5,-7 4,-5 6,-9 3,-2 5,-5-1,-7 3,2 5,-3-2,-2 0,8-2,14-10,17-13,13-6,8-6,2-1,2-3,0-4,-2 2,-1 0,-1 3,-12 5,-16 10,-14 6,-12 3,-9 6,-5 1,-2 4,-1 0,-1 2,13-1,15-10,15-6,13-3,8-6,5-3,4-5,0 1,0-4,0 3,-1 3,0 4,-12 4,-16 2,-14 8,-13 2,-7 7,-6 0,-2-2,-1 2,0 0,5 2,15-7,15-5,8-9,14-3,10-7,4-5,8 0,8-3,1-2,3 3,-2-1,-4 4,-11 10,-17 8,-18 8,-21 10,-13 7,-13 6,-10 2,-7 3,-5-6,3-1,2-1,4-4,18-6,22-12,19-6,15-9,16-9,13-6,6 0,4 0,-1-2,-5 3,-5 1,-9 9,-18 8,-17 10,-14 4,-11 7,-7 0,-4 4,-1-1,-1 1,0-2,2-4,11-4,17-4,8-8,10-4,9 0,1 6,3 3,3 2,-4-5,1-4,-4-5,-12-2,-12 1,-5 9,4 10,8 3,16 0,10-1,17-3,1-3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4:57.15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347 126,'-6'0,"-7"6,-7 1,-7 6,-9 6,-4 6,-2-2,2 1,1 2,2-3,7 0,14-4,16-11,13-6,11-5,6-6,4-8,2-1,1-3,-1 2,-1-1,-5 8,-15 12,-15 6,-7 7,-9 2,-1 4,-4-1,2 1,-1-1,8-5,12-4,11-10,16-3,8-9,5 0,6-5,2 1,-3-2,-2 2,-15 10,-23 6,-18 8,-19 9,-9 8,-9-1,-2 2,-3 2,2-3,15-6,21-6,18-11,20-11,18-9,20-8,11-5,5 4,1 0,-6 0,-11 4,-8 1,-19 9,-21 8,-18 11,-19 9,-10 9,-11-1,-9 3,-1 3,5-5,4 1,5-4,16-11,18-8,16-9,18-9,17-7,6-5,7-4,-1 4,3 2,-4 4,-10 2,-18 9,-20 7,-15 10,-13 4,-13 6,-12 7,-3-1,-5 1,2-2,4 1,5-4,4-4,10-10,21-6,18-7,24-9,19-11,18-7,7-3,4 0,-2 1,-1 1,-10 7,-21 10,-29 13,-24 8,-23 10,-22 9,-14 7,-7 4,-8 4,3 1,5-6,8-1,21-12,30-8,22-11,22-6,11-6,10-7,2-5,-2 2,-4 0,-5 3,-9 1,-5 3,-12 11,-15 6,-14 10,-9 2,-8 6,-9 5,-4 0,-6 0,-1-2,3 0,4-2,9 0,15-7,18-7,14-9,11-4,6 0,5-4,2-1,-1 3,1 9,-2 10,0 4,0 0,-2-2,1-9,-1-4,-5 4,-14 2,-8 6,-12 1,-10 5,-9 0,1 3,10-2,13-3,12-4,10-4,7-2,5-8,2-3,1 0,0 2,0-5,-13 1,-9 6,-13 5,-13 8,-10 2,-12 5,-6 0,-3 2,2-1,-5 2,0-2,3-4,2-5,9-9,15-4,5-1,-2 0,-3 7,-5 3,-4 7,-4 1,-2-1,-2-3,11-2,16-2,13-8,13-9,7-2,7-4,2-5,1 2,0-1,0 3,0 0,-2-3,-11 3,-16 5,-14 4,-13 5,-7 9,-6 3,-2 7,-1 1,-6-2,4 3,3-1,2-3,12-3,15-10,15-3,11-1,8-6,5 0,2 2,1-4,1 2,-1-4,-7 7,-13 5,-10 9,-12 3,-4 6,-7 1,-5 3,6-1,11-3,13-5,10-3,8-3,0-8,-11-2,-7 4,-12 4,-9 2,-4 5,7-4,11-2,11-2,4-7,4-2,5 1,-2-5,0 1,3 2,-9 3,-13 8,-13 3,-5 8,-6 1,-5-1,2 3,10-2,7-8,11-5,10-8,8-3,6 1,-2-5,0 2,1-4,-4 8,-12 4,-7 10,-12 3,-3 6,5 1,9-2,10-9,8-6,6-1,4-2,2-4,1-1,0 1,0 2,0-4,-7 7,-13 3,-15 7,-13 4,-10 5,-7 5,-10 0,-3 2,0 3,12-8,24-13,18-7,13-9,8-2,10-5,3 1,1-2,-15 8,-17 12,-17 6,-14 2,-9 5,-6 0,-4 4,-1-1,1-3,5 2,15-2,9-9,12-4,10-3,9-7,6-1,3 1,-3-4,-2 2,-11 1,-9 10,-10 3,-12 3,-3 6,-4 0,7 0,11-3,13-3,9-8,8-3,11-7,4 0,0 1,6-3,-7 8,-15 4,-18 8,-22 10,-19 7,-22 0,-13 2,-5 3,3-3,8-7,14-5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2:21.5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1195 52,'-29'12,"7"-1,-76 26,76-26,-1-2,0-1,0-1,-1 0,0-2,0-1,-1-1,-64-1,53-3,-1 3,1 0,-28 7,-50 19,-69 29,162-48,1 0,1 2,-1 0,2 1,0 1,0 1,1 0,1 1,1 1,0 1,1 0,-6 10,9-7,1 0,2 0,0 0,1 1,1 1,0-1,2 1,1 0,0 0,2 5,1 0,0-1,2 0,1-1,2 1,0 0,1-1,2 0,1 0,0-1,2-1,13 23,-18-37,1 1,0-1,0 0,1 0,0-1,0 0,1 0,0-1,1 0,8 4,-1-2,1 0,0-2,0 0,0-1,1 0,5-1,35 4,0-2,0-3,48-3,-92-1,41 0,1-2,0-3,-1-3,0-2,-1-2,0-3,-1-2,-1-2,29-16,-69 28,-1-1,0 0,0 0,-1-1,0-1,0 0,-1 0,-1-1,0-1,0 1,-1-1,0-1,-1 0,-1 0,0 0,-1 0,0-1,-1 0,0 0,-1-2,6-40,-2 1,-3-1,-2-1,-4-30,2 49,0-4,-2 1,-1 0,-3 0,-1 1,-8-25,13 55,-1 0,-1 0,0 0,0 0,-1 1,0 0,-1 0,0 0,0 1,-1-1,0 2,0-1,-1 1,0 0,0 1,-1-1,0 2,0-1,0 1,-1 1,1 0,-1 0,0 1,-4-1,-33-3,0 3,-1 1,0 3,1 2,-8 2,-47 1,29-3</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04.11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771 216,'6'0,"1"-5,-5-3,-10-5,-8 0,-8 1,-5 10,-3 4,-3 8,0 2,0-1,0 3,0 0,1 2,0 0,12-4,15-4,14-3,12-8,9-4,5-6,2-1,-10 2,-15 3,-15 3,-13 2,-14 9,-7 2,-9 6,-1 1,-5 3,2 0,4-4,5 2,14-2,19-9,17-4,12-4,9-5,11-8,10 0,3-4,-2 3,-4 3,-4 0,-15 1,-18 10,-15 4,-14 4,-8 5,-11 3,-4 3,-1 1,1 2,3-2,2 3,2-3,2 2,11-2,17-9,13-6,19-9,9-4,11-4,3 0,4-3,-1 2,-3 4,-5-2,-4 2,-14 8,-18 6,-21 8,-15 3,-18 4,-14 6,-8 4,2 4,1 2,6 2,7-5,13-2,12 0,17-4,16-7,12-5,15-11,8-5,1-2,1-5,3-1,1-3,-4-6,-2 2,-2 4,-3-1,-13 8,-16 11,-15 12,-12 8,-13 6,-14 5,-9 2,-1 6,-2 2,3-1,6-7,5-4,16-7,19-8,17-7,18-4,17-9,12-5,8-5,6-7,1-4,2-5,-7 3,-8 1,-7 4,-13 1,-18 9,-18 7,-14 10,-11 4,-12 6,-11 6,-10 6,-5 3,-4 3,4 1,2-6,4 0,19-7,21-5,19-7,21-10,12-10,11-10,9 0,8-3,3-3,-4-3,0 4,-6 1,-6 5,-18 5,-19 12,-24 11,-22 4,-15 6,-7 6,-4 5,-4-4,3 1,6-5,7 0,17-3,13-11,21-7,16-8,16-9,18-7,12-6,6-3,2-1,0-1,-1 0,-8 6,-9 2,-8 0,-13-1,-17 4,-18 6,-15 6,-10 6,-12 9,-12 4,-8 6,-6 8,-4 4,-2 0,0 0,0 1,6-2,20-7,22-6,27-10,17-5,17-8,12-7,9-7,6-4,2-3,2-1,-7 5,-7 1,-15 1,-19 4,-19 12,-22 13,-20 13,-14 8,-10 7,-11 4,-5 2,-6 0,0 0,9-1,5-6,15-2,22-6,28-13,27-12,21-12,14-9,15-5,11-4,4-1,-2-2,-4 2,-10-1,-11 2,-16-1,-21 7,-21 8,-21 12,-14 9,-12 9,-10 9,-1 1,-3 2,-2 4,3-2,6-1,6-3,17-6,18-10,18-6,12-9,15-7,13-8,10 2,1-1,-4-2,0-3,-3 0,-16 3,-14 13,-22 9,-16 10,-17 11,-20 7,-12 7,-6 3,-2 1,0 2,1-6,8-3,26-10,25-15,26-14,24-9,21-8,13-4,6-2,1-2,-6 7,-10 2,-10 6,-13 1,-19 4,-18 5,-16 10,-10 6,-7 7,-9 3,-9 3,-2 0,-3 2,1-2,6-3,4 0,4-1,3-3,14-3,16-4,16-6,11-4,8-6,5-1,8-4,4 2,4 2,0 0,-2 1,-10-3,-5 1,-14 4,-15 3,-15 3,-10 9,-7 3,-5 0,-2 5,11 0,15-1,15-4,13-2,8-2,12-7,5-4,6 1,1-5,-3 0,-3 1,-10-2,-4 1,-2 2,-12 3,-13 3,-3 2,6 1,0-5,6-1,7-6,5 0,4-3,4 0,-10 3,-14 5,-15 8,-16 5,-11 6,-5 3,-2 3,1 0,13-3,10-11,15-4,12-3,6-7,4 0,0-5,2 0,-3-2,1 1,-8 4,-13 5,-11 8,-9 5,-1 7,-3 1,9-1,7-8,10-6,12-7,8-2,1-6,3 1,-3-3,-12 2,-6 9,-11 7,-9 2,-7 8,-7 8,-2 0,-3 4,0-2,5 1,14-2,15-10,14-7,10-3,6-1,-1-6,1-2,0 1,-5 9,-11 4,-15 7,-11 1,-10 6,-7 5,-3-2,-3 3,0-4,6 1,13-2,16-6,13-3,11-10,7-4,4-2,1 1,2-5,-1 0,0 2,-1 2,-12 2,-16 8,-14 9,-18 3,-10 4,-5-2,-1 3,1 4,1 3,13-3,16-6,17-5,11-11,16-6,6-8,2-2,7-4,-1 1,-2-3,-4 3,-8 9,-16 7,-17 8,-20 10,-12 7,-13 11,-9 5,-8 1,-5 0,4-7,6-4,7-7,12-2,18-9,18-8,14-4,12-8,12-8,6-1,0-4,6 2,-7-2,-4 3,-3 5,-13 4,-16 4,-15 8,-11 4,-14 6,-7 7,-8 0,0 2,1 3,4-3,3 1,3-4,14-5,17-5,15-4,11-8,9-10,11-2,5-4,-1 0,0-1,-3 2,-3 5,-6-2,-10 7,-14 6,-19 8,-13 10,-14 1,-11 4,-4 3,-3 4,-4 3,3-4,6-1,5-5,18-5,18-7,17-9,19-6,17-7,12-7,9-5,4-5,3 3,-5 0,-2 0,-7 4,-17 5,-22 7,-20 10,-20 6,-12 7,-11 8,-4 5,-4 0,0 0,5 2,4-4,5 0,14-3,18-6,15-5,13-10,14-5,7-6,8-8,7 0,-1-2,3 2,-4-1,-5 4,-5-2,-16 3,-19 4,-15 9,-14 6,-8 8,-6 7,-2 1,-1 3,0-2,1 1,1-3,12-5,15-10,16-5,11-9,8-2,6-4,7 0,-1-2,-3 2,-2 4,-11 4,-11 9,-13 5,-11 7,-10 1,-1 5,-2-1,8-4,13-9,14-6,9-2,9-6,4-2,-9 2,-13 7,-15 6,-12 6,-9 3,6-1,12-8,13-5,11-7,9-3,5-4,5 0,-11 3,-9 10,-13 4,-12 3,-10 6,-8 1,-4 0,9-4,7-7,14-4,6-7,8-2,3-4,4 0,-2-1,-2-5,-5-3,-10 2,-4 0,-8 4,-7 5,-6 5,-5-1,3-4,12-1,8-2,11 2,11 3,-3 4,-10 4,-10 2,-9 8,-9 3,-4-1,-3 6,-2-1,11-7,15-11,20-4,15-6,13-6,7 1,6-2,0 3,-14 6,-20 4,-18 10,-20 4,-19 8,-8 2,-8 4,-5-1,1 2,6-2,17-9,20-7,19-9,20-8,12-8,11-5,4 2,-2 1,-2-2,-4 4,-3 6,-9 1,-3 3,-12 10,-14 5,-14 8,-9 3,-13 5,-12 5,-9 5,-12 9,-6 4,-2 1,7-1,9-8,9-2,13-2,19-5,19-7,20-11,18-7,14-9,10-2,5-5,-2-5,-2 2,-5 3,-8 1,-11 7,-19 7,-12 9,-13 3,-12 6,-9 6,-5 0,-3 2,-2-4,6 2,8 2,12-2,15-6,12-4,8-10,6-6,4-7,1-1,0 0,0-2,-7 7,-13 10,-15 5,-14 7,-10 1,-2 4,-1-1,-3 1,-2-2,11-4,13-4,14-4,12-8,8-4,0-6,0-1,2 2,-10 3,-14 8,-13 11,-17 3,-10 5,-10 11,-9 7,-12 2,-7 0,-1 0,-1-6,8-4,20-12,24-8,28-12,18-11,17-8,12-6,4-4,-2 4,-5 1,-5 0,-10-2,-16 6,-17 5,-15 7,-10 11,-6 6,-11 1,-3 6,0 1,-4 3,1 0,2 3,-2-3,1 3,-3-3,1 2,3-2,4-4,2-4,15-3,10-8,14-4,13-6,9-7,7-5,4 1,3-1,0 4,-1 0,-11 3,-15 6,-16 3,-11 10,-9 5,-6 1,-2-1,-2-1,1-2,6-1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07.45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425 131,'-6'0,"-7"0,4 0,4-6,7-2,5-5,-5 0,-15 2,-10 2,-7 10,-10 3,-9 7,-2 3,-4 3,1-1,11 3,12-7,17-7,23-9,15-4,15-6,6-1,7-4,1 2,-4-2,-4 2,-4 3,-9 0,-15 1,-17 4,-14 2,-10 9,-7 4,-3 0,-8 6,-2 0,0-1,3-3,7 2,16 1,17-3,14-7,15-5,10-1,9-6,9 0,-1 0,-3-2,-5 0,-16 9,-19 10,-17 4,-20 7,-10-1,-6 4,-1-2,1 1,1-2,3 2,6 3,16-3,15-3,13-6,10-3,7-4,5-2,6-1,4-7,-2-1,-2 0,-1 2,-9-5,-9 7,-20 2,-15 9,-12 2,-13 6,-11 0,-4 3,-3-1,2 1,16-1,19-5,20-3,20-10,18-4,14-7,10-7,4 0,-2-3,-2 2,-5 0,-7 2,-18 4,-21 11,-17 6,-14 2,-9 6,-11 1,-5 4,-7 0,1 2,2-1,4 1,15-2,19-3,15-5,14-9,9-4,5-7,3-1,-10 1,-16 3,-14 9,-14 3,-8 3,-6 5,-3 0,-1-1,-1 4,13-1,15-3,15-9,12-4,10-2,4 0,3-4,2-2,-1 2,0-3,-12 5,-15 5,-16 2,-12 7,-8 2,-6 0,-2-2,-2 4,1-1,0-1,6 4,8 4,14 0,14-3,12-4,8-3,5-4,4-1,1-8,0-2,-12 0,-15 1,-9 8,-11 4,-9 0,-7 6,-4 1,-3 4,10-7,16-4,13-10,13-8,14-3,7-4,4-5,-1 2,-2 0,-1 3,-8 0,-15 3,-16 5,-13 4,-10 3,-8 3,-3 2,-2 6,-6 2,-2 0,1 4,2 0,3-2,13-3,16-2,16-8,12-9,9-2,5-5,3-5,0 2,1-1,-1 3,-6 0,-15 3,-14 4,-14 5,-10 3,-7 3,-5 2,-1 0,0 7,0 1,12 0,15-2,16-7,11-4,10 0,4-6,3-1,2-4,-1 1,0 3,0-2,-13 0,-15 10,-16 5,-11 2,-8 6,-6 8,-2 0,-2 4,1-2,6 1,2-3,12-3,14-5,8-10,8-4,2 4,-8 2,-10 7,-6 8,5 1,9-3,2 3,7-3,6-2,5-5,-8 4,-6 4,-12 6,-5 5,4-8,7-6,9-12,2-5</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10.27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121 91,'6'0,"2"-6,-7 4,-8 2,-9 2,-2 5,-4 2,-3-1,2 5,5-7,12-3,12-9,10-3,9-5,6-1,3-3,2 1,0-2,-12 2,-15 4,-10 10,-10 6,-9 2,-6 5,-5 2,-3-1,-1 2,11 0,15-2,15-4,12-2,9-3,5-1,3-1,1 0,1-1,-13 1,-9 5,-14 2,-12 0,-10 4,-8 6,-3 1,-3 2,4 3,3-1,5 0,13-3,13-4,13-12,14-5,8-9,3-1,0 0,-6-3,-4 1,-13 3,-15 8,-14 6,-10 7,-8 3,-4-2,-3 4,11-1,15-4,15-2,13-3,8-3,6-1,3-6,-4-9,-8-2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2.759"/>
    </inkml:context>
    <inkml:brush xml:id="br0">
      <inkml:brushProperty name="width" value="0.05" units="cm"/>
      <inkml:brushProperty name="height" value="0.05" units="cm"/>
      <inkml:brushProperty name="color" value="#66CC00"/>
      <inkml:brushProperty name="ignorePressure" value="1"/>
    </inkml:brush>
  </inkml:definitions>
  <inkml:trace contextRef="#ctx0" brushRef="#br0">260 97,'0'-4,"0"1,1-1,-1 0,-1 1,1-1,0 0,-1 1,0-1,0 0,0 1,0 0,0-1,-1 1,0 0,1-1,-1 1,0 0,-1 0,1 0,0 1,-1-1,0 1,0-1,1 1,-1 0,-1 0,1 0,0 0,0 1,-1-1,1 1,-1 0,1 0,-1 0,-4 1,0 0,0 0,0 1,0 0,0 0,0 0,1 1,-1 1,0-1,1 1,-1 1,1-1,0 1,0 1,1-1,-3 3,4-3,0-1,0 1,1 0,-1 1,1-1,0 1,1 0,-1 0,1 0,0 1,0-1,0 1,1 0,0-1,0 1,1 0,-1 0,1 0,1 0,-1 1,1 1,0-5,0 0,1 0,-1 0,1 0,0 0,0 0,0 0,0-1,0 1,0 0,1-1,-1 1,1-1,0 1,0-1,0 0,0 0,0 0,1 0,-1 0,0 0,1-1,0 1,7 2,0 1,0-2,1 1,-1-2,11 2,-8-1,0 0,-1 0,1 2,2 0,-12-3,0-1,0 1,0 0,0-1,-1 1,1 1,0-1,-1 0,0 0,0 1,1 0,-1-1,-1 1,1 0,0 0,-1 0,1 0,-1 1,0-1,0 0,-1 0,1 0,-1 0,1 0,-1 0,0 0,0 1,-1-1,1 0,-1 0,1 0,-1 0,0 0,0 0,0 0,-1 0,1 0,-2 2,-1 0,0 1,0-1,0 0,0-1,-1 1,0-1,0 0,0 0,-6 4,0-1,0-1,-1 0,1 0,-2-1,1-1,0 0,-10 2,-4-2</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3.103"/>
    </inkml:context>
    <inkml:brush xml:id="br0">
      <inkml:brushProperty name="width" value="0.05" units="cm"/>
      <inkml:brushProperty name="height" value="0.05" units="cm"/>
      <inkml:brushProperty name="color" value="#66CC00"/>
      <inkml:brushProperty name="ignorePressure" value="1"/>
    </inkml:brush>
  </inkml:definitions>
  <inkml:trace contextRef="#ctx0" brushRef="#br0">24 3,'-12'-2,"1"2,11 17,11 67,-3 1,-3 0,-5 13,0-95,4 53,-4-55,0 0,1 0,-1 0,0 0,0 0,0 0,0 0,1 0,-1 0,1 0,-1 0,0 0,1-1,0 1,-1 0,1 0,-1 0,1-1,0 1,-1 0,1-1,0 1,0-1,0 1,0-1,-1 1,1-1,0 0,0 1,0-1,0 0,0 0,0 1,0-1,0 0,0 0,0 0,0 0,0 0,0-1,0 1,0 0,0 0,-1-1,1 1,0 0,0-1,0 1,1-1,35-26,-16 10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3.448"/>
    </inkml:context>
    <inkml:brush xml:id="br0">
      <inkml:brushProperty name="width" value="0.05" units="cm"/>
      <inkml:brushProperty name="height" value="0.05" units="cm"/>
      <inkml:brushProperty name="color" value="#66CC00"/>
      <inkml:brushProperty name="ignorePressure" value="1"/>
    </inkml:brush>
  </inkml:definitions>
  <inkml:trace contextRef="#ctx0" brushRef="#br0">59 28,'-5'0,"-9"6,-6 1,5 0,11-1,12-8,10-3,8 0,5-1,3-3,1-2,1 2,-6 2</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3.78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167 0,'-48'40,"40"-34,-1 0,1 0,1 1,-1 1,1-1,0 1,1 0,0 1,-2 3,1 0,1 1,0 0,1 0,0 1,1-1,1 1,0 0,1 0,-1 10,3-20,0 0,0 1,0-1,0 1,1-1,0 0,0 0,0 1,1-1,-1 0,1 0,0 0,0 0,0 0,0-1,1 1,0-1,0 0,0 1,0-1,0 0,0-1,1 1,0-1,-1 1,1-1,0 0,0 0,0-1,0 1,1-1,-1 0,0 0,0 0,4-1,2 1,1 0,0-2,-1 1,1-1,-1-1,1 0,-1 0,0-1,0 0,0-1,0 0,0 0,-1-1,0-1,0 0,0 0,7-6,-12 8,1 0,-1 0,0 0,0 0,0 0,0-1,-1 0,0 0,0 0,0 0,-1 0,1-1,-1 1,0-1,-1 1,1-1,-1 0,-1 0,1 1,-1-1,0 0,0 0,0 0,-1 0,0 1,0-1,-1 0,1 1,-1-1,-1 1,1-1,-2-2,0 3,0-1,0 1,-1 0,1 0,-1 1,0-1,0 1,-1 0,1 0,-1 1,0 0,0 0,0 0,0 0,-1 1,1 0,-1 1,1 0,-3-1,-21-2</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4.12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235 1,'-7'6,"-1"-1,0 0,0 0,0-1,-1 0,0 0,0-1,-5 1,-35 16,41-15,0 0,1 0,-1 0,1 1,1 0,-1 1,1 0,0 0,0 0,1 0,0 1,1 0,-1 0,2 0,-1 1,-1 4,4-8,0-1,0 1,0 0,0 0,1-1,0 1,0 0,0 0,1 0,-1 0,1-1,0 1,1 0,-1-1,1 1,0-1,0 1,0-1,0 0,1 0,0 0,0 0,0 0,0-1,1 1,0-1,-1 0,1 0,0 0,0-1,4 2,-1 0,-1-2,1 1,1-1,-1 0,0-1,0 1,1-2,-1 1,1-1,-1 0,0 0,1-1,-1 0,0 0,1-1,-1 0,0 0,0-1,0 0,-1 0,5-3,6-3,-2 0,1-1,-2-1,1 0,-1-1,-1 0,0-1,3-5,5-10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4.526"/>
    </inkml:context>
    <inkml:brush xml:id="br0">
      <inkml:brushProperty name="width" value="0.05" units="cm"/>
      <inkml:brushProperty name="height" value="0.05" units="cm"/>
      <inkml:brushProperty name="color" value="#66CC00"/>
      <inkml:brushProperty name="ignorePressure" value="1"/>
    </inkml:brush>
  </inkml:definitions>
  <inkml:trace contextRef="#ctx0" brushRef="#br0">40 117,'1'-30,"0"21,-1 1,1-1,-2 0,1 0,-1 0,-1 0,1 0,-3-5,4 14,0 1,0-1,0 0,0 0,-1 1,1-1,0 0,0 0,0 1,0-1,0 0,-1 0,1 0,0 1,0-1,0 0,-1 0,1 0,0 1,0-1,-1 0,1 0,0 0,0 0,-1 0,1 0,0 0,-1 0,1 0,0 0,0 0,-1 0,1 0,0 0,-1 0,1 0,0 0,0 0,-1 0,1 0,0 0,0 0,-1 0,1-1,0 1,0 0,-1 0,1 0,0 0,0-1,0 1,-1 0,1 0,0-1,0 1,0 0,0 0,-1-1,1 1,0 0,0 0,0-1,0 1,0 0,0-1,0 1,0 0,0-1,-7 24,-1 54,4 0,3 0,7 63,-4-106,2 0,4 15,-6-37,1 0,1 0,-1-1,2 1,0-1,0 0,1 0,3 3,-9-13,0 0,1 0,-1 0,1 0,-1-1,1 1,-1 0,1 0,-1-1,1 1,0 0,-1-1,1 1,0 0,0-1,0 1,-1-1,1 1,0-1,0 0,0 1,0-1,0 0,0 0,0 1,0-1,0 0,0 0,0 0,0 0,0 0,0-1,0 1,0-1,0 0,1-1,-1 1,0-1,0 0,0 1,0-1,0 0,0 0,-1 1,1-1,-1 0,1 0,-1 0,1-1,6-72,-7 54,0-7,1 0,1 0,1 0,5-15,-5 34,-1 0,2 0,-1 0,1 1,0-1,1 1,0 0,1 0,-1 1,1 0,1 0,-1 0,1 1,1-1,4-2,5-4,1 1,0 1,0 1,1 0,14-4,-53 19,-62 21,76-23,-1-1,1 1,0 0,0 0,0 1,0 0,1 0,0 0,0 1,-5 4,9-6,0 0,-1-1,1 1,0 0,0 0,0 0,1 0,-1 0,1 0,0 0,0 0,0 0,0 0,0 0,1-1,-1 1,1 0,0 0,-1 0,1 0,1 0,-1-1,0 1,1 0,0-1,0 2,8 10,0-1,0 0,1 0,4 2,-10-9,6 5,-1 0,2-1,-1 0,1-1,1-1,-1 1,2-2,-1 0,1-1,5 2,12 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5.112"/>
    </inkml:context>
    <inkml:brush xml:id="br0">
      <inkml:brushProperty name="width" value="0.05" units="cm"/>
      <inkml:brushProperty name="height" value="0.05" units="cm"/>
      <inkml:brushProperty name="color" value="#66CC00"/>
      <inkml:brushProperty name="ignorePressure" value="1"/>
    </inkml:brush>
  </inkml:definitions>
  <inkml:trace contextRef="#ctx0" brushRef="#br0">71 29,'-1'1,"0"-1,-1 0,1 1,0-1,0 1,0 0,0-1,0 1,0 0,0-1,0 1,0 0,0 0,0 0,0 0,1 0,-1 0,0 0,1 0,-1 1,1-1,-1 0,1 0,0 0,-1 1,-10 41,8-29,-8 37,2 0,2 1,2 0,3 0,2 0,2 0,2 0,3 0,2-1,2 0,3 0,-13-47,14 38,-15-41,1 1,-1-1,1 1,0-1,-1 1,1-1,0 0,0 1,0-1,0 0,0 0,0 0,0 0,0 0,1 0,-1 0,0 0,1 0,-1 0,1-1,-1 1,2 0,-2-1,0-1,-1 1,1-1,0 1,0-1,0 1,-1-1,1 0,0 1,-1-1,1 0,-1 0,1 1,-1-1,1 0,-1 0,1 0,-1 0,0 0,1 0,-1 1,0-1,0 0,0 0,0 0,0 0,0 0,0 0,0 0,0-1,-2-34,2 34,-11-62,-2 0,-6-10,0-1,-3-34,19 85,0 1,2-1,0 1,2-1,1 1,4-20,-4 33,1 0,1 0,0 0,0 1,1-1,0 1,0 0,1 1,0-1,1 1,0 0,0 1,1 0,-4 2,1 1,-1 1,1-1,0 1,0-1,0 2,0-1,0 0,1 1,0 0,-1 0,1 1,0-1,0 1,-1 1,1-1,0 1,0 0,0 0,0 1,0 0,0 0,2 0,-6 0,1 0,-1 0,1 0,-1 0,1 1,-1-1,0 1,1-1,-1 1,0 0,0 0,0 0,0 0,-1 0,1 0,0 1,-1-1,0 0,1 1,-1-1,0 1,0 2,0 1,0-1,0 0,-1 0,1 0,-1 1,-1-1,1 0,-1 0,0 0,0 1,-4 12,0-1,-1 1,-1-1,-1 0,-1-1,0 1,-13 17,0-4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2:23.109"/>
    </inkml:context>
    <inkml:brush xml:id="br0">
      <inkml:brushProperty name="width" value="0.05" units="cm"/>
      <inkml:brushProperty name="height" value="0.05" units="cm"/>
      <inkml:brushProperty name="color" value="#66CC00"/>
      <inkml:brushProperty name="ignorePressure" value="1"/>
    </inkml:brush>
  </inkml:definitions>
  <inkml:trace contextRef="#ctx0" brushRef="#br0">61 555,'-4'0,"0"1,0-1,0 1,0 0,0 0,1 0,-1 1,0-1,0 1,2-1,1 0,0-1,-1 1,1 0,0-1,0 1,0 0,0 0,0 0,0 0,0 0,0 0,0 1,0-1,0 0,1 0,-1 1,0-1,1 0,0 1,-1-1,1 0,0 1,-1-1,1 2,0-3,0 1,0-1,0 0,0 1,0-1,1 1,-1-1,0 0,0 1,0-1,1 1,-1-1,0 0,0 1,1-1,-1 0,0 1,1-1,-1 0,0 0,1 1,-1-1,0 0,1 0,-1 1,1-1,-1 0,0 0,1 0,-1 0,1 0,-1 0,0 0,1 0,-1 0,1 0,-1 0,1 0,-1 0,1 0,-1 0,0 0,1 0,-1-1,1 1,-1 0,0 0,1-1,24-11,-19 8,23-12,-2-1,0-2,3-4,28-20,-4 3,-3-3,-1-2,-3-3,-1-1,-3-2,-2-2,26-47,-42 61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5.831"/>
    </inkml:context>
    <inkml:brush xml:id="br0">
      <inkml:brushProperty name="width" value="0.05" units="cm"/>
      <inkml:brushProperty name="height" value="0.05" units="cm"/>
      <inkml:brushProperty name="color" value="#66CC00"/>
      <inkml:brushProperty name="ignorePressure" value="1"/>
    </inkml:brush>
  </inkml:definitions>
  <inkml:trace contextRef="#ctx0" brushRef="#br0">36 146,'-14'37,"1"-4,10-12,0 1,1 0,2-1,0 1,1 0,1-1,2 1,0-1,1 0,5 16,-8-36,0-6,1-18,0-27,-4 6,-1 26,2 1,0-1,1 0,0 0,2 1,1-5,-3 18,1-1,-1 1,1 0,0 0,0 0,0 1,0-1,1 0,0 1,-1 0,1-1,0 1,1 0,-1 0,1 1,-1-1,1 1,0 0,0 0,0 0,0 0,0 1,0 0,0-1,1 1,-1 1,1-1,2 0,0 0,0 0,-1 1,1 0,0 0,0 1,0 0,-1 0,1 0,0 1,-1 0,1 0,-1 1,0 0,0 0,0 0,0 1,-1 0,1 0,-1 0,0 1,-1-1,-1 1,1 0,-1 0,0 0,0 0,0 1,-1-1,1 1,-2-1,1 1,0 0,-1 0,0 0,-1 0,1 0,-1 0,0 0,-1 0,1 0,-1 0,-1 4,-7 27,5-25,2-1,-1 1,1-1,1 1,0 0,1 10,0-21,0 0,0-1,0 1,0 0,0-1,0 1,0 0,0 0,0-1,1 1,-1 0,0-1,0 1,1-1,-1 1,0 0,1-1,-1 1,1-1,-1 1,1-1,-1 1,1-1,-1 1,1-1,0 1,12-9,10-26,-17 23,-1 0,0-1,-1 1,0-1,-1 0,0 0,-1 0,0 0,-1 0,0 0,-1-1,0 1,-1 0,-1 0,0 0,0-1,-1 2,-1-1,0 0,0 1,-7-11,2 5,4 10,0 0,1 0,0-1,0 1,1-1,0 0,0 0,1 0,0 0,1-1,0 1,0-8,1 15,0 0,0 0,0 1,0-1,1 0,-1 0,0 1,1-1,-1 0,0 1,1-1,-1 0,1 1,-1-1,1 1,-1-1,1 1,0-1,-1 1,1-1,0 1,-1-1,1 1,0 0,-1-1,1 1,0 0,0 0,0 0,-1 0,1-1,0 1,0 0,-1 0,1 0,0 1,0-1,0 0,-1 0,1 0,0 1,0-1,-1 0,20 7</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6.17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190 0,'0'1,"-1"1,1-1,-1 0,1 0,-1 1,0-1,0 0,1 0,-1 0,0 0,0 0,0 0,0 0,0 0,0 0,0-1,0 1,0 0,-1-1,1 1,-1 0,-38 15,17-7,15-4,0 0,0 1,1 0,-1 0,2 1,-1-1,1 1,-1 1,2-1,-1 1,1 0,1 1,-1-1,0 5,2-7,1 0,0 0,1 0,0 0,0 1,0-1,0 0,1 0,0 1,1-1,-1 0,1 0,1 1,-1-1,1 0,0 0,0 0,0-1,1 1,0 0,0-1,1 0,-1 1,1-1,-1 0,1-1,0 1,0 0,1-1,-1 0,1 0,0-1,0 1,0-1,1 0,-1-1,1 1,-1-1,1 0,0 0,0-1,0 1,0-2,0 1,0 0,0-1,0 0,0-1,0 1,0-1,0-1,0 1,0-1,0 0,0 0,-1 0,5-3,12-9</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6.678"/>
    </inkml:context>
    <inkml:brush xml:id="br0">
      <inkml:brushProperty name="width" value="0.05" units="cm"/>
      <inkml:brushProperty name="height" value="0.05" units="cm"/>
      <inkml:brushProperty name="color" value="#66CC00"/>
      <inkml:brushProperty name="ignorePressure" value="1"/>
    </inkml:brush>
  </inkml:definitions>
  <inkml:trace contextRef="#ctx0" brushRef="#br0">63 155,'0'2,"-1"0,1-1,-1 1,0 0,1-1,-1 1,0-1,0 1,0-1,-1 1,1-1,0 1,-1 0,-12 17,14-19,0 1,0 0,0-1,0 1,0-1,0 1,0 0,0-1,1 1,-1 0,0-1,0 1,0-1,1 1,-1 0,0-1,1 1,-1-1,1 1,-1-1,0 1,1-1,-1 0,1 1,-1-1,1 1,-1-1,1 0,0 1,-1-1,1 0,-1 0,1 0,0 1,4 0,-1 1,1-1,-1 0,1 0,-1-1,1 1,0-1,-1 0,1-1,-1 1,1-1,0 1,-1-1,1-1,-1 1,1-1,-1 1,0-1,0-1,0 1,0-1,0 1,0-1,-1 0,1 0,-1-1,2-1,5-6,-1 1,0-2,0 1,-1-1,0 0,-1-1,-1 0,3-8,-8 20,0-1,-1 0,1 0,-1 0,1 0,-1 1,0-1,0 0,0 0,0 0,0 0,0 0,0 0,-1 0,1 1,-1-1,1 0,-1 0,0 0,0 1,1-1,-1 0,-1 1,1-1,0 1,0-1,0 1,-1 0,1-1,-1 1,1 0,-1 0,1 0,-1 0,0 0,1 0,-1 1,0-1,0 0,0 1,0 0,1-1,-2 1,-2-1,0 0,-1 0,1 0,-1 1,1 0,-1 0,1 0,-1 1,1 0,0 0,-1 0,1 1,0-1,-4 3,1 2,0 0,0 1,0-1,1 2,0-1,1 1,-1 0,2 0,-1 1,1 0,0 0,-2 7,0 0,1 0,0 0,2 1,-1-1,2 1,1 0,-1 4,3-17,0-1,-1 1,1-1,0 1,1 0,-1-1,1 1,0-1,-1 1,1-1,1 0,-1 1,0-1,1 0,0 0,0 0,0 0,0 0,0 0,1 0,-1-1,1 1,0-1,-1 0,1 0,0 0,0 0,1 0,-1-1,0 1,1-1,6 2,0-1,-1 0,1-1,0 0,0-1,0 0,0 0,0-1,-1 0,9-3,20-4</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8.401"/>
    </inkml:context>
    <inkml:brush xml:id="br0">
      <inkml:brushProperty name="width" value="0.05" units="cm"/>
      <inkml:brushProperty name="height" value="0.05" units="cm"/>
      <inkml:brushProperty name="color" value="#66CC00"/>
      <inkml:brushProperty name="ignorePressure" value="1"/>
    </inkml:brush>
  </inkml:definitions>
  <inkml:trace contextRef="#ctx0" brushRef="#br0">2 118,'0'0,"0"-1,-1 1,1 0,0 0,0-1,0 1,0 0,0-1,0 1,-1-1,1 1,0 0,0-1,0 1,0 0,0-1,0 1,1 0,-1-1,0 1,0 0,0-1,0 1,0 0,0-1,1 1,-1 0,0-1,0 1,0 0,1 0,-1-1,0 1,0 0,1 0,-1 0,0-1,1 1,-1 0,0 0,1 0,-1 0,0-1,1 1,-1 0,0 0,1 0,-1 0,0 0,1 0,-1 0,0 0,1 0,-1 0,0 0,1 0,-1 1,0-1,1 0,-1 0,0 0,1 0,-1 1,0-1,2 1,-1 0,0 0,0 0,1 1,-1-1,0 1,0-1,0 1,-1-1,1 1,0-1,0 1,-1 1,4 17,-2 1,0-1,-1 1,-2 14,0-21,0-1,1 1,0 0,2-1,-1 1,2-1,-1 0,2 1,0-1,0 0,5 6,-9-18,0 0,0 0,1-1,-1 1,1 0,-1 0,0 0,1-1,0 1,-1 0,1-1,-1 1,1 0,0-1,-1 1,1-1,0 1,0-1,-1 1,1-1,0 0,0 1,0-1,0 0,-1 0,1 1,0-1,0 0,1 0,-1-1,0 0,0 0,0 0,0 0,-1 0,1 0,0 0,0 0,0 0,-1 0,1-1,-1 1,1 0,-1 0,0-1,1 1,-1-1,10-68,-9 62,3-24,1 1,1 0,2 0,2-3,-7 24,1-1,0 1,1 0,0 0,0 1,1 0,0 0,1 0,0 1,0-1,1 2,0-1,6-3,-13 10,0 1,-1-1,1 1,0-1,0 1,-1 0,1-1,0 1,0 0,0 0,0-1,0 1,0 0,-1 0,1 0,0 0,0 0,0 1,0-1,0 0,0 0,-1 0,1 1,0-1,0 0,0 1,-1-1,1 1,0-1,0 1,1 2,1-1,-1 0,0 1,0 0,-1-1,1 1,0 0,-1 0,1 2,18 67,-20-70,13 71,-6-31,11 40,15-194,-22 83,1 0,1 1,7-9,-15 27,2 1,-1-1,1 1,0 0,1 1,0 0,0 0,1 1,0 0,6-3,-14 8,0 1,1 0,-1 1,1-1,0 0,-1 0,1 1,0-1,-1 1,1-1,0 1,0 0,-1-1,1 1,0 0,0 0,0 0,-1 1,1-1,0 0,-1 1,1-1,1 2,-1-1,-1 0,1 0,-1 1,0-1,0 1,1 0,-1-1,0 1,-1 0,1-1,0 1,0 0,-1 0,1 0,-1 0,0 0,1 0,-1 0,1 11,-1 1,0-1,0 1,-2-1,-1 7,-5 24,4-26,0 1,1-1,1 1,0 0,2-1,0 1,1 0,2 8,-2-24,0 0,0-1,1 1,-1-1,1 1,-1-1,1 1,0-1,-1 0,1 0,0 0,1 0,-1 0,0 0,1 0,-1-1,0 1,1-1,0 0,-1 0,1 0,0 0,0 0,-1-1,1 1,1-1,21 4</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8.7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138 23,'0'0,"1"0,-1-1,1 1,-1 0,0-1,1 1,-1 0,1-1,-1 1,0 0,1-1,-1 1,0-1,0 1,1 0,-1-1,0 1,0-1,0 1,1-1,-1 1,0-1,0 1,0-1,0 1,0-1,0 1,0-1,0 1,0-1,0 1,0-1,-1 1,1-1,0 1,0-1,0 1,-1-1,1 1,0-1,0 1,-1 0,1-1,0 1,-1 0,1-1,-1 1,1 0,0-1,-1 1,1 0,-1 0,1-1,-1 1,1 0,-1 0,1 0,-1 0,1 0,-1-1,1 1,-1 0,1 0,-1 0,1 1,-1-1,1 0,-1 0,1 0,-1 0,-40 4,37-2,-1 1,0 1,1-1,-1 1,1 0,0 0,0 0,0 0,1 0,0 1,0 0,0 0,0 0,1 0,0 0,0 0,-1 3,-2 10,0-1,1 1,0 0,1 15,1-18,1 0,1 0,0 0,1 0,1 0,0 0,1 0,3 8,-4-20,-1 1,0 0,1-1,0 1,0-1,0 0,1 1,-1-1,1 0,-1 0,1-1,0 1,0-1,0 1,0-1,1 0,-1 0,1 0,-1-1,1 1,0-1,0 0,-1 0,1 0,0 0,0-1,0 0,0 0,0 0,0 0,0 0,0-1,-1 0,5 0,-2-1,-1 1,1-1,0 0,-1 0,1 0,-1-1,0 0,0 0,0 0,0-1,0 1,-1-1,0-1,0 1,0 0,0-1,-1 0,1 0,-1 0,0 0,-1 0,1-1,-1 1,0-1,-1 0,1 0,-1 1,0-1,-1 0,1-4,0-4,-1 0,0 0,-1 0,-1 0,0 0,0 1,-2-1,1 1,-2-1,0 1,-1 0,-4-8,7 16,-1 1,1-1,-1 1,0 0,0 0,0 0,-1 0,1 1,-2 0,-6-7,8 5,6 3</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5:59.403"/>
    </inkml:context>
    <inkml:brush xml:id="br0">
      <inkml:brushProperty name="width" value="0.05" units="cm"/>
      <inkml:brushProperty name="height" value="0.05" units="cm"/>
      <inkml:brushProperty name="color" value="#66CC00"/>
      <inkml:brushProperty name="ignorePressure" value="1"/>
    </inkml:brush>
  </inkml:definitions>
  <inkml:trace contextRef="#ctx0" brushRef="#br0">3 91,'1'0,"1"0,0 0,-1 0,1 0,0 0,0 0,-1 1,1-1,0 1,-1-1,1 1,-1-1,1 1,-1 0,1 0,-1 0,1 0,-1 0,0 0,1 0,-1 1,0-1,0 0,0 1,0-1,0 0,0 1,0-1,-1 1,1 0,-1-1,1 1,-1 0,1-1,-1 1,0 0,0-1,0 1,0 0,0 0,0 1,-2 10,0 1,0-1,-2 1,1-1,-4 6,-3 13,8-24,-11 65,13-69,-1-1,1 1,-1 0,1 0,1-1,-1 1,0 0,1-1,0 1,0 0,0-1,0 1,1-1,-1 1,1-1,1 2,-3-5,1 0,-1 1,0-1,1 0,-1 0,1 0,-1 0,0 0,1 0,-1 0,1 0,-1 0,0-1,1 1,-1 0,0 0,1 0,-1 0,1 0,-1-1,0 1,1 0,-1 0,0-1,0 1,1 0,-1 0,0-1,0 1,1 0,-1-1,0 1,0 0,0-1,1 1,-1-1,0 1,0 0,0-1,0 1,0 0,0-1,0 1,0-1,0 1,0 0,0-1,0 1,0-1,5-22,-4 5,0 0,-1 0,-1 1,-1-1,-1 0,-2-5,-5-54,10 67,1 0,0 0,1 0,0 0,0 0,1 0,0 0,1 1,0-1,2-1,-4 7,0 0,1 0,-1 1,1-1,0 1,0-1,0 1,0 0,1 0,-1 0,3-1,-4 3,0 0,0 1,0-1,0 0,0 1,0-1,1 1,-1-1,0 1,0 0,0 0,0 0,1 0,-1 1,0-1,0 0,0 1,0 0,0-1,0 1,0 0,0 0,1 1,0 0,1 1,-1 0,0 0,0 0,0 0,0 1,0-1,-1 1,1-1,-1 1,0 0,0 0,-1 0,1 0,-1 1,0-1,0 0,0 1,0 3,1 15,-1 1,0-1,-2 8,0-10,-1 16,0 35,2-68,0 0,0 0,1 0,-1 0,1 0,0 0,1 0,-1 0,1-1,-1 1,1-1,0 1,0-1,2 2,-3-4,0-1,-1 1,1 0,0-1,0 0,0 1,0-1,0 1,-1-1,1 0,0 0,0 1,0-1,0 0,0 0,0 0,0 0,0 0,0 0,0 0,0-1,0 1,0 0,0 0,0-1,-1 1,1-1,0 1,0-1,0 1,0-1,-1 1,1-1,0 0,-1 1,1-1,0 0,-1 0,1 1,-1-1,1 0,-1 0,0 0,1 0,-1 0,0 0,23-46,-22 46,4-14,-2 0,0 0,0-1,-1 1,-1-2,11-65,-11 77,1 0,-1 0,1 1,0-1,0 1,1 0,-1-1,1 1,0 0,0 0,0 1,1-1,-1 1,1-1,-3 3,0 0,0 1,0-1,0 0,0 1,0-1,0 1,0-1,0 1,1-1,-1 1,0 0,0 0,0-1,0 1,1 0,-1 0,0 0,0 0,1 1,-1-1,0 0,0 0,0 1,0-1,1 1,-1-1,0 1,2 1,0 0,-1 0,0 0,0 1,1-1,-1 1,-1-1,1 1,0 0,-1 0,1 1,4 8,-1 1,-1 0,0 0,-1 0,0 1,1 26,-1 0,-2 1,-2 7,0-41,1 23</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0.369"/>
    </inkml:context>
    <inkml:brush xml:id="br0">
      <inkml:brushProperty name="width" value="0.05" units="cm"/>
      <inkml:brushProperty name="height" value="0.05" units="cm"/>
      <inkml:brushProperty name="color" value="#66CC00"/>
      <inkml:brushProperty name="ignorePressure" value="1"/>
    </inkml:brush>
  </inkml:definitions>
  <inkml:trace contextRef="#ctx0" brushRef="#br0">3 361,'3'-3,"-1"-1,1 1,-1-1,0 1,0-1,-1 0,1 0,-1 0,0 0,1 0,-2 0,1 0,0 0,-1 0,0 0,0-1,-1-1,5-31,-3 35,-1 0,1 1,0-1,0 1,-1 0,1-1,0 1,0 0,1-1,-1 1,0 0,0 0,1 0,-1 0,0 0,1 0,-1 0,1 1,-1-1,1 0,0 1,-1-1,2 1,46-7,-25 4,-6 0,-1-1,1 0,0-2,-1 0,0-1,3-2,-17 7,0 1,-1 0,1-1,0 0,-1 1,1-1,-1 0,0 0,1-1,-1 1,0 0,0-1,-1 1,1-1,0 0,-1 1,0-1,0 0,1 0,-2 0,1 0,0 0,-1 0,1 0,-1 0,0-1,0 1,0 0,0 0,-1 0,1 0,-1 0,0 0,0 0,0 0,0 0,0 0,-1 1,1-1,-2-1,1-1,-1 0,0 1,-1-1,1 1,-1 0,1 0,-1 0,-1 0,1 1,0 0,-1-1,0 2,0-1,0 0,0 1,0 0,0 0,0 1,-1-1,1 1,-1 0,1 1,-1-1,1 1,-1 0,1 1,-1-1,1 1,-1 0,1 1,0-1,-1 1,1 0,-2 1,0 0,-1 0,1 1,0 0,0 1,0-1,0 1,1 0,0 1,0 0,0 0,1 0,0 1,0-1,1 1,0 0,0 1,0-1,1 1,0-1,1 1,-1 0,2 0,-1 2,1 4,0-1,1 0,1 0,0 0,1 1,0-1,1-1,1 1,2 4,-4-11,0 0,0 0,1-1,0 1,1-1,-1 0,1 0,0 0,0 0,0-1,1 1,0-1,0 0,0-1,0 1,0-1,1 0,0 0,-1-1,5 2,7 0,0-1,0 0,0-1,0-1,1 0,-1-2,0 0,0-1,0 0,0-1,0-1,2-2,-4 1,-2 0,1 0,0-1,-1-1,-1-1,1 0,-1 0,0-1,-1-1,0 0,-1 0,0-1,0 0,1-4,39-73,-45 107,-3 13,-2-15,-1-7,0 0,1 0,0 0,1 0,0-1,0 1,1 0,1 0,0-1,0 1,3 5,-1-13,-1-11,-1-12,-2 12,1-16,0 0,2 1,1 0,4-13,-7 29,1 1,1-1,-1 0,2 1,-1 0,1 0,0 0,0 0,0 1,1 0,0 0,1 0,-1 1,1 0,3-1,-4 1,0 2,1-1,-1 1,1 0,0 0,0 0,0 1,0 1,1-1,-1 1,0 0,1 1,-1-1,0 1,3 1,-5 0,0 1,0-1,0 1,0 0,-1 0,1 0,0 1,-1 0,0 0,0 0,0 0,0 1,0 0,0-1,-1 1,0 0,0 1,0-1,0 1,-1-1,0 1,1 1,3 9,-1-1,0 1,-1 0,-1 1,0-1,-1 0,0 7,-2 109,-1-118,0 16</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2.2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0 265,'2'-7,"1"-1,-1 1,1 0,1 0,-1 1,1-1,2-1,-4 13,-1 0,1 1,-1-1,0 0,0 1,-1-1,1 1,-1 2,0 9,1-1,0 1,2-1,0 0,1 0,3 8,-7-24,0 1,0-1,0 0,0 0,0 0,0 1,0-1,0 0,0 0,0 0,0 0,0 0,1 1,-1-1,0 0,0 0,0 0,0 0,0 0,0 0,1 1,-1-1,0 0,0 0,0 0,0 0,1 0,-1 0,0 0,0 0,0 0,1 0,-1 0,0 0,0 0,0 0,0 0,1 0,-1 0,0 0,0 0,0 0,0 0,1 0,-1 0,0 0,0-1,0 1,0 0,0 0,1 0,-1 0,0 0,0 0,0-1,0 1,0 0,0 0,0 0,1 0,-1 0,0-1,0 1,0 0,0 0,0 0,0-1,10-21,5-28,-12 35,-1 0,-1 0,0 0,-1-1,-1 1,-1 0,0-1,-4-13,-5-10,-2 0,-13-26,21 51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2.59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134 0,'-2'3,"1"0,0-1,-1 1,0-1,0 1,1-1,-1 0,-1 1,1-1,0 0,0 0,-1-1,1 1,-1 0,0-1,-16 15,9-5,0 0,1 1,1 0,0 1,0 0,2 0,-1 0,-2 13,7-22,1-1,0 1,0 0,1-1,-1 1,1 0,0 0,0-1,0 1,1 0,-1 0,1-1,0 1,0 0,0-1,0 1,1-1,-1 1,1-1,0 0,0 0,0 0,1 0,-1 0,1 0,-1 0,1-1,0 1,0-1,0 0,1 0,-1 0,0 0,1-1,-1 1,4 0,11 5,-13-6,0 1,0 0,-1 0,1 0,0 0,-1 1,0 0,0 0,1 1,-4-2,0-1,0 1,0-1,0 1,0 0,-1-1,1 1,0 0,-1 0,0 0,1-1,-1 1,0 0,0 0,0 0,0 0,-1 0,1-1,0 1,-1 0,1 0,-1 0,0-1,1 1,-1 0,0-1,0 1,0-1,0 1,-45 64,35-53,-6 9</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4.209"/>
    </inkml:context>
    <inkml:brush xml:id="br0">
      <inkml:brushProperty name="width" value="0.05" units="cm"/>
      <inkml:brushProperty name="height" value="0.05" units="cm"/>
      <inkml:brushProperty name="color" value="#66CC00"/>
      <inkml:brushProperty name="ignorePressure" value="1"/>
    </inkml:brush>
  </inkml:definitions>
  <inkml:trace contextRef="#ctx0" brushRef="#br0">332 369,'-1'-3,"0"-1,0 1,0-1,-1 1,1 0,-1-1,0 1,1 0,-2 0,1 0,0 1,0-1,-1 0,0 1,0-1,-4-3,1 0,-1 1,0 0,0 0,-8-3,8 6,0 0,-1 0,1 1,0 0,-1 1,1-1,-1 1,1 1,-1 0,1 0,0 0,-1 1,1 0,0 0,0 1,0 0,1 0,-1 0,1 1,-1 0,1 1,0-1,1 1,-5 5,3-5,1 1,-1 0,2 0,-1 1,1 0,0 0,0 0,1 0,0 1,0 0,0-1,1 1,1 1,-1-1,1 0,1 1,0-1,0 1,0-1,1 1,1 4,-1-9,1-1,0 0,0 1,0-1,0 0,0 0,1 0,-1 0,1 0,0 0,0-1,0 1,0 0,0-1,1 0,-1 1,1-1,0 0,-1 0,1-1,0 1,0 0,0-1,0 0,1 0,-1 0,0 0,0 0,1-1,-1 1,0-1,1 0,-1 0,0 0,1 0,-1-1,0 0,1 1,1-2,10-1,0-2,0 0,0 0,-1-1,0-1,0-1,12-7,-11 4,-1-1,0 0,-1-1,0 0,1-3,-9 11,-1 0,0 0,0-1,0 0,0 0,-1 0,0 0,0 0,-1 0,0-1,0 1,0-1,-1 0,1-6,-6 2,-2 20,-3 21,6-13,1-1,1 1,1 0,0-1,1 1,1 0,0-1,-1-13,-1 0,0 0,1 0,0 0,0 0,0 0,0 0,0-1,0 1,1 0,-1-1,1 1,0-1,0 0,0 1,0-1,0 0,0 0,1 0,-1-1,1 1,-1 0,1-1,0 0,-1 1,1-1,0 0,0-1,0 1,0 0,0-1,0 0,0 1,0-1,0 0,0-1,0 1,0 0,0-1,0 0,1 0,4-2,0 0,-1 0,1-1,-1 0,0-1,1 0,-2 0,1 0,-1-1,0 0,0 0,0 0,-1-1,0 0,0 0,2-7,7-10,-2-2,0 1,-2-2,2-10,-2-2,-2 0,-1-1,-2 1,-2-1,-2 0,-2-13,1 51,1 1,-1 0,0 0,0-1,0 1,0 0,0-1,0 1,0 0,0 0,-1-1,1 1,0 0,-1 0,1-1,-1 1,1 0,-1 0,0 0,1 0,-1 0,0 0,0 0,0 0,0 0,0 0,0 0,-1 2,1 0,0-1,0 1,0 0,0 0,0 1,0-1,0 0,0 0,0 0,0 1,1-1,-1 0,0 1,1-1,-1 0,1 1,0-1,-1 1,1-1,0 1,0-1,0 1,-7 53,2-1,3 0,2 1,3 11,0 37,-4-48,0-24,1 0,4 22,-5-52,1-1,0 0,0 1,0-1,0 0,0 0,0 1,0-1,0 0,0 1,0-1,0 0,0 1,0-1,0 0,0 0,0 1,0-1,1 0,-1 1,0-1,0 0,0 0,0 1,1-1,-1 0,0 0,0 1,0-1,1 0,-1 0,0 0,0 0,1 1,-1-1,0 0,1 0,-1 0,0 0,0 0,1 0,-1 0,8-13,3-23,-8 20,0-8,1 1,1-1,1 1,2 0,1-2,-7 20,1-1,-1 1,1 0,0 0,0 0,1 0,0 0,0 1,0 0,0 0,1 0,-1 0,1 1,0-1,0 1,0 0,1 1,-1 0,1-1,-1 2,1-1,0 1,2-1,-5 1,0 1,-1-1,1 1,-1-1,1 1,0 0,-1 0,1 0,0 1,-1-1,1 1,0-1,-1 1,1 0,-1 0,1 0,-1 0,0 0,1 1,-1-1,0 1,0-1,0 1,0 0,0 0,0 0,-1 0,1 0,-1 0,1 1,-1-1,0 0,0 1,0-1,0 1,0-1,0 1,-1 0,1-1,-1 1,0 0,0 2,0 3,0 0,-1 0,0 0,-1 0,1 0,-1 0,-1 0,0 0,0-1,0 1,-1-1,0 0,-5 6,0-2,0 0,-1-1,-1 1,-10 7,16-14,0-1,0 0,0 0,0 0,0 0,-1-1,0 1,1-2,-1 1,0-1,0 1,-5-1,7-4,11-4,12-7,21-5,1 2,23-7,-36 16,0-2,0-1,-2-2,1 0,-2-2,0 0,6-7,-28 19,1 0,-2-1,1 1,0-1,-1 0,1 0,-1 0,0 0,0-1,-1 4,-1 0,0 1,1-1,-1 0,0 1,0-1,1 0,-1 0,0 1,0-1,0 0,0 0,0 1,0-1,0 0,0 0,0 1,-1-1,1 0,0 0,0 1,-1-1,1 0,0 1,-1-1,1 0,-1 1,1-1,0 0,-1 1,0-1,1 1,-1-1,1 1,-1 0,0-1,1 1,-1-1,0 1,1 0,-1 0,0-1,0 1,1 0,-1 0,0 0,0 0,1 0,-1 0,0 0,0 0,1 0,-1 0,0 0,0 1,-3-1,0 1,0 1,0-1,0 1,0-1,0 1,0 0,1 0,-1 1,1-1,-1 1,1 0,0 0,0 0,0 0,1 0,-3 3,-5 7,1 1,1 0,-8 15,14-24,-1 1,1-1,0 1,1 0,0 0,-1-1,2 1,-1 0,1 0,0 0,0 0,0 0,1 0,0 0,0 0,1 0,0-1,0 1,2 5,-2-8,0 0,0 0,1 0,-1 0,1 0,-1 0,1 0,0-1,0 1,0-1,0 0,1 0,-1 0,0 0,1-1,-1 0,1 1,0-1,0 0,-1-1,1 1,0-1,0 1,0-1,-1 0,1-1,0 1,0-1,0 1,-1-1,2-1,8-2,-1-1,1-1,-1 0,0-1,-1 0,0-1,0 0,-1 0,0-1,0-1,-1 0,0 0,-1-1,5-7,-8 10,0 1,-1-1,0 0,0-1,-1 1,0-1,0 1,-1-1,0 0,0-6,-2 10,0 0,0 0,-1-1,1 1,-1 0,0 0,0 1,-1-1,1 0,-1 0,0 0,-1 1,1-1,-1 1,0 0,0 0,0 0,-3-3,3 4,1 1,0 0,-1-1,0 1,1 0,-1 0,0 0,0 1,0-1,0 1,0 0,-1 0,1 0,0 0,0 0,-1 1,1-1,-1 1,1 0,-2 0,49 31,-19-21,-1-2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2:23.475"/>
    </inkml:context>
    <inkml:brush xml:id="br0">
      <inkml:brushProperty name="width" value="0.05" units="cm"/>
      <inkml:brushProperty name="height" value="0.05" units="cm"/>
      <inkml:brushProperty name="color" value="#66CC00"/>
      <inkml:brushProperty name="ignorePressure" value="1"/>
    </inkml:brush>
  </inkml:definitions>
  <inkml:trace contextRef="#ctx0" brushRef="#br0">45 1,'-8'6,"-25"26,30-18,3-13,1 0,0-1,-1 1,1-1,0 1,0-1,-1 1,1-1,0 0,0 1,0-1,0 0,0 0,-1 1,1-1,0 0,0 0,0 0,0 0,0 0,0-1,91-6,-70 4,-1 1,1 1,15 1,-28 1,-1 0,1 1,0 0,-1 0,1 1,-1 0,0 0,0 1,0 0,0 0,1 3,1 0,-1 0,0 1,-1 0,1 1,-2 0,1 0,-1 1,-1-1,0 2,0-1,0 1,-3-3,0 0,0-1,0 1,-1 1,0-1,0 0,-1 0,0 1,-1-1,0 1,0-1,-1 0,0 1,0-1,-3 7,-5 3,0-10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4.766"/>
    </inkml:context>
    <inkml:brush xml:id="br0">
      <inkml:brushProperty name="width" value="0.05" units="cm"/>
      <inkml:brushProperty name="height" value="0.05" units="cm"/>
      <inkml:brushProperty name="color" value="#66CC00"/>
      <inkml:brushProperty name="ignorePressure" value="1"/>
    </inkml:brush>
  </inkml:definitions>
  <inkml:trace contextRef="#ctx0" brushRef="#br0">21 29,'-1'0,"0"0,0 0,0 0,1 0,-1 1,0-1,0 0,1 0,-1 0,0 1,0-1,1 0,-1 1,0-1,1 1,-1-1,0 1,1-1,-1 1,1-1,-1 1,1 0,-1-1,1 1,0-1,-1 1,1 0,-1 0,1-1,0 1,-1 29,18 28,-17-56,9 27,12 30,-20-55,1-1,-1 0,1 0,0 0,0 0,0 0,0 0,0 0,1-1,-1 1,1-1,0 0,0 0,0 1,-1-3,0 1,0-1,0 1,1-1,-1 0,0 0,0 0,0 0,0 0,0-1,0 1,1-1,-1 1,0-1,0 0,0 1,-1-1,1 0,0 0,0-1,0 1,-1 0,1-1,0 1,-1-1,0 1,2-2,3-4,0 0,0-1,0 1,-1-1,3-7,8-20,-1 0,8-34,-16 47,3-8</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5.143"/>
    </inkml:context>
    <inkml:brush xml:id="br0">
      <inkml:brushProperty name="width" value="0.05" units="cm"/>
      <inkml:brushProperty name="height" value="0.05" units="cm"/>
      <inkml:brushProperty name="color" value="#66CC00"/>
      <inkml:brushProperty name="ignorePressure" value="1"/>
    </inkml:brush>
  </inkml:definitions>
  <inkml:trace contextRef="#ctx0" brushRef="#br0">69 137,'0'3,"0"-1,0 1,1-1,-1 0,0 1,1-1,0 1,-1-1,1 0,0 0,0 1,0-1,1 0,-1 0,0 0,1 0,0-1,-1 1,1 0,0 0,1 0,1 0,0 1,0-1,0 0,0-1,0 1,1-1,-1 0,1 0,-1 0,1-1,2 1,3-1,0 0,-1 0,1-1,0 0,0-1,-1 0,1-1,-1 0,1 0,-1-1,0 0,3-3,0-1,0-1,-1 1,0-2,4-4,-12 12,0-1,0 0,-1 0,1 0,-1 0,0 0,0-1,0 1,0-1,-1 1,0-1,1 0,-1 1,0-1,-1 0,1 0,-1 0,0 0,1 0,-2 1,1-1,0 0,-1 1,-1 0,1 1,0-1,-1 1,1 0,-1-1,0 1,0 0,0 0,0 0,0 0,0 0,0 1,-1-1,1 1,-1-1,1 1,-1 0,1 0,-1 0,0 0,0 1,1-1,-1 1,0-1,0 1,0 0,1 0,-3 0,-7 0,0 1,0 0,-1 0,1 1,1 1,-6 1,4 1,0 1,0 0,0 1,1 0,0 1,0 0,1 1,0 1,0-1,1 2,0-1,-2 6,6-9,0 1,0 0,1 0,1 0,-1 0,1 1,1 0,-1 0,2 0,-1 0,1 0,1 1,-1-1,2 1,-1-1,1 0,1 1,-1-1,2 2,-1-6,0-1,1 0,0 1,-1-1,1 0,1 0,-1-1,1 1,-1 0,1-1,0 1,0-1,1 0,-1 0,2 1,3 1,-1 0,1-1,0 0,0-1,0 1,0-2,1 1,-1-1,22 3,0 0,0-2,0-2,8-1,-33 0,49 0,-7-1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6.787"/>
    </inkml:context>
    <inkml:brush xml:id="br0">
      <inkml:brushProperty name="width" value="0.05" units="cm"/>
      <inkml:brushProperty name="height" value="0.05" units="cm"/>
      <inkml:brushProperty name="color" value="#66CC00"/>
      <inkml:brushProperty name="ignorePressure" value="1"/>
    </inkml:brush>
  </inkml:definitions>
  <inkml:trace contextRef="#ctx0" brushRef="#br0">78 54,'6'-46,"-6"46,0 0,0-1,0 1,0 0,0-1,0 1,0 0,0-1,0 1,0 0,1 0,-1-1,0 1,0 0,0 0,0-1,1 1,-1 0,0 0,0 0,1-1,-1 1,0 0,0 0,1 0,-1 0,0-1,0 1,1 0,-1 0,0 0,1 0,-1 0,0 0,1 0,-1 0,0 0,0 0,1 0,11 22,0 20,-3 0,-1 1,-2 0,-2 0,-2 1,-3 27,5 52,-5-119,2 0,-1-1,0 1,1 0,0 0,-1-1,1 1,1-1,-1 1,1-1,-1 1,1-1,0 0,0 0,0 0,1 0,-1 0,1 0,-1 0,1-1,0 0,1 1,-1-1,0-1,1 0,-1 0,1-1,-1 1,0-1,1 1,-1-1,1 0,-1 0,1-1,-1 1,1-1,-1 1,0-1,1 0,-1-1,0 1,0 0,0-1,0 0,0 0,0 0,1 0,5-5,0-1,0 0,0-1,-1 1,0-1,-1-1,0 0,0 0,-1 0,0-1,-1 1,0-1,-1-1,3-10,-6 18,0-1,0 1,0 0,0 0,-1 0,1-1,-1 1,0 0,-1 0,1-1,-1 1,0 0,0 0,0 0,0 0,-1 0,0 0,1 0,-2 0,1 0,0 1,-1-1,1 1,-1 0,0 0,0 0,-1 0,1 0,0 1,-1 0,0-1,1 1,-1 0,0 1,0-1,0 1,0 0,0 0,-1 0,1 0,0 1,-2-1,-16-1,-1 1,0 1,0 1,-10 2,15-1,0 0,-1-2,1 0,0-1,0-1,-17-3,35 5,-1 0,1 0,-1 0,0 0,1 0,-1 0,1 0,-1 0,0 0,1-1,-1 1,1 0,-1 0,1 0,-1-1,1 1,-1 0,1-1,-1 1,1 0,-1-1,1 1,0-1,-1 1,1-1,0 1,-1-1,1 1,0-1,0 1,-1-1,1 1,0-1,0 1,0-1,0 0,0 1,0-1,0 1,0-1,0 0,0 1,0-1,0 1,0-1,0 1,0-1,1 1,-1-1,0 0,0 1,1-1,-1 1,0-1,1 1,-1 0,1-1,-1 1,0-1,1 1,-1 0,1-1,-1 1,1 0,-1 0,1-1,0 1,36-21,-23 18,0-1,1 2,0 0,12 0,44-7,-49 2</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7.3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1,'0'502,"0"-502,0 8,-1 0,1-1,1 1,-1 0,2 0,-1 0,1-1,0 1,0-1,1 1,0-1,2 5,-1-16,-1 0,0 0,0-1,0 1,-1-1,1 1,-1-1,0 0,1-4,9-27,1-3,2 0,3-3,-13 33,-1-1,2 1,-1 0,1 1,1 0,-1 0,1 0,1 1,-1 0,8-5,-14 11,0-1,1 1,-1 0,1 0,0 0,-1 0,1 0,0 0,0 1,-1-1,1 0,0 1,0 0,0-1,0 1,0 0,-1 0,1 0,0 0,0 0,0 0,0 1,0-1,0 1,-1-1,1 1,0 0,0-1,-1 1,1 0,0 0,-1 0,1 1,-1-1,1 0,-1 1,0-1,0 0,0 1,1 0,-1-1,-1 1,1 0,0-1,0 1,0 0,-1 0,1 1,3 10,-1-1,0 1,-1 0,0 0,-1 0,0 10,-1 17,3 0,1 0,6 23,-5-37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7.77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138 262,'-21'-3,"20"2,1 1,0 0,0 0,0-1,0 1,0 0,0 0,0-1,0 1,0 0,0 0,0-1,0 1,0 0,0 0,0-1,0 1,0 0,0 0,1-1,-1 1,0 0,0 0,0 0,0-1,0 1,1 0,-1 0,0 0,0-1,0 1,1 0,-1 0,0 0,0 0,0 0,1 0,-1-1,0 1,1 0,45-23,-16 8,-23 10,-1-1,0 1,0-1,-1-1,1 1,-1-1,-1 0,1 0,-1 0,-1 0,1-1,-1 0,0 0,-1 0,0 0,-1 5,0 0,0-1,-1 1,0 0,1-1,-1 1,0 0,0-1,-1 1,1 0,-1-1,0 1,1 0,-1 0,-1 0,1-1,0 1,-1 0,0 1,0-1,1 0,-2 0,1 1,0-1,0 1,-1 0,0 0,1 0,-1 0,0 0,0 0,0 1,0-1,0 1,0 0,0 0,-3 0,0 0,0 0,0 1,0-1,1 1,-1 1,0-1,0 1,0 0,0 1,1-1,-1 1,1 0,-1 1,1-1,0 1,0 0,0 1,0-1,1 1,-1 0,1 0,0 0,0 0,-3 4,-1 3,-1 0,1 0,1 0,0 1,0 0,2 0,-1 1,2 0,-1 0,1 4,2-9,1 1,0-1,0 0,1 1,0-1,0 0,1 1,0-1,1 0,0 1,0-1,1 0,0 0,0-1,1 1,0-1,0 1,1-1,0-1,0 1,0-1,1 1,1-1,0 0,1 0,-1 0,1-1,1 0,-1-1,1 1,-1-2,1 1,1-1,-1-1,0 0,1 0,-1-1,1 0,-1 0,1-1,-1 0,1-1,8-2,20-5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8.3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274 26,'-34'-12,"-2"0,28 11,1 1,-1 0,0 1,1 0,-1 0,1 0,-1 1,1 0,0 1,0 0,0 0,0 0,0 1,1 0,-1 0,1 1,0 0,1 0,-1 0,1 1,0 0,0 0,1 0,0 0,-3 5,2-1,0 1,0-1,1 1,1-1,-1 1,2 0,0 1,0-1,1 0,0 1,1-1,0 0,1 1,0-1,1 0,0 0,2 2,-3-7,1-1,0 1,0-1,0 0,1 0,0 0,0-1,0 1,1-1,-1 1,1-1,0 0,0 0,1-1,-1 1,1-1,-1 0,1 0,0-1,0 1,1-1,-1 0,0-1,1 1,-1-1,1 0,-1 0,5-1,3 1,1-2,-1 0,1 0,-1-2,1 1,-1-2,0 1,-1-2,1 0,-1 0,6-5,18-10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8.9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93 162,'-2'0,"0"1,1-1,-1 0,1 1,-1-1,0 1,1 0,-1-1,1 1,0 0,-1 0,1 0,0 0,-1 0,1 1,0 4,16-7,7-5,54-15,-70 19,-2 0,1 0,0 0,0-1,-1 1,1-1,-1 0,0-1,0 1,0-1,0 0,2-2,-5 3,0 1,0 0,0 0,0-1,0 1,-1-1,1 1,-1-1,1 1,-1-1,0 1,0-1,0 1,0-1,-1 1,1 0,-1-1,1 1,-1-1,0 1,0 0,0-1,0 1,0 0,-1 0,1 0,-1 0,1 0,-1 0,0 0,0 1,0-1,0 0,0 1,-1-1,-2-2,0 1,1-1,-1 1,-1 1,1-1,0 1,0 0,-1 0,0 0,1 1,-1 0,0 0,1 0,-1 1,-1 0,1 1,0 0,0 1,0 0,0 0,0 1,0 0,0 0,1 0,-1 0,1 1,0 0,0 0,0 1,1-1,0 1,-1 0,2 0,-1 0,1 1,-1-1,1 1,1 0,-1 0,1 0,0 0,0 6,-2 1,1-1,1 1,0 0,1 0,1 1,0-1,1 0,0 0,0 0,2 0,0 0,3 9,-3-13,1 1,0-2,0 1,1 0,0-1,1 0,-1 0,2 0,-1-1,1 0,4 3,-5-5,1-1,0 1,1-2,-1 1,1-1,-1 0,1 0,0-1,0 0,0-1,0 0,1 0,6 0,-3-1,1-1,-1 1,1-2,-1 0,0 0,0-2,0 1,0-1,0-1,-1 0,0-1,0 0,0 0,-1-1,0-1,1 0,19-18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9.380"/>
    </inkml:context>
    <inkml:brush xml:id="br0">
      <inkml:brushProperty name="width" value="0.05" units="cm"/>
      <inkml:brushProperty name="height" value="0.05" units="cm"/>
      <inkml:brushProperty name="color" value="#66CC00"/>
      <inkml:brushProperty name="ignorePressure" value="1"/>
    </inkml:brush>
  </inkml:definitions>
  <inkml:trace contextRef="#ctx0" brushRef="#br0">67 2,'-1'1,"-1"-1,1 1,-1 0,1-1,-1 1,1 0,0 0,-1 0,1 0,0 0,0 0,0 0,0 1,0-1,0 0,0 1,0-1,0 0,0 1,0 1,-15 35,14-34,-3 11,0 1,1-1,1 1,0-1,1 1,0 12,2-20,0 0,1 0,-1 1,1-1,1 0,0 0,0 0,0 0,1 0,0-1,1 1,0-1,3 5,7-1,-5-18,-8 4,0 0,0 1,0-1,-1 0,1 0,-1 0,1 0,-1 0,0 0,-1-1,-9-54,5 33,1-1,1 1,1-1,1 20,1 1,0-1,1 1,-1 0,1-1,0 1,1-1,-1 1,1 0,0 0,0 0,0 0,1 0,0 0,0 1,0-1,-1 3,0 0,0-1,1 1,-1 0,0 0,1 1,-1-1,1 0,0 1,-1-1,1 1,0 0,0 0,0 0,0 1,0-1,0 1,0-1,0 1,2 0,-1 1,1-1,0 1,-1 1,1-1,-1 0,1 1,-1 0,0 0,0 1,0-1,0 1,2 2,3 2,-1 0,0 1,0 0,-1 0,0 1,-1 0,0 1,0-1,-1 1,0 0,0 2,7 42,-10-44,0 1,1 0,0-1,0 0,1 1,3 3,7 8</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09.718"/>
    </inkml:context>
    <inkml:brush xml:id="br0">
      <inkml:brushProperty name="width" value="0.05" units="cm"/>
      <inkml:brushProperty name="height" value="0.05" units="cm"/>
      <inkml:brushProperty name="color" value="#66CC00"/>
      <inkml:brushProperty name="ignorePressure" value="1"/>
    </inkml:brush>
  </inkml:definitions>
  <inkml:trace contextRef="#ctx0" brushRef="#br0">39 63,'0'-4,"0"0,-1 0,1 0,-1 0,0 0,0 0,0 0,0 0,-1 0,1 0,-1 1,0-1,0 1,-1-1,0 0,3 4,0 0,-1-1,1 1,0 0,-1 0,1 0,0 0,-1 0,1 0,0 0,-1 0,1 0,0 0,-1 0,1 0,0 1,0-1,-1 0,1 0,0 0,-1 0,1 0,0 1,0-1,-1 0,1 0,0 0,0 1,0-1,-1 0,1 0,0 1,0-1,0 0,0 1,-1-1,1 0,0 0,0 1,0-1,0 0,0 1,0-1,0 0,0 1,0-1,0 0,0 1,0-1,0 0,0 0,0 1,-3 20,-1 56,4-1,4 28,-3-96,-1-1,2 1,-1-1,1 1,0-1,1 0,0 1,0-1,0 0,1-1,0 1,4 4,-6-9,0 1,0-1,1 0,-1 1,1-1,0 0,0-1,0 1,0 0,0-1,0 1,0-1,0 0,0 0,1-1,-1 1,0-1,1 1,-1-1,1 0,-1 0,0 0,1-1,-1 1,0-1,1 0,-1 0,0 0,1-1,25-13,-7-4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10.0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92 61,'-6'0,"-7"0,-8 0,-5 0,7 0,12 0,14-6,10-1,9-1,6-3,2-1,2 2,-6 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2:24.1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212 23,'0'0,"1"0,-1 0,1 0,-1 0,1 0,-1 0,1 0,-1 0,1 0,-1 0,1-1,-1 1,1 0,-1 0,0 0,1-1,-1 1,1 0,-1 0,1-1,-1 1,0 0,1-1,-1 1,0-1,1 1,-1 0,0-1,0 1,1-1,-1 1,0-1,0 1,0-1,0 1,0-1,1 1,-1-1,0 1,0-1,0 1,-1-1,1 0,0 1,0-1,-1 1,1-1,-1 1,1-1,0 0,-1 1,1-1,-1 1,1 0,-1-1,1 1,-1-1,1 1,-1 0,0-1,1 1,-1 0,0 0,1 0,-1-1,1 1,-1 0,0 0,1 0,-1 0,0 0,1 0,-1 0,0 0,1 0,-2 1,-6 0,1 2,-1-1,0 1,0 0,1 0,0 1,0 0,0 0,0 1,0 0,1 0,0 1,0-1,-1 4,-6 5,2 0,0 0,0 1,2 1,0 0,0 1,4-8,1 1,0 0,1 0,0 1,1-1,0 0,0 1,1 0,0-1,1 1,0 0,1-1,0 1,1 0,0-1,3 7,-1-6,1 0,0 0,0-1,1 0,1 0,0 0,0-1,1 0,0 0,0-1,1 0,0 0,1-1,0 0,1 0,-3-2,0 0,0-1,1 0,-1 0,1-1,0 0,0 0,0-1,1-1,-1 1,0-1,1-1,-1 0,1 0,8-2,-11 1,0-1,0-1,0 1,-1-1,1 0,0 0,-1-1,0 0,0 0,0 0,-1-1,1 0,-1 0,0-1,0 1,-1-1,0 0,0 0,0 0,2-7,1-1,-1 0,0-1,-1 0,-1 0,-1 0,0-1,0 0,-2 1,0-1,-1 0,0 1,-1-1,-1 0,-1 1,-1-8,1 14,0 0,0 0,-1 1,1-1,-2 1,0 0,0 0,0 0,-1 1,0-1,0 1,-1 1,0 0,0-1,0 2,-1-1,0 1,0 1,0-1,-1 1,1 1,-1-1,0 2,0-1,0 1,-2 0,6 1,-5-1,-1 0,1 0,-1 1,0 1,1 0,-1 0,0 1,1 0,-1 1,10-1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10.706"/>
    </inkml:context>
    <inkml:brush xml:id="br0">
      <inkml:brushProperty name="width" value="0.05" units="cm"/>
      <inkml:brushProperty name="height" value="0.05" units="cm"/>
      <inkml:brushProperty name="color" value="#66CC00"/>
      <inkml:brushProperty name="ignorePressure" value="1"/>
    </inkml:brush>
  </inkml:definitions>
  <inkml:trace contextRef="#ctx0" brushRef="#br0">57 166,'-7'2,"0"1,0-1,0 1,0 1,0-1,0 1,-1 2,9-6,-1 0,0 1,0-1,1 1,-1-1,1 0,-1 1,0-1,1 0,-1 1,1-1,-1 0,0 0,1 1,-1-1,1 0,-1 0,1 0,-1 0,1 0,-1 0,1 0,-1 1,1-2,-1 1,1 0,-1 0,1 0,-1 0,1 0,-1 0,1 0,-1-1,1 1,-1 0,30-2,-11-3,77-27,-91 30,1 0,-1-1,0 1,0-1,-1 0,1 0,-1-1,1 1,-1-1,0 0,-1 0,1-1,-1 1,1-1,-1 0,-2 4,-1 0,0 0,1 1,-1-1,0 0,0 0,0 1,0-1,1 0,-1 0,0 1,0-1,0 0,0 0,-1 0,1 1,0-1,0 0,0 0,-1 1,1-1,0 0,-1 1,1-1,-1 0,1 1,0-1,-1 0,0 1,0-1,-26-10,20 10,0 0,0 1,0 0,0 0,0 1,0 0,-3 0,4 2,0 0,0 1,0-1,1 1,0 0,-1 1,2-1,-1 1,0 0,1 0,0 1,0-1,0 1,1 0,0 0,0 0,0 0,1 2,-3 4,0 0,2 1,0-1,0 1,1-1,0 1,1 0,1 0,0 4,0-12,1 0,-1-1,1 1,0-1,0 1,0-1,1 1,-1-1,1 0,0 0,0 0,1 0,-1 0,1 0,0 0,0-1,0 0,1 1,-1-1,1 0,-1-1,1 1,0-1,0 0,0 0,1 0,-1 0,0 0,1-1,-1 0,1 0,-1 0,1-1,-1 0,1 0,0 0,0 0,13-1,0-1,-1-1,0 0,1-1,-1-1,-1-1,1 0,-1-1,3-3,9-4,-1 1,-1-1,18-13,-38 23,-1 1,0-1,0-1,0 1,-1-1,1 0,-1 0,0 0,0 0,-1-1,0 0,0 1,0-1,1-5,-3 7,-5 19,-4 27,16 27,-4-48,-4-24,-3-9,0 0,1-1,0 1,1-1,1 1,1-10,1 8,0 0,2-1,0 1,0 0,1 1,1-1,0 1,1 0,0 1,1 0,5-5,-6 9,0 0,1 1,0 1,0-1,0 1,1 0,0 1,0 0,1 1,-1 0,1 0,0 1,0 0,0 1,0 0,4 0,-6 1,1 0,0 1,-1 0,1 1,0 0,-1 0,1 1,-1 0,3 1,11 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11.644"/>
    </inkml:context>
    <inkml:brush xml:id="br0">
      <inkml:brushProperty name="width" value="0.05" units="cm"/>
      <inkml:brushProperty name="height" value="0.05" units="cm"/>
      <inkml:brushProperty name="color" value="#66CC00"/>
      <inkml:brushProperty name="ignorePressure" value="1"/>
    </inkml:brush>
  </inkml:definitions>
  <inkml:trace contextRef="#ctx0" brushRef="#br0">6 95,'0'-6,"1"0,0 0,1 0,-1 0,1 1,0-1,0 0,1 1,0-1,0 1,0 0,0 0,1 0,0 0,0 1,3-3,-6 15,-1 0,0 1,-1-1,1 1,-2 3,-17 100,9-55,2 0,2 16,4-32,0-5,1 0,1 0,3-1,4 28,1-34</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12.027"/>
    </inkml:context>
    <inkml:brush xml:id="br0">
      <inkml:brushProperty name="width" value="0.05" units="cm"/>
      <inkml:brushProperty name="height" value="0.05" units="cm"/>
      <inkml:brushProperty name="color" value="#66CC00"/>
      <inkml:brushProperty name="ignorePressure" value="1"/>
    </inkml:brush>
  </inkml:definitions>
  <inkml:trace contextRef="#ctx0" brushRef="#br0">35 205,'-1'1,"0"-1,-1 1,1 0,-1-1,1 1,0 0,-1 0,1 0,0 0,0 0,0 0,-1 0,1 0,1 1,-1-1,0 0,0 1,0-1,1 1,-1-1,1 1,-1-1,1 1,-1-1,1 1,0-1,0 1,0 0,-6 53,5-49,0 35,1-22,0-40,0-47,-1 27,1 0,3 0,1 0,2 0,3-2,-4 20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12.487"/>
    </inkml:context>
    <inkml:brush xml:id="br0">
      <inkml:brushProperty name="width" value="0.05" units="cm"/>
      <inkml:brushProperty name="height" value="0.05" units="cm"/>
      <inkml:brushProperty name="color" value="#66CC00"/>
      <inkml:brushProperty name="ignorePressure" value="1"/>
    </inkml:brush>
  </inkml:definitions>
  <inkml:trace contextRef="#ctx0" brushRef="#br0">34 7,'0'5,"-1"-1,0 0,-1 0,1 1,-1-1,1 0,-1-1,-1 2,-10 28,10-20,1 0,1 1,0-1,0 1,2-1,-1 1,2-1,0 0,0 1,2-1,-1 0,2 0,2 5,-6-18,-1-1,1 1,-1-1,1 1,-1-1,1 1,-1-1,1 0,-1 1,0-1,1 0,-1 1,0-1,0 0,1 1,-1-1,0 0,0 0,0 1,0-1,0 0,0 0,0 1,0-1,0 0,0 1,0-1,-1 0,5-33,-5 19,2 0,0 0,1 0,0 0,1 0,0 0,2 1,0-1,-3 9,1 1,0 1,0-1,0 0,0 1,1-1,0 1,0 0,0 0,0 1,1-1,0 1,-1 0,1 0,0 0,0 1,1 0,-1 0,0 0,1 1,-1 0,1 0,1 0,0-1,0 1,0 0,0 1,1 0,-1 0,0 0,0 1,0 0,0 1,0-1,0 1,0 1,2 1,-6-3,0 1,0 0,0 0,-1 1,1-1,-1 0,0 1,0 0,0-1,0 1,0 0,0 0,-1 0,1 0,-1 0,0 1,0-1,0 0,-1 1,1-1,-1 0,1 1,-1-1,0 1,-1-1,1 0,0 1,-1-1,0 1,-9 43,7-35,1 0,0 0,0 0,1 0,0 12,4-1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12.932"/>
    </inkml:context>
    <inkml:brush xml:id="br0">
      <inkml:brushProperty name="width" value="0.05" units="cm"/>
      <inkml:brushProperty name="height" value="0.05" units="cm"/>
      <inkml:brushProperty name="color" value="#66CC00"/>
      <inkml:brushProperty name="ignorePressure" value="1"/>
    </inkml:brush>
  </inkml:definitions>
  <inkml:trace contextRef="#ctx0" brushRef="#br0">50 199,'-13'0,"10"-1,1 1,-1 0,0 0,1 0,-1 0,1 0,-1 1,1-1,-1 1,0 0,1 0,1 0,0-1,1 1,-1 0,1 0,-1 0,1 0,-1 0,1 0,0 0,0 0,-1 0,1 0,0 0,0 0,0 0,0 0,0 0,0 0,0 0,1 0,-1 0,0 0,0 0,1 0,-1 0,1 0,-1 0,1 0,-1 0,1 0,-1-1,1 1,0 0,0 0,1 3,0-1,0 1,0-1,1 1,0-1,-1 0,1 0,1 0,-1 0,0 0,1-1,-1 1,1-1,0 0,0 0,-1-1,1 1,1-1,-1 1,4-1,-1 0,1 0,-1-1,1 0,0 0,-1 0,1-1,0 0,-1-1,5-1,5-3,1 0,-1-1,0-1,-1 0,0-1,0-1,-1-1,10-8,-20 14,0 1,0-1,-1 0,1 0,-1 0,0-1,-1 0,0 1,1-1,-2-1,1 1,-1 0,0 0,1-5,-3 7,1 0,-1 1,0-1,-1 0,1 1,-1-1,1 0,-1 1,0-1,0 1,-1 0,1-1,-1 1,0 0,0 0,0-1,0 2,0-1,0 0,-1 0,0 1,1-1,-1 1,0 0,0 0,0 0,-1 0,-2-2,0 1,0 0,1 0,-2 1,1-1,0 1,0 1,-1-1,1 1,-1 0,1 1,-1-1,1 1,-1 1,0-1,1 1,-1 0,1 0,0 1,-1 0,1 0,0 1,0 0,0 0,1 0,-1 0,1 1,-1 1,-3 2,1 0,0 1,0 0,1 1,0-1,0 1,1 1,0-1,1 1,0 0,1 0,0 1,0 0,1-1,0 1,1 3,0-5,1 0,1 0,-1 1,2-1,-1 0,1 0,0 0,1 0,0 0,1 0,0 0,0 0,1-1,0 0,0 1,1-2,3 5,-3-6,0-1,0 1,0-1,1-1,0 1,0-1,0 0,0 0,0-1,1 0,0 0,0-1,0 1,0-2,0 1,0-1,0 0,1 0,-1-1,0 0,1 0,1-1,39-7,-6-3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13.45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81,'0'-5,"5"-3,3-4,5-2,5 3,7 2,-2-2,-5 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22.08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101 14,'0'0,"0"-1,0 1,0-1,0 1,0 0,1-1,-1 1,0-1,0 1,0-1,0 1,0 0,0-1,-1 1,1-1,0 1,0 0,0-1,0 1,0-1,-1 1,1 0,0-1,0 1,-1 0,1-1,0 1,0 0,-1-1,1 1,0 0,-1 0,1-1,-1 1,1 0,0 0,-1 0,1 0,-1-1,-13 13,-9 24,10-3,2 0,1 1,2 0,0 8,5-23,1 1,1-1,0 1,2 0,0-1,1 1,1-1,2 6,-1-13,1 1,0-1,0 0,2 0,-1 0,2-1,-1 0,1-1,1 1,0-2,10 9,-15-14,1 0,-1-1,1 0,0 0,0 0,0-1,0 1,1-1,-1-1,1 1,-1-1,1 0,0 0,-1 0,-1-2,0 1,0 0,1-1,-1 0,0 0,0 0,0 0,0-1,0 0,0 1,-1-2,1 1,0 0,-1-1,0 1,1-1,-1 0,0-1,2-1,-1 0,1-1,-1 0,0 1,-1-1,0-1,0 1,0-1,0 1,-1-1,0 0,-1 1,0-1,0 0,0 0,-1 0,0 0,0-6,-5-18</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22.420"/>
    </inkml:context>
    <inkml:brush xml:id="br0">
      <inkml:brushProperty name="width" value="0.05" units="cm"/>
      <inkml:brushProperty name="height" value="0.05" units="cm"/>
      <inkml:brushProperty name="color" value="#66CC00"/>
      <inkml:brushProperty name="ignorePressure" value="1"/>
    </inkml:brush>
  </inkml:definitions>
  <inkml:trace contextRef="#ctx0" brushRef="#br0">42 55,'-6'0,"-7"0,-2 5,8 3,10-1,11-7,8-3,7-2,3 1,3 0,0-4,1-1,5 0,1-2,-1-1,-7 2</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36.00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0 593,'4'-5,"0"0,-1 0,0 0,0 0,0-1,-1 1,0-1,0 0,0 0,0-5,0 3,0 0,1 1,-1-1,1 1,1 0,3-6,9-5,1 0,1 0,1 2,1 0,0 2,0 0,2 1,12-6,30-19,100-65,141-64,-272 152</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36.5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51 38,'-26'2,"2"-2,42-8,11 0,1 0,-1 2,1 2,0 1,-19 1,-1 2,0-1,0 2,0-1,1 1,-1 1,0 0,0 0,-1 1,1 1,0-1,-1 1,7 4,-13-5,0 0,1-1,-1 1,0 1,-1-1,1 0,-1 1,1-1,-1 1,0 0,0-1,0 1,-1 0,0 0,1 1,-1 1,1 8,0 0,-1 0,0-1,-1 7,-1 10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2:24.83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88,'3'18,"-1"0,2 0,1-1,0 0,1 0,0 0,2 0,8 14,11 27,-10-16,1-1,2-1,1-1,2-1,13 15,-34-50,0-1,1 1,-1-1,0 0,1 0,-1 0,1 0,0 0,0 0,-1-1,1 1,0-1,1 0,-1 0,0 0,-1-1,0 0,0 1,0-1,0-1,0 1,0 0,0 0,-1-1,1 1,0-1,0 0,0 1,-1-1,1 0,0 0,-1 0,1 0,-1 0,1-1,2-2,0-1,0 0,0 1,-1-1,0-1,0 1,0 0,-1-1,1 1,-2-1,1 0,0 0,-1 0,0-4,3-26,-2 1,-2-1,-1 0,-1 0,-3 1,0-1,-3 1,0 1,-11-25,15 47,-14-47,17 56,0 0,1 0,-1 0,1 0,0 0,0 0,0 0,0 0,0 0,1 0,-1 0,1 0,0 1,0-1,0 0,0 0,0 0,6 3,-1 7</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38.4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40 832,'-11'-11,"8"9,0-1,0 0,0 1,1-1,-1 0,1-1,0 1,0 0,0 0,-1-3,3 4,0 0,0 0,0 0,0 0,0-1,0 1,1 0,-1 0,1 0,-1 0,1 0,0 0,0 1,0-1,0 0,0 0,0 0,0 1,1-1,-1 1,1-1,-1 1,2-1,80-80,73-54,-13 13,-79 66,6-6,0-5,-50 48,-2-1,0-1,-2-1,0-1,7-16,-9 7,-4 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38.75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95,'16'-2,"0"0,0-1,-1 0,1-2,-1 0,0 0,0-2,9-5,66-23,-74 31,1 0,-1 1,1 1,-1 0,1 1,0 1,0 1,0 0,7 2,-17-1,1 0,-1 0,1 0,-1 1,0 0,0 1,0 0,-1 0,1 0,-1 0,0 1,0 0,-1 1,1-1,-1 1,-1 0,1 0,-1 1,0-1,0 1,1 3,1 7,0 1,0-1,-2 1,-1 0,0 1,-1-1,0 10,-1 17</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0.439"/>
    </inkml:context>
    <inkml:brush xml:id="br0">
      <inkml:brushProperty name="width" value="0.05" units="cm"/>
      <inkml:brushProperty name="height" value="0.05" units="cm"/>
      <inkml:brushProperty name="color" value="#66CC00"/>
      <inkml:brushProperty name="ignorePressure" value="1"/>
    </inkml:brush>
  </inkml:definitions>
  <inkml:trace contextRef="#ctx0" brushRef="#br0">20 546,'0'0,"-1"0,0 0,0 0,0 0,1 0,-1 0,0 0,0 0,1 0,-1-1,0 1,0 0,1-1,-1 1,0 0,1-1,-1 1,0-1,1 1,-1-1,1 1,-1-1,1 0,-1 1,1-1,-1 1,1-1,0 0,-1 0,1 0,2-26,0 19,1 1,0 0,0 0,1 0,0 0,1 0,45-58,142-195,-110 153,-62 83</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0.78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14 99,'0'0,"-1"0,1 0,0 0,-1 0,1 1,-1-1,1 0,-1 0,1 0,0 0,-1 0,1 0,-1 0,1 0,0-1,-1 1,1 0,-1 0,1 0,0 0,-1-1,1 1,-1 0,1 0,0-1,-1 1,1 0,0 0,0-1,-1 1,1 0,0-1,0 1,-1-1,1 1,0 0,0-1,0 1,11-15,26-9,-16 14,1 2,0 0,1 1,-1 1,1 1,1 1,-1 1,0 1,7 2,-22-1,0 2,0-1,1 1,-1 0,0 1,0 0,0 0,0 0,-1 1,1 1,-1-1,0 1,0 0,0 1,0 0,-1 0,1 0,-2 1,1 0,0 0,-1 1,0-1,-1 1,1 0,-1 0,-1 0,3 7,0 8,0 0,-2 1,0-1,-2 1,0-1,-2 1,-1 13,0 3</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1.66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1 431,'0'-5,"5"-3,3-5,5 0,0-5,4 2,5-2,4-4,3-4,9-3,2-2,2-2,-2-1,-2 0,5 0,-1 0,0 0,-9 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2.00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81,'0'-6,"6"-7,7-2,7-3,6 0,10 10,5 6,0 9,0 9,-8 7,-3 11,-7 6,-8 2,-5 4,-12 1,-4-2,-1-9</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5.5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68 106,'3'0,"-1"-1,1 0,-1 0,0 0,1 0,-1 0,0 0,0 0,0-1,0 1,0-1,0 1,0-1,0 0,-1 0,1 0,-1 0,1 0,-1 0,0 0,0-1,0 1,0-1,-1 3,0-1,0 1,0 0,-1-1,1 1,0 0,0-1,0 1,-1 0,1 0,0-1,0 1,-1 0,1 0,0 0,-1-1,1 1,0 0,-1 0,1 0,0 0,-1-1,1 1,0 0,-1 0,1 0,0 0,-1 0,1 0,-1 0,1 0,0 0,-1 0,1 0,0 1,-1-1,1 0,0 0,-1 0,1 0,0 0,-1 1,1-1,0 0,-1 0,1 1,0-1,0 0,-1 0,1 1,0-1,0 0,0 1,-1-1,1 0,-19 15,10-3,1-1,0 1,0 1,1 0,1-1,0 2,1-1,1 1,0 0,-1 9,3-13,0 0,1 1,0-1,1 1,0-1,0 1,1 0,1-1,0 0,0 1,1-1,0 0,1 0,4 6,-7-13,1 0,-1 0,1 0,0 0,0-1,0 1,0-1,0 1,1-1,-1 0,1 0,-1 0,1 0,0-1,0 1,0-1,0 1,0-1,0 0,0 0,0-1,0 1,1-1,-1 1,0-1,0 0,1 0,-1 0,0-1,0 1,1-1,-1 0,0 0,0 0,0 0,0-1,7-2,-1-1,-1 0,1-1,-1 0,0 0,0-1,-1 0,1 0,-2 0,1-1,0-2,5-8,0-1,-1 0,-1-1,-1 0,-1-1,2-7,-7 18,0 1,-1-1,0 1,0-1,-1 0,0 0,-1 0,0 0,-1 0,0 0,-1 1,1-1,-2 0,0 1,-1-4,2 9,-1 0,1 1,-1 0,0 0,0 0,0 0,-1 0,1 0,0 1,-1 0,0-1,1 1,-1 1,0-1,0 0,0 1,0 0,-1 0,1 0,0 1,0-1,-1 1,-1 0,-21-2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5.9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0,'1'1,"1"-1,-1 1,1-1,-1 1,0 0,1 0,-1-1,0 1,0 0,1 0,-1 0,0 0,0 1,0-1,0 0,0 0,-1 1,2 0,17 32,-11-20,102 171,-108-182,4 5,-1 0,1 0,0-1,1 0,6 6,-12-12,-1-1,1 1,0 0,1 0,-1-1,0 1,0 0,0-1,0 1,0-1,1 1,-1-1,0 0,0 0,1 1,-1-1,0 0,0 0,1 0,-1 0,0 0,1-1,-1 1,0 0,0-1,0 1,1-1,-1 1,0-1,0 1,0-1,0 0,0 1,0-1,0 0,0 0,0 0,0 0,0 0,-1 0,1 0,0 0,-1 0,1 0,-1-1,1 1,-1 0,1-1,3-7,-1-1,0 1,0-1,-1 0,0 0,0 0,-1 0,-1-7,-3-89,0 49,2 28</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6.46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96,'0'3,"0"-1,0 0,0 0,0 0,0 1,1-1,-1 0,1 0,-1 0,1 0,0 0,-1 0,1 0,0 0,1 0,-1 0,0 0,0-1,1 1,0 1,0-2,0-1,-1 1,1 0,-1-1,1 1,0-1,-1 0,1 1,0-1,0 0,-1 0,1 0,0 0,0 0,-1-1,1 1,0 0,-1-1,1 1,0-1,7-3,-1 0,1 0,-1-1,0 0,0 0,-1-1,1 0,2-4,-3 3,34-39,-40 46,0-1,-1 0,1 1,0-1,-1 0,1 0,-1 1,1-1,-1 0,0 0,1 0,-1 1,0-1,1 0,-1 0,0 0,0 0,0 0,0 0,0 0,0 0,0 0,0 0,0 1,0-1,-1 0,1 0,0 0,0 0,-1 0,1 0,-1 1,1-1,-1 0,1 0,-1 1,0-1,1 0,-1 1,0-1,1 0,-1 1,0-1,0 1,1 0,-1-1,0 1,0-1,0 1,0 0,0 0,0 0,0-1,0 1,-4-1,0 1,0 0,0-1,0 1,0 1,0-1,0 1,0 0,0 0,0 1,0-1,0 1,0 0,1 0,-1 1,1-1,0 1,-1 0,1 0,0 1,1-1,-1 1,-2 3,1-1,-1 1,2-1,-1 1,1 0,0 1,0-1,1 1,0-1,0 1,1 0,0 0,0 0,1 0,0 4,1-6,0 1,0-1,1 1,0 0,0-1,0 0,1 1,0-1,0 0,1 0,-1 0,2 0,-1 0,0 0,1-1,1 1,-2-3,0 0,1 0,-1 0,1 0,0 0,0-1,0 0,0 0,0 0,0 0,1-1,-1 1,0-1,1 0,-1-1,1 1,0-1,-1 0,1 0,-1 0,1-1,-1 1,4-2,7-1,0-1,-1-1,1 0,-1-1,0 0,0-1,-1-1,0 0,0-1,-1 0,0-1,8-10,4-6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6.86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17,'0'5,"0"54,8 51,-7-94,2-1,0 0,0 0,2 0,0 0,0-1,2 1,0-1,5 7,-12-19,1-1,0 0,-1 0,1 0,0 0,-1 0,1 0,0 0,0 0,0 0,0-1,0 1,0 0,0-1,0 1,0 0,0-1,0 1,1-1,-1 0,0 1,0-2,0 1,-1 0,1-1,-1 1,1-1,-1 1,1-1,-1 1,1-1,-1 1,1-1,-1 1,0-1,1 0,-1 1,0-1,1 0,-1 1,0-1,0 0,0 1,0-1,1 0,-1 1,0-1,0-52,-5 28,1 0,2 0,0 0,2-1,1 1,0-1,0 20,0 1,0-1,0 1,0 0,1-1,0 1,0 0,0 0,1 0,0 0,0 1,0-1,0 1,1 0,-1 0,1 0,0 0,1 0,-1 1,1 0,-1 0,1 0,0 1,0-1,0 1,0 0,0 1,1-1,-1 1,6-1,-7 2,1 0,-1-1,0 2,1-1,-1 0,0 1,1 0,-1 0,0 0,0 0,2 2,18 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7:00.488"/>
    </inkml:context>
    <inkml:brush xml:id="br0">
      <inkml:brushProperty name="width" value="0.05" units="cm"/>
      <inkml:brushProperty name="height" value="0.05" units="cm"/>
      <inkml:brushProperty name="ignorePressure" value="1"/>
    </inkml:brush>
  </inkml:definitions>
  <inkml:trace contextRef="#ctx0" brushRef="#br0">3 109,'-1'0,"1"-1,0 1,0 0,0-1,0 1,-1 0,1-1,0 1,0-1,0 1,0 0,0-1,0 1,0-1,0 1,0 0,0-1,0 1,0-1,0 1,1 0,-1-1,0 1,0 0,0-1,0 1,1 0,-1-1,0 1,0 0,1-1,-1 1,0 0,1 0,-1-1,0 1,1 0,-1 0,0-1,1 1,-1 0,1 0,-1 0,0 0,1 0,-1 0,0 0,1 0,-1 0,1 0,-1 0,1 0,-1 0,0 0,1 0,-1 0,0 0,1 0,-1 1,1-1,-1 0,0 0,1 0,0 2,1-1,-1 0,1 1,-1-1,0 1,0-1,1 1,-1 0,0-1,0 1,-1 0,1 0,0 1,7 29,17 53,-20-82,-1-15,4-29,-4 19,-2 15,1-1,0 1,0 1,1-1,0 0,0 1,0 0,1 0,0 0,0 1,0-1,1 1,0 0,0 1,0 0,0 0,1 0,13-7,1 1,0 1,1 0,0 2,0 1,12-3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2:25.415"/>
    </inkml:context>
    <inkml:brush xml:id="br0">
      <inkml:brushProperty name="width" value="0.05" units="cm"/>
      <inkml:brushProperty name="height" value="0.05" units="cm"/>
      <inkml:brushProperty name="color" value="#66CC00"/>
      <inkml:brushProperty name="ignorePressure" value="1"/>
    </inkml:brush>
  </inkml:definitions>
  <inkml:trace contextRef="#ctx0" brushRef="#br0">43 360,'1'0,"0"-1,0 1,0 0,1-1,-1 1,0-1,0 1,0-1,0 1,0-1,0 0,0 1,0-1,-1 0,1 0,0 0,0 0,-1 0,1 0,0 0,-1 0,1 0,-1 0,1 0,-1 0,0 0,1-1,8-37,-7 26,3-3,0 1,1-1,1 1,0 1,1-1,1 1,0 1,4-4,21-34,-33 49,1 0,-1-1,1 1,-1-1,0 0,0 1,0-1,0 0,-1 1,1-1,-1 0,0 0,1 0,-1 0,-1 1,1-1,0 0,-1 0,1 0,-1 1,0-1,0 0,0 1,0-1,0 0,-1 1,-1-2,1 1,0 1,0 0,-1 0,1 0,-1 0,0 1,0-1,1 1,-1 0,0-1,0 1,0 1,0-1,0 0,-1 1,1-1,0 1,0 0,0 0,0 0,0 1,-1-1,1 1,-2 0,0 1,0 0,0 0,0 0,0 1,1-1,-1 1,1 0,0 1,0-1,0 1,0 0,0-1,1 2,0-1,0 0,0 1,0-1,1 1,0 0,0 0,0 0,0 0,-3 12,0-1,2 1,0-1,0 1,1 0,1 5,0 5,2 0,0 0,2 0,0 0,6 16,-7-35,0 0,0 0,1 0,1 0,-1-1,1 1,1-1,-1 0,1 0,0 0,1-1,0 0,0 0,0 0,0-1,1 0,0 0,0 0,7 2,-9-5,0-1,0 0,0 0,0 0,0 0,0-1,1 0,-1 0,0 0,0-1,1 0,-1 0,0 0,0 0,0-1,0 0,-1 0,1 0,0-1,-1 0,0 0,1 0,2-3,10-7,-1-2,0 0,-1-1,-1 0,1-2,-5 3,1 1,-2-1,0-1,3-7,5-20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7.4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22,'0'-22,"-1"33,3 35,4 6,2 0,2-1,16 41,58 144,-82-227,-10-21,-8-29,16 32,0 0,0 0,1 0,0 0,0 1,1-1,1 0,-1 1,1-1,1 1,-1 0,1 0,1 0,4-6,-5 7,1 1,0 0,0 0,0 0,1 0,-1 1,2 0,-1 0,0 0,1 1,0 0,0 1,0-1,0 1,1 0,6-1,-12 4,0-1,1 1,-1-1,0 1,0 0,0 0,1 0,-1 0,0 0,0 1,0-1,0 1,0-1,1 1,-1 0,0 0,0 0,-1 0,1 0,0 0,0 1,0-1,-1 0,1 1,-1 0,1-1,-1 1,0 0,1 0,-1-1,0 1,0 0,0 0,-1 0,1 0,0 1,-1-1,1 0,-1 0,0 0,0 0,0 2,1 7,-1-1,-1 0,1 0,-2 0,1 1,-2-1,1-1,-4 8,-3 8,-2-2,0 1,-2-1,-1 1,8-15,0-1,0 0,0 1,-1-2,-1 1,1-1,-1 0,0-1,-1 0,1 0,-7 2,13-7,0 0,-1 0,1 0,0 0,-1 0,1-1,-1 1,1-1,-1 1,1-1,-1 0,1 0,-1 0,1-1,-1 1,1-1,-1 1,1-1,-1 0,1 0,0 0,-1 0,1 0,0 0,0-1,0 1,0-1,0 1,0-1,0 0,1 0,-1 0,0-1,0 0,0 0,1 0,-1 0,1-1,0 1,0 0,0-1,1 1,-1-1,1 1,0-1,0 1,0-1,0 1,0-1,1 1,0-1,0 1,0 0,0-1,0 1,0 0,1 0,0 0,17-24,2 4</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7.787"/>
    </inkml:context>
    <inkml:brush xml:id="br0">
      <inkml:brushProperty name="width" value="0.05" units="cm"/>
      <inkml:brushProperty name="height" value="0.05" units="cm"/>
      <inkml:brushProperty name="color" value="#66CC00"/>
      <inkml:brushProperty name="ignorePressure" value="1"/>
    </inkml:brush>
  </inkml:definitions>
  <inkml:trace contextRef="#ctx0" brushRef="#br0">62 93,'0'1,"1"-1,-1 0,1 0,-1 0,0 0,1 0,-1 0,0 0,1 0,-1 0,1 0,-1 0,0 0,1 0,-1 0,0-1,1 1,-1 0,0 0,1 0,-1 0,0-1,1 1,-1 0,0 0,1-1,-1 1,0 0,0-1,1 1,-1 0,0-1,0 1,0 0,0-1,1 1,-1 0,0-1,0 1,0 0,0-1,0 1,0-1,0 1,0 0,-1-1,1 1,-1 0,1-1,-1 1,1 0,-1-1,0 1,1 0,-1 0,0 0,1 0,-1 0,0 0,1 0,-1 0,0 0,1 0,-1 0,1 0,-1 0,0 1,1-1,-1 0,1 0,-1 1,0-1,1 0,-1 1,1-1,-1 1,1-1,-1 0,1 1,-1 0,-3 3,-1 0,1 0,0 0,0 0,0 1,1 0,0-1,-1 2,2-1,-1 0,1 0,0 1,0-1,0 1,1 0,0 0,0-1,0 1,1 0,0 0,0 0,0 0,1-1,0 1,0 0,1 2,-1-4,0 1,0-1,0 0,1 0,0 0,0 1,0-2,1 1,-1 0,1 0,0-1,0 1,0-1,0 0,1 0,-1 0,1-1,-1 1,1-1,0 0,0 0,1 0,-1 0,0-1,0 0,1 0,-1 0,1 0,-1-1,1 0,-1 1,1-2,-1 1,2-1,4 0,0-2,0 1,0-1,-1-1,1 0,-1 0,0-1,0 0,0-1,-1 1,0-2,0 1,-1-1,1 0,-1-1,2-4,-6 8,0 0,0 0,0 0,-1-1,0 1,0-1,0 1,0-1,-1 0,0 0,0 1,0-1,-1 0,1 0,-1 0,0 0,-1 0,1 0,-1 0,0 0,0 0,0 0,-1 1,0-1,0 0,0 1,-1-1,1 1,-1 0,0 0,0 0,0 0,-1 1,0-2,-5-2,0-1,0 1,-1 1,-7-5,-9-6,10 6</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8.2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1 118,'1'-21,"4"39,3 14,0-10,1 1,1-2,1 1,1-2,9 14,-17-29,1 1,0-1,0 1,0-1,1-1,-1 1,1-1,0 0,6 3,-9-6,1 1,0-1,0 0,0 1,0-2,0 1,0 0,0-1,1 0,-1 0,0 0,0-1,0 1,0-1,0 0,0 0,2-1,-1 0,-1-1,0 0,0 0,0 0,0-1,0 1,-1-1,0 0,1 0,-2 0,1 0,0 0,-1-1,0 1,0-1,0 0,0 0,-1 1,1-5,5-17,-2 0,-1-1,-1-2,1-46,-5 70,1 0,-1 0,1 0,-1 1,-1-1,1 0,-1 1,0-1,0 1,0-1,0 1,-1 0,0 0,0 0,2 3,1 0,0 1,-1-1,1 0,-1 1,1-1,-1 1,1-1,-1 1,0-1,1 1,-1-1,0 1,1 0,-1-1,0 1,0 0,1 0,-1 0,0-1,0 1,1 0,-1 0,0 0,0 0,1 0,-1 0,0 0,0 1,0-1,0 1,0 0,0 0,0 0,0 0,0 0,0 0,0 0,1 1,-1-1,0 0,1 1,-1-1,1 0,0 1,-1 0,0 6,-1-1,1 1,1-1,-1 1,1-1,1 2,2 6,0 1,2-1,0 0,0 0,1 0,1-1,1 0,0 0,4 4,-8-11,1-1,-1 0,1 0,0-1,0 1,1-1,-1 0,1 0,0-1,1 0,-1 0,1 0,0-1,0 0,0-1,0 1,0-1,0-1,1 1,3-1,17-3</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8.76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164 54,'0'-1,"1"1,-1-1,1 1,-1-1,1 1,-1-1,0 1,1-1,-1 1,0-1,1 0,-1 1,0-1,0 1,0-1,0 0,1 1,-1-1,0 0,0 1,0-1,0 0,0 1,-1-1,1 0,0 1,0-1,0 0,-1 1,1-1,-18-17,14 16,0 0,0 0,-1 0,1 0,-1 0,1 1,-1 0,1 0,-5-1,4 3,1 0,-1 0,1 0,-1 0,1 1,0 0,0 0,0 0,0 0,0 0,1 1,-1 0,0 0,1 0,0 0,0 0,0 1,0-1,1 1,-1 0,1 0,0 0,0 0,0 0,1 0,-1 1,1-1,0 3,-2 3,1 0,0 0,0 0,1 1,0-1,1 1,0-1,1 1,0-1,1 1,3 8,-4-13,1-1,0 0,0 0,0 0,1 0,0 0,0 0,0-1,0 1,1-1,0 0,0 0,0 0,0-1,1 1,-1-1,1 0,0-1,0 1,0-1,0 0,0 0,1 0,-1-1,0 0,1 0,-1 0,1-1,-1 1,1-2,0 1,-1 0,1-1,-1 0,1 0,-1-1,0 0,0 0,0 0,1 0,-2-1,1 0,0 0,-1 0,1 0,-1-1,0 0,0 0,0 0,-1 0,1 0,-1-1,0 0,-1 0,1 0,-1 0,2-5,0-3,0 0,0-1,-2 0,1 1,-2-1,0-8,0 15,-1 0,-1-1,1 1,-1 0,0-1,-1 1,0 0,0 0,-1 0,1 0,-1 1,-4-7,6 12,1 0,-1 0,0 0,0 0,1 0,-1 0,0 0,0 0,0 0,0 0,0 0,0 0,-1 1,1-1,0 0,0 1,0-1,-1 1,1-1,-1 1,2 0,-1 0,0 1,0-1,1 0,-1 1,1-1,-1 0,0 1,1-1,-1 1,1-1,-1 1,1-1,-1 1,1-1,-1 1,1 0,0-1,-1 1,1-1,0 1,-1 0,1 0,0-1,0 1,-2 4,1 1,0-1,1 0,-1 0,1 0,0 0,0 0,1 0,0 3,6 13,1 1,0-2,2 1,1-1,0-1,1 0,12 13,39 67,-58-88,0 0,0 0,-1 0,0 1,-1-1,-1 1,0 0,1 5,-3-14,0 0,0-1,0 1,0 0,-1 0,1-1,-1 1,0 0,1-1,-1 1,0-1,-1 1,1-1,0 1,-1-1,1 0,-1 0,0 0,0 1,0-2,0 1,0 0,0 0,0-1,-1 1,1-1,0 0,-1 1,1-1,-1 0,0-1,1 1,-1 0,0-1,1 1,-1-1,0 0,0 0,1 0,-3-1,-1 1,0 0,-1 0,1-1,0 0,-1 0,1-1,0 0,0 0,0 0,0 0,1-1,-1 0,1-1,-1 1,1-1,0 0,-1-2,-10-16</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9.294"/>
    </inkml:context>
    <inkml:brush xml:id="br0">
      <inkml:brushProperty name="width" value="0.05" units="cm"/>
      <inkml:brushProperty name="height" value="0.05" units="cm"/>
      <inkml:brushProperty name="color" value="#66CC00"/>
      <inkml:brushProperty name="ignorePressure" value="1"/>
    </inkml:brush>
  </inkml:definitions>
  <inkml:trace contextRef="#ctx0" brushRef="#br0">99 101,'-2'-5,"0"0,0 0,-1 1,1-1,-1 0,0 1,0 0,0 0,-1 0,0 0,0 0,0 1,-2-3,-5-5,7 8,-18-18,21 20,1 1,0 0,-1-1,1 1,0 0,-1 0,1 0,-1-1,1 1,0 0,-1 0,1 0,-1 0,1 0,0 0,-1 0,1 0,-1 0,1 0,-1 0,1 0,0 0,-1 0,1 0,-1 0,1 1,0-1,-1 0,1 0,-1 0,1 1,0-1,-1 0,1 0,0 1,0-1,-1 0,1 1,0-1,0 0,-1 1,1-1,0 1,0-1,0 0,-1 1,1-1,0 1,0-1,0 0,0 1,0-1,0 1,0-1,0 1,0-1,0 0,0 1,0-1,1 1,-1-1,1 15,1-1,1 0,0 0,1 0,0-1,1 1,0-1,3 3,5 17,29 80,87 214,-108-296,-12-24,-11-24,-7-12,-2 0,-1 0,-5-5,5 10,1-1,1 0,1 0,-4-21,13 43,-1 1,1-1,-1 1,1-1,0 1,0-1,0 0,0 1,0-1,1 1,-1-1,1 1,-1-1,1 1,0 0,0-1,0 1,1 0,-1 0,1-1,-1 1,1 1,0-1,0 1,0 0,0 0,0 0,0 0,0 0,0 0,0 0,0 1,0-1,1 1,-1 0,0-1,0 1,1 0,0 0,5 1,-1 0,1 0,0 1,-1 0,1 0,-1 1,1-1,-1 2,0-1,0 1,-1 0,1 0,11 10,0 1,-1 1,-1 0,0 1,-1 1,-1 0,-1 1,-1 0,0 1,8 21,-19-38,1 0,-1 0,1 0,0 0,-1 0,1 0,1 0,-1-1,0 1,2 1,6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9.656"/>
    </inkml:context>
    <inkml:brush xml:id="br0">
      <inkml:brushProperty name="width" value="0.05" units="cm"/>
      <inkml:brushProperty name="height" value="0.05" units="cm"/>
      <inkml:brushProperty name="color" value="#66CC00"/>
      <inkml:brushProperty name="ignorePressure" value="1"/>
    </inkml:brush>
  </inkml:definitions>
  <inkml:trace contextRef="#ctx0" brushRef="#br0">70 89,'-1'-7,"1"0,-2 0,1 0,-1 0,0 0,-2-4,4 9,-1 0,1 0,-1 0,0 0,0 0,0 0,0 1,0-1,0 0,0 1,-1-1,1 1,0-1,-1 1,0 0,1 0,-1-1,0 1,1 0,-1 1,0-1,0 0,0 0,-1 0,2 2,-1-1,1 1,0 0,0-1,0 1,0 0,0 0,0 0,0 0,0-1,0 2,0-1,0 0,1 0,-1 0,0 0,1 0,-1 0,1 1,0-1,-1 0,1 1,0-1,-1 0,1 1,0-1,0 0,0 1,-3 47,3-43,0 12,1 0,1-1,0 1,2-1,0 0,1 0,0 0,1-1,1 1,9 13,-9-17,0-1,1 0,1 0,-1-1,2 0,0-1,0 0,1-1,0 0,0 0,1-1,0-1,11 5,-20-10,1 0,0 0,-1-1,1 1,0-1,0 0,0 0,0-1,0 1,0-1,0 0,0 0,0 0,0-1,0 1,0-1,0 0,0 0,-1 0,1-1,0 1,-1-1,1 0,0 0,-1 0,0 0,0-1,0 0,0 1,0-1,0 0,-1 0,1-1,-1 1,0 0,0-1,0 1,0-1,-1 0,0 0,1 1,-1-1,-1 0,1-3,3-21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6:49.99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168 115,'-6'6,"-7"7,-13 2,-8 3,2 6,0-3,13-4,13-11,15-12,11-11,14-7,6-7,3-3,4-1,1-1,-2 6,-10 8</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04.1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14,'0'-1,"0"1,0 0,0-1,0 1,-1-1,1 1,0-1,0 1,0 0,0-1,0 1,0-1,0 1,1-1,-1 1,0 0,0-1,0 1,0-1,0 1,1 0,-1-1,0 1,0 0,1-1,-1 1,0 0,1-1,-1 1,0 0,1 0,-1-1,0 1,1 0,-1 0,0 0,1-1,-1 1,1 0,-1 0,16 11,11 25,-7-2,-2 2,-1 0,-2 1,8 31,-4-13,21 41,-18-45,-16-35,-15-45,6 17,0 0,1 0,0 0,1 0,1 0,0 0,0 0,1 0,1 0,0 1,1-1,0 0,0 1,3-3,-1 1,0-1,1 1,1 0,0 1,1 0,1 0,-1 1,2 0,0 0,0 1,8-6,-16 14,-1 1,1 0,-1-1,1 1,0 0,-1 0,1 0,0 0,0 1,-1-1,1 0,0 1,0-1,0 1,0 0,0-1,0 1,0 0,0 0,0 0,0 1,0-1,2 1,-3 0,1 0,0 1,0-1,-1 0,1 1,-1 0,0-1,1 1,-1 0,0-1,0 1,0 0,0 0,0 0,-1 0,1 0,0 0,-1 1,3 11,-1-1,-1 0,0 1,-1-1,0 1,-2 5,1-9,-2 0,1 0,-1-1,0 1,-1-1,0 1,-1-1,0 0,0-1,-1 1,0-1,0-1,-1 1,0-1,-1 0,-3 3,-10 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04.67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85,'1'-1,"1"0,-1 0,1 0,0 0,-1 0,1 0,0 0,0 1,0-1,-1 1,1-1,0 1,0 0,0-1,0 1,0 0,0 0,0 0,0 1,0-1,0 0,-1 1,1 0,0-1,0 1,0 0,-1 0,1 0,0 0,-1 0,1 0,-1 0,1 0,0 1,10 8,-1 1,0 0,-1 0,3 5,2 0,-14-14,6 6,1 0,0-1,0 1,1-2,4 4,-12-9,0 0,0-1,0 1,0-1,0 1,1-1,-1 1,0-1,0 1,0-1,0 0,0 0,1 0,-1 1,0-1,0 0,0-1,1 1,-1 0,0 0,0 0,0-1,0 1,1-1,-1 1,0-1,0 1,0-1,0 1,0-1,0 0,0 0,-1 0,1 1,0-1,0 0,0 0,-1 0,1 0,-1 0,1 0,-1 0,1-1,-1 1,1 0,-1 0,0 0,0 0,0-1,0 1,1 0,-2 0,1-1,4-27,-2 0,-1 0,-2 0,-2-15,2 16,17 54,7 22,-11-18,-1-4,1 0,11 16,-20-37,0 0,0 0,0 0,1 0,0-1,0 0,0 0,1 0,-1 0,1-1,0 0,0 0,0 0,0 0,2 0,-4-3,-1 1,1-1,-1 0,1 1,0-1,-1 0,1-1,-1 1,1 0,-1-1,1 0,-1 1,1-1,-1 0,0 0,1 0,-1-1,0 1,2-2,18-14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05.00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 70,'0'-10,"1"6,-1 0,0 0,0 0,0 0,-1 1,1-1,-1 0,0 0,0 0,0 1,0-1,-1 1,1-1,-3-2,12 40,28 60,-17-38,3 0,2-2,2-1,11 11,-20-42,-16-22,-1 1,0-1,1 0,-1 1,0-1,1 0,-1 1,1-1,-1 0,0 0,1 0,-1 1,1-1,-1 0,1 0,-1 0,1 0,-1 0,1 0,-1 0,1 0,-1 0,1 0,-1 0,1 0,-1 0,1 0,-1 0,1-1,-1 1,0 0,1 0,-1 0,1-1,-1 1,1 0,-1-1,0 1,1 0,-1-1,0 1,1 0,-1-1,0 1,0-1,1 1,-1-1,0 1,5-15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2:25.959"/>
    </inkml:context>
    <inkml:brush xml:id="br0">
      <inkml:brushProperty name="width" value="0.05" units="cm"/>
      <inkml:brushProperty name="height" value="0.05" units="cm"/>
      <inkml:brushProperty name="color" value="#66CC00"/>
      <inkml:brushProperty name="ignorePressure" value="1"/>
    </inkml:brush>
  </inkml:definitions>
  <inkml:trace contextRef="#ctx0" brushRef="#br0">58 183,'1'0,"1"1,-1-1,0 0,1 1,-1-1,0 1,0 0,0-1,0 1,0 0,1 0,-1 0,-1 0,1 0,0 0,0 0,0 0,0 0,-1 0,1 0,-1 1,1-1,-1 0,1 0,-1 1,0-1,1 2,7 40,-8-39,2 102,-4-87,1-1,1 1,1 0,1-1,0 1,1-1,1 0,5 14,-7-29,-1-1,1 1,0-1,-1 1,1-1,0 0,1 1,-1-1,0 0,2 1,6-2,-9-18,-6 4,0 0,-1 0,0 1,-1 0,-1 0,0 1,0-1,-2 0,-16-23,21 27,-3-2,1-1,0 0,1 0,0 0,1-1,1 1,-2-6,5 13,1-1,-1 1,1 0,0 0,0-1,1 1,-1 0,1 0,0 0,0-1,1 1,-1 0,1 1,0-1,0 0,0 0,0 1,1-1,-1 1,1 0,0 0,0 0,0 0,1-1,12-8,1 0,0 1,0 0,1 1,1 2,15-7,-19 10,0-1,-1 0,0-1,0-1,-1 0,0-1,0-1,-1 0,0 0,-1-1,3-4,3-11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05.3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20 116,'0'-13,"0"0,-1 0,-1 1,0-1,-1 0,0 1,-1 0,-1-2,20 67,-7-21,0-1,14 30,-17-50,1 0,0-1,1 0,0 0,1 0,0-1,0 0,1 0,0-1,1 0,-1-1,2 0,-7-5,-1 0,1 0,0 0,0 0,0-1,1 1,-1-1,0-1,0 1,1 0,-1-1,0 0,1 0,-1 0,0-1,1 1,-1-1,0 0,0 0,0-1,0 1,0-1,0 0,0 0,0 0,0 0,-1-1,0 0,1 1,-1-1,0 0,0-1,0 1,1-4,12-16,-6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05.7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1,'0'6,"0"7,6 2,2 4,-1 4,5 4,-1 3,-1 3,3-5,-1-2,4-5,-2-11,-8-14,-5-11,-9-10,-3-5,1-4,1 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06.05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47,'0'-6,"0"-7,5-2,3 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06.393"/>
    </inkml:context>
    <inkml:brush xml:id="br0">
      <inkml:brushProperty name="width" value="0.05" units="cm"/>
      <inkml:brushProperty name="height" value="0.05" units="cm"/>
      <inkml:brushProperty name="color" value="#66CC00"/>
      <inkml:brushProperty name="ignorePressure" value="1"/>
    </inkml:brush>
  </inkml:definitions>
  <inkml:trace contextRef="#ctx0" brushRef="#br0">56 0,'-1'10,"-1"-1,0 0,-1 0,1 0,-2 0,1 0,-2 0,-5 15,5-12,1 1,0 1,1-1,0 1,1-1,1 1,0 0,0-1,2 4,-1-12,1-1,0 1,0-1,0 1,1-1,-1 0,1 1,0-1,0 0,1 0,-1 0,1-1,0 1,0 0,0-1,0 0,1 0,-1 0,1 0,0-1,0 1,0-1,0 0,0 0,0 0,1-1,-1 1,1-1,-1 0,4 0,-1 0,1 0,0-1,-1 1,1-2,-1 1,1-1,5-2,41-1,-52 4,-1 0,0 0,1 1,-1-1,0 0,0 0,1 1,-1-1,0 1,0-1,0 1,1-1,-1 1,0 0,0 0,0-1,0 1,0 0,0 0,-1 0,1 0,0 0,0 0,-1 0,1 0,-1 1,1-1,0 2,-1 0,1 0,-1 0,0-1,0 1,0 0,0 0,0 0,-1 0,1 0,-1 0,0 0,-4 12,-1 0,-1 0,0-1,-3 4,9-15,-17 27</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06.7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46 114,'-5'-6,"1"0,0-1,1 1,0-1,0 0,0 0,0 0,1-1,0-4,-12-29,126 315,-74-193,4-2,3-1,39 49,-83-126,0 1,-1-1,1 0,0 0,0 1,0-1,0 0,0 0,0 0,0 0,0-1,1 1,-1 0,0 0,1-1,0 1,-1-1,-1 0,0-1,1 1,-1-1,0 1,1-1,-1 1,0-1,1 1,-1-1,0 1,0-1,0 1,0-1,1 1,-1-1,0 1,0-1,0 1,0-1,0 0,0 1,0-1,-1 1,1-1,0 1,0-1,-12-56,11 52,-18-59,-10-39,28 93,-1 1,1-1,0 0,1 1,1-1,-1 0,1 1,1-1,1-3,-3 10,1 0,-1 0,1 0,0 0,0 0,0 1,1-1,-1 0,1 1,-1-1,1 1,0-1,0 1,0 0,0 0,1 0,-1 0,0 0,1 1,-1-1,1 1,0-1,0 1,-1 0,1 0,0 0,0 1,0-1,0 1,0-1,0 1,0 0,0 0,0 0,1 1,3 0,0 1,0 0,0 1,-1-1,0 1,1 0,-1 1,0 0,0 0,-1 0,1 0,-1 1,0 0,3 4,4 7,-1 1,-1 0,0 1,-1 0,-1 0,-1 1,4 15,-4-13,0 0,2 0,0-1,2 0,8 13,5-7,-1-8</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09.88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123 22,'0'-1,"0"0,0 1,0-1,0 0,0 0,0 0,0 1,-1-1,1 0,0 0,-1 0,1 1,0-1,-1 0,1 0,-1 1,1-1,-1 0,1 1,-1-1,1 1,-1-1,0 1,1-1,-1 1,0-1,1 1,-1 0,0-1,0 1,0 0,1 0,-1-1,0 1,0 0,0 0,0 0,1 0,-1 0,0 0,0 0,0 0,1 0,-1 1,0-1,0 0,0 1,1-1,-1 0,0 1,0-1,0 1,-3 0,1 1,-1 0,0 0,0 0,1 0,-1 1,1-1,0 1,0 0,0 0,-5 9,1 1,1-1,0 1,0 0,2 1,0-1,0 1,1 0,1 0,0 0,1 1,0-1,1 2,0-12,1 1,-1-1,1 0,0 0,0 0,0 1,1-1,-1 0,1-1,0 1,0 0,1 0,-1-1,1 0,0 1,-1-1,1 0,1 0,-1 0,0-1,1 1,-1-1,1 0,0 0,0 0,0 0,0-1,0 0,0 1,0-2,0 1,1 0,-1-1,0 0,0 0,1 0,-1 0,1-1,14-2,0 0,-1-1,0-1,0-1,0-1,0 0,-1-1,1-2,21-12,-5 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10.23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154 0,'-6'0,"-1"6,0 7,1 8,-4 5,0 4,-4-2,0-2,-3 2,-5-5,2-11,5-14,9-12,13-4,4-4,1 2</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10.631"/>
    </inkml:context>
    <inkml:brush xml:id="br0">
      <inkml:brushProperty name="width" value="0.05" units="cm"/>
      <inkml:brushProperty name="height" value="0.05" units="cm"/>
      <inkml:brushProperty name="color" value="#66CC00"/>
      <inkml:brushProperty name="ignorePressure" value="1"/>
    </inkml:brush>
  </inkml:definitions>
  <inkml:trace contextRef="#ctx0" brushRef="#br0">2 14,'-1'0,"1"-1,0 1,0 0,0-1,0 1,0-1,0 1,0 0,0-1,0 1,0-1,0 1,0-1,0 1,0 0,0-1,0 1,0-1,1 1,-1 0,0-1,0 1,0-1,1 1,-1 0,0-1,0 1,1 0,-1 0,0-1,1 1,-1 0,0 0,1-1,-1 1,1 0,-1 0,0 0,1 0,13 11,10 25,-6-1,1 0,2-2,1 0,22 22,-14-14,-15-19,-11-18,-4-7,-15-41,-12-42,26 79,-1-1,1 1,0-1,1 1,0-1,0 1,0 0,1-1,0 1,1-3,-2 8,1 0,-1 0,1 1,0-1,-1 0,1 0,0 0,0 0,0 1,0-1,1 0,-1 1,0-1,1 1,-1-1,1 1,-1 0,1-1,0 1,0 0,-1 0,1 0,0 1,0-1,0 0,0 1,0-1,0 1,0 0,0-1,0 1,0 0,0 0,0 1,0-1,0 0,0 1,0-1,0 1,0-1,0 1,0 0,0 0,0 1,5 1,-1 0,0 0,-1 1,1 0,-1 0,0 1,0-1,0 1,0 0,-1 1,0-1,0 1,0 0,7 19,-2 0,0 1,-1 0,0 12,6 15,-5-22</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33.866"/>
    </inkml:context>
    <inkml:brush xml:id="br0">
      <inkml:brushProperty name="width" value="0.05" units="cm"/>
      <inkml:brushProperty name="height" value="0.05" units="cm"/>
      <inkml:brushProperty name="color" value="#66CC00"/>
      <inkml:brushProperty name="ignorePressure" value="1"/>
    </inkml:brush>
  </inkml:definitions>
  <inkml:trace contextRef="#ctx0" brushRef="#br0">329 262,'-2'0,"-1"0,1-1,0 1,0-1,0 0,0 0,0 0,0 0,0 0,0 0,0-1,0 1,0 0,1-1,-1 0,1 1,-1-1,0-1,-27-39,16 21,8 13,-1 1,0 0,-1 0,0 1,0 0,0 0,-1 1,0-1,0 2,0-1,0 1,-6-2,10 5,0 0,1 0,-1 0,0 0,0 1,0-1,0 1,0 0,0 0,1 1,-1-1,0 1,0 0,0 0,0 0,1 0,-1 1,1-1,-1 1,1 0,-1 0,1 1,0-1,0 0,0 1,0 0,1 0,-1 0,1 0,-1 0,1 2,-4 4,0 1,1 0,1 1,0-1,0 1,1 0,1 0,-1 0,2 0,-1 0,2 0,-1 1,2-1,0 5,0-9,-1 1,2-1,-1 0,1 0,0-1,0 1,1 0,0-1,0 1,0-1,1 0,0 0,0 0,1-1,0 1,0-1,0 0,0-1,1 1,0-1,0 0,0 0,2 0,-4-2,0 0,1-1,-1 1,1-1,-1 0,1 0,0-1,-1 0,1 1,0-1,-1-1,1 1,0-1,-1 0,1 0,-1 0,1 0,2-2,0-1,0 0,0 0,0 0,-1-1,1 0,-1 0,0-1,-1 0,1 0,2-5,0 0,0-1,0 0,-2 0,1-1,-2 0,0 0,0 0,-1-1,-1 1,0-1,-1 0,0-9,-2 1,-1 0,-1 0,-1 0,-2-3,4 20,0-1,-1 1,1-1,-1 1,0 0,-1-1,1 1,-1 0,0 0,0 1,-1-1,1 1,-1-1,0 1,0 0,0 1,-1-1,-2-1,6 5,0-1,0 1,0-1,0 0,0 1,-1 0,1-1,0 1,0 0,-1 0,1-1,0 1,0 0,-1 0,1 0,0 1,-1-1,1 0,0 0,0 1,-1-1,1 1,0-1,0 1,0-1,0 1,-1 0,0 1,0 0,1 0,-1 1,1-1,-1 0,1 1,0-1,-1 1,1-1,1 1,-1-1,0 1,1 0,-2 6,1-1,0 1,0 0,1 0,0 0,1-1,-1 1,2 1,7 22,2-2,1 1,2-1,1-1,1-1,2 2,34 46,32 35,-46-66,-27-34,0 0,-1 1,-1 0,0 1,0 0,-2 0,1 1,-2 0,5 12,-11-24,1 1,0 0,-1-1,0 1,0 0,1 0,-2 0,1-1,0 1,0 0,-1 0,0-1,1 1,-1 0,0-1,0 1,-1-1,1 1,-1-1,1 0,-2 1,0 1,0-1,-1 0,1 0,-1 0,0-1,0 1,0-1,-1 0,1 0,0-1,-1 1,0 0,-8 1,1-1,0 0,-1-1,1 0,-1 0,0-2,1 0,-1 0,-1-1,-17-6</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34.3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34 194,'-6'-32,"6"31,-1 0,1 0,0 1,-1-1,1 0,0 0,-1 0,1 0,-1 1,1-1,-1 0,0 0,1 1,-1-1,0 0,0 1,1-1,-1 1,0-1,0 1,0-1,1 1,-1 0,0-1,0 1,0 0,0 0,0 0,0 0,0 0,0 0,1 0,-1 0,1 0,-1 1,1-1,0 0,-1 1,1-1,0 1,-1-1,1 0,0 1,-1-1,1 1,0-1,0 1,0-1,0 1,-1-1,1 1,0-1,0 1,0-1,0 1,0-1,0 1,0-1,0 1,0-1,1 1,-1-1,0 1,0-1,0 1,1-1,-1 1,0-1,0 1,1-1,10 26,-9-22,5 12,7 16,1-2,1 0,6 5,-17-27,0-1,0 0,1 0,0-1,1 1,0-1,-1-1,2 1,-1-1,1 0,-1-1,1 0,1 0,4 1,-11-4,1 0,-1-1,0 1,0-1,0 1,0-1,1 0,-1 0,0 0,0 0,0-1,0 1,1 0,-1-1,0 1,0-1,0 0,0 0,0 0,0 0,0 0,0 0,-1-1,2 0,-1-1,0 0,0 1,0-1,0 0,-1 0,1 0,-1 0,1 0,-1-1,0 1,-1 0,1-4,1-7,-1 0,0 0,-1 0,-1 0,0 0,-3-11,-7-43,7 36,-1 0,-2 1,-1 0,-1 0,-2-1,7 29,3 17,7 22,1-14,2-1,0 0,2 0,0-1,1 0,1-1,1 0,1-1,0-1,1 0,1-1,6 4,-20-18,0 1,0-1,0 0,0 0,0 0,0-1,1 1,-1-1,0 1,1-1,-1 0,1-1,-1 1,1 0,0-1,-1 0,1 0,0 0,-1-1,1 1,-1-1,1 1,0-1,-1 0,0-1,1 1,2-2,0-1,-1-1,0 1,0-1,0 0,0-1,-1 1,0-1,0 0,0 1,-1-2,0 1,0 0,0-1,0-2,17-73,-15 45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2:26.745"/>
    </inkml:context>
    <inkml:brush xml:id="br0">
      <inkml:brushProperty name="width" value="0.05" units="cm"/>
      <inkml:brushProperty name="height" value="0.05" units="cm"/>
      <inkml:brushProperty name="color" value="#66CC00"/>
      <inkml:brushProperty name="ignorePressure" value="1"/>
    </inkml:brush>
  </inkml:definitions>
  <inkml:trace contextRef="#ctx0" brushRef="#br0">464 190,'0'-7,"-1"-1,0 1,-1-1,0 1,0 0,0 0,-1 0,0 0,-1 1,1-1,-1 1,0 0,-1 0,0 0,0 0,0 1,0 0,-1 0,0 0,0 1,0 0,-4-2,-2-1,0 1,-1 0,1 0,-1 2,0-1,0 2,0 0,-1 0,1 1,-1 1,1 0,-2 1,4 1,1 0,-1 0,1 2,-1-1,1 1,0 1,0-1,0 2,1-1,-1 2,1-1,0 1,0 0,1 1,-2 2,6-5,-1 1,1-1,0 1,1 0,-1 0,1 0,0 1,0-1,1 1,0 0,0 0,0 0,0 0,1 0,0 0,0 0,1 0,0 0,0 0,0 1,1-1,0 0,0 0,1 0,-1 0,3 5,-2-7,-1 0,1 1,0-1,1 0,-1 0,1 0,-1-1,1 1,0-1,1 1,-1-1,0 0,1 0,0-1,0 1,0-1,0 1,0-1,2 0,6 2,1-1,-1-1,1 0,-1 0,1-1,1-1,-4 0,-1 0,0 0,0 1,0 1,0-1,0 1,0 1,-1 0,1 0,-1 0,0 1,0 1,1-1,-7-2,0-1,-1 1,1 0,0 0,0 0,-1 0,1 0,-1 0,1 0,-1 0,0 1,0-1,0 0,0 1,-1-1,1 1,-1-1,1 1,-1-1,0 1,0 0,0 2,-1 0,0 0,0-1,0 1,-1 0,1-1,-1 1,0-1,-1 0,1 0,-1 1,-6 8,0-1,-1-1,0 0,-1 0,0-1,-12 9,22-19,-11 9,-1 0,0-1,0-1,-13 6,24-12,-1 0,1 0,-1-1,0 1,1-1,-1 1,1-1,-1 0,0 0,1 0,-1 0,0 0,1-1,-1 1,1-1,1 0,-1 0,1 1,0-1,-1 0,1 0,0 0,0-1,0 1,-1 0,1 0,0-1,1 1,-1 0,0-1,0 1,1-1,-1 1,0-1,1 1,0-1,-1 1,1-1,0-1,-3-25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34.7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19 83,'0'-8,"-1"-1,0 1,-1 0,0-1,0 1,-3-5,-1-7,62 114,28 42,5-4,106 117,-177-227</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35.093"/>
    </inkml:context>
    <inkml:brush xml:id="br0">
      <inkml:brushProperty name="width" value="0.05" units="cm"/>
      <inkml:brushProperty name="height" value="0.05" units="cm"/>
      <inkml:brushProperty name="color" value="#66CC00"/>
      <inkml:brushProperty name="ignorePressure" value="1"/>
    </inkml:brush>
  </inkml:definitions>
  <inkml:trace contextRef="#ctx0" brushRef="#br0">236 497,'1'0,"1"-1,-1 1,0-1,1 0,-1 0,1 0,-1 1,0-1,0-1,1 1,-1 0,0 0,0 0,0-1,0 1,-1 0,1-1,0 1,0 0,-1-1,1 1,-1-1,0 0,1 1,-1-1,0 1,0-1,0 0,6-53,-5 48,3-64,14-63,-16 122,1 0,-2-1,0 1,0 0,-1-1,0 1,-1-1,-2-8,1 17,1 0,0 0,-1 0,0 0,0 1,0-1,0 1,-1-1,0 1,1 0,-1 0,0 0,0 0,-1 1,1-1,0 1,-1 0,0 0,1 0,-1 0,0 1,0-1,0 1,0 0,0 0,0 1,-3-1,0 0,0 0,-1 0,1 1,0 0,0 0,0 1,0 0,0 0,0 1,0 0,0 0,0 0,1 1,-1 0,1 0,-1 1,1 0,1 0,-1 0,0 1,1 0,0 0,-1 1,0 2,1-1,0 1,0 0,0 1,1-1,0 1,1 0,0 0,0 0,1 0,0 0,1 0,0 1,1-1,-1 1,2-1,0 4,2 9,0 0,2 0,1 0,1 0,1-1,0 0,2-1,0 0,1 0,6 7,23 26,1-2,41 39,32 37,-104-115,-1 1,0 0,-1 0,0 1,-1 0,-1 0,4 12,-2 5</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8:36.57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10 668,'-1'-1,"0"1,0-1,1 0,-1 1,0-1,1 0,-1 1,1-1,-1 0,1 0,-1 0,1 1,0-1,-1 0,1 0,0 0,0 0,0 0,0 0,-1 0,1 1,0-1,1 0,-1 0,0 0,0 0,0 0,0 0,1 0,0 0,0-1,0 0,0 1,1-1,-1 1,0-1,1 1,0 0,-1-1,1 1,0 0,-1 0,1 0,55-19,-12 9,0-1,36-17,-63 22,-1-1,-1 0,1-1,-1-1,-1-1,0 0,-1-1,8-8,-16 13,-1 0,0 0,0-1,0 0,-1 0,-1 0,1 0,-1 0,-1-1,1 0,-1 1,0-5,3 36,1 0,1-1,1 0,1 0,9 13,-16-31,20 34,-21-36,0 0,1 0,-1 0,1-1,-1 1,1 0,-1-1,1 0,0 1,0-1,0 0,0 0,0 0,0 0,0 0,2 0,-4-1,1 0,-1 0,1-1,-1 1,1-1,-1 1,1 0,-1-1,1 1,-1-1,0 1,1-1,-1 1,0-1,1 1,-1-1,0 0,0 1,0-1,1 1,-1-1,0 0,0 1,0-1,0 1,0-1,0 0,0 1,0-1,0 0,-1 1,1-1,0 1,0-1,0 1,-1-1,1 0,0 1,-1-1,1 1,-9-30,-5-2,-1 0,-1 1,-2 0,-1 1,-1 2,-1 0,-2 1,-1 1,-1 1,-8-5,20 14,17 7,30 1,-16 6,-1-1,6-2,1 0,0 2,0 1,0 1,20 2,-38-1,0 1,0 0,-1 0,1 1,0-1,-1 1,0 1,1-1,-1 1,0 0,0 0,0 0,-1 0,1 1,-1 0,0 0,0 0,0 1,0-1,-1 1,0 0,0 0,0 0,0 1,-1-1,1 3,13 48,-10-32,1 0,1-1,4 5,-10-23,1 0,-1 0,1 0,0-1,0 1,1-1,-1 0,1 0,0 0,0 0,0-1,1 0,-1 0,1 0,0 0,1 0,-6-3,1 1,-1-1,0 0,0 0,0 0,0 0,1 0,-1 0,0 0,0 1,1-1,-1 0,0 0,0 0,0 0,1 0,-1 0,0 0,0 0,1 0,-1 0,0 0,0-1,0 1,1 0,-1 0,0 0,0 0,1 0,-1 0,0 0,0 0,0-1,0 1,1 0,-1 0,0 0,0 0,0-1,0 1,0 0,0 0,1 0,-1-1,0 1,0 0,0 0,-3-15,-10-15,-8-6,10 20,1-1,1 0,0-1,-3-13,10 28,1-1,0 0,0 0,0 0,1 1,-1-1,1 0,0 0,0 0,0 0,1 0,-1 0,1 0,0 0,0 0,0 1,1-1,-1 0,1 1,0-1,0 1,0 0,1-1,1-1,-2 3,0 0,0 0,0 0,1 0,-1 0,0 1,1-1,0 1,-1 0,1-1,0 1,-1 0,1 1,0-1,0 0,0 1,0 0,0-1,0 1,0 1,0-1,3 1,-1 0,0 0,0 1,0 0,0 0,0 1,0-1,0 1,-1 0,1 0,0 1,9 8,-1 0,-1 1,0 1,0 0,-2 0,7 11,2 16,-17-34,0-1,0 1,1-1,0 0,0 0,1 0,0-1,0 1,0-1,0 0,1 0,0 0,5 3,-8-7,0-1,1 1,-1-1,1 0,-1 0,1 0,-1 0,0 0,1-1,-1 1,1-1,-1 1,0-1,1 0,-1 0,0 0,0 0,0-1,0 1,0 0,0-1,0 0,0 1,0-1,-1 0,1 0,0-1,10-11,-2 1,0-1,5-9,-11 16,37-57,-2 5,23-51,-61 108,0 1,-1 0,1 0,0 0,-1-1,1 1,-1 0,1 0,-1-1,0 1,0 0,0-1,1 1,-1-1,-1 1,1 0,0-1,0 1,0 0,-1-1,1 1,0 0,-1 0,0-1,1 1,-1 0,-1 0,1 0,0 0,0 0,-1 1,1-1,0 0,-1 1,1-1,-1 1,1 0,-1-1,1 1,0 0,-1 0,1 0,-1 0,1 0,-1 0,-5 1,-1 0,1 0,0 0,-1 1,1 0,0 1,1 0,-7 2,9-2,0-1,-1 1,1 0,1 0,-1 1,0-1,1 1,-1-1,1 1,0 0,0 1,1-1,-1 0,1 1,0-1,0 1,1 0,-1 0,1-1,0 1,0 0,1 0,-1 0,1 0,0 0,1 0,-1 0,1 0,0 0,0 0,1 0,-1 0,1-1,2 5,0 0,1-1,-1 0,1 0,1 0,0-1,0 0,0 0,1 0,0-1,0 0,0 0,1-1,0 0,0 0,1-1,-1 0,1-1,7 3,-7-4,0-1,-1 0,1 0,0-1,0 0,0 0,-1-1,1 0,0-1,-1 0,1 0,-1-1,0 0,1 0,-1-1,-1 0,1 0,-1-1,1 0,-1-1,0 0,-2 2,-1-1,1 1,-1-1,-1 0,1 0,0 0,-1 0,0-1,-1 0,1 1,-1-1,0 0,0 0,-1 0,0 0,0 0,0-1,-1 1,0 0,0 0,0-1,-1 1,0 0,0 0,-1 0,0 0,0 0,0 0,-1 1,0-1,-53-92,54 89,14 17,17 22,15 34,-2 2,-4 2,-2 1,6 24,-32-68,-1 1,-1 0,-1 0,-1 1,-1 0,-2 0,-1 0,-1 0,-1 0,-1 1,-2-1,-2 9,2-19,0 0,-2 0,0 0,-1 0,-1-1,0 0,-1 0,-1-1,0 0,-1 0,-1-1,0-1,-1 1,0-2,-1 0,0 0,-1-2,-1 1,-8 3,21-12,0-1,-1 0,1 0,-1 1,1-2,-1 1,1 0,-1 0,0-1,1 1,-1-1,0 0,1 0,-1 0,0 0,0-1,1 1,-1-1,0 1,1-1,-1 0,1 0,1 0,-1 0,1-1,-1 1,1-1,0 1,0-1,-1 1,1-1,0 0,0 1,1-1,-1 0,0 0,1 0,-1 0,1 0,-1 1,1-1,0 0,0 0,0 0,0 0,0 0,0 0,1 0,-1 0,0 0,1 0,2-9,0 0,1 0,0 0,0 1,1-1,1 1,0 0,0 1,5-5,72-83,-65 78,56-54,3 4,55-37,-44 37,-3-3,11-19,-82 75,0 0,-1-1,8-14,-1-4</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7:06.8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26,'1'0,"0"-1,0 1,0 0,0-1,0 1,0-1,0 1,0-1,0 1,0-1,-1 0,1 0,0 1,0-1,-1 0,1 0,0 0,-1 0,1 0,-1 0,1 1,-1-2,0 2,0-1,0 1,0 0,1-1,-1 1,0-1,0 1,0-1,0 1,0 0,1-1,-1 1,0 0,0-1,1 1,-1 0,0-1,1 1,-1 0,0-1,1 1,-1 0,0 0,1 0,-1-1,1 1,-1 0,0 0,1 0,-1 0,1 0,-1 0,0-1,1 1,-1 0,1 0,-1 0,1 1,-1-1,1 0,-1 0,0 0,1 0,-1 0,1 0,-1 1,0-1,1 0,-1 0,0 1,1-1,-1 0,0 0,1 1,-1-1,0 0,0 1,1-1,-1 0,0 1,0-1,0 1,1-1,-1 0,0 1,0-1,0 1,0-1,0 1,0-1,8 17,-1 0,-1 1,0-1,-2 1,0 0,1 13,11 43,-5-38,1-1,1 0,2-1,5 5,-15-29,1 0,0 0,0-1,1 0,0 0,1 0,0-1,0 0,1-1,0 0,0 0,1-1,0 0,0-1,7 3,-13-7,0 1,0-1,0 0,0 0,0-1,1 1,-1-1,0 0,0 0,1-1,-1 1,0-1,0 0,0 0,0 0,0-1,0 1,0-1,0 0,0 0,-1 0,1-1,-1 1,0-1,1 0,-1 0,-1 0,1 0,0-1,-1 1,1-1,-1 1,1-4,3-5,0-1,-1 1,-1-1,0 0,-1 0,0 0,-1-1,0 1,-1-1,-1-1,-2-39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7:07.1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27 263,'-6'6,"-2"8,1 6,1-5,8-11,8-12,9-10,7-8,5-11,2-4,2-2,0 2,-6 1,-2 2,-5 8</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7:14.31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12 160,'0'0,"-1"0,1 0,0 0,-1 0,1 0,-1 0,1 0,-1 0,1 0,0 0,-1 0,1 0,-1 0,1-1,-1 1,1 0,0 0,-1-1,1 1,0 0,-1 0,1-1,0 1,-1 0,1-1,0 1,0 0,-1-1,1 1,0 0,0-1,0 1,0-1,-1 1,1 0,0-1,0 1,0-1,0 1,0-1,0 1,1 0,-1-1,1 1,-1 0,1 0,-1-1,1 1,-1 0,1 0,-1 0,1 0,0 0,-1 0,1 0,-1 0,1 0,-1 0,1 0,0 0,-1 0,1 0,-1 1,1-1,-1 0,1 0,-1 1,1-1,-1 0,1 1,-1-1,1 0,-1 1,0-1,1 1,-1-1,0 0,1 1,-1-1,0 1,0-1,1 1,-1 0,15 15,-1 1,0 0,8 15,-8-12,0 0,2-1,1 0,84 80,-160-157,41 41,1 0,1-1,0-1,10 11,1 0,0 0,0 0,1 0,0-1,1 0,0 0,0 0,-1-8,3 10,-1 0,1 1,1-1,-1 0,1 0,0 0,1 0,0 1,0-1,0 0,1 0,0 1,0-1,0 1,1 0,0-1,1 1,-1 1,1-1,0 0,0 1,1 0,0 0,0 0,0 1,0-1,1 1,0 1,0-1,0 1,0 0,0 0,0 1,3-1,-5 2,0 0,0 1,0 0,0-1,1 1,-1 1,0-1,0 1,0-1,1 2,15 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7:14.962"/>
    </inkml:context>
    <inkml:brush xml:id="br0">
      <inkml:brushProperty name="width" value="0.05" units="cm"/>
      <inkml:brushProperty name="height" value="0.05" units="cm"/>
      <inkml:brushProperty name="color" value="#66CC00"/>
      <inkml:brushProperty name="ignorePressure" value="1"/>
    </inkml:brush>
  </inkml:definitions>
  <inkml:trace contextRef="#ctx0" brushRef="#br0">41 348,'0'0,"0"0,-1 0,1 0,0 0,0 0,0 0,0 0,0 0,-1 0,1 0,0 0,0 0,0 0,0-1,0 1,0 0,-1 0,1 0,0 0,0 0,0 0,0 0,0 0,0 0,0-1,0 1,0 0,-1 0,1 0,0 0,0 0,0 0,0-1,0 1,0 0,0 0,0 0,0 0,0 0,0-1,0 1,0 0,0 0,0 0,0 0,0 0,0-1,0 1,0 0,1 0,-1 0,0 0,0 0,7-13,20-18,-20 23,6-7,-1-1,0 0,-1-1,-1 0,-1 0,-1-1,4-11,-10 25,-1-1,1 1,-1 0,0 0,0 0,-1-1,1 1,-1 0,0-1,0 1,-1 0,1-1,-1 1,0 0,0-1,-1 1,1 0,-1 0,1 0,-2 0,1 1,0-1,-1 0,1 1,-1 0,0-1,0 1,0 0,0 1,-1-1,0 0,1 1,-1 0,0 0,0 0,-4-1,6 1,0 1,-1 0,1 0,-1 0,1 0,-1 0,0 0,1 1,-1-1,0 1,1 0,-1 0,0 0,0 0,1 0,-1 0,0 1,1-1,-1 1,0 0,1 0,-1 0,1 0,-1 1,1-1,0 0,-1 1,1 0,0-1,0 1,0 0,0 0,1 0,-1 1,0-1,1 0,0 1,-1-1,1 0,0 1,0 0,1-1,-1 1,0 0,0 2,-2 12,0 0,1 1,1-1,1 1,0 0,2 11,0-12,0 1,1-1,1 0,1 0,0 0,1 0,1-1,1 0,0-1,1 1,7 8,-11-17,0-1,0-1,0 1,1-1,0 0,0 0,0 0,1-1,-1 0,1 0,0-1,0 0,1 0,-1-1,0 0,1 0,0 0,-1-1,1 0,0-1,0 0,-1 0,1-1,0 0,-1 0,1 0,1-2,13-4,1-1,-1-1,0-1,-1-1,0-1,0-1,-2 0,0-2,0 0,-1-1,-1-1,-1-1,0 0,-2-1,10-16,-8 11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7:15.46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0 248,'5'-24,"5"34,14 49,-18-44,2 5,29 62,-34-77,0 0,1 1,-1-1,1-1,0 1,0-1,0 1,1-1,-1 0,1-1,0 1,4 1,-8-4,0 0,1-1,-1 1,0-1,0 1,0-1,1 1,-1-1,0 0,0 1,1-1,-1 0,0 0,1 0,-1 0,0 0,0-1,1 1,-1 0,0-1,0 1,1 0,-1-1,0 1,0-1,0 0,1 0,-1 0,0-1,0 0,0 1,0-1,0 0,0 0,0 0,-1 0,1 0,-1 0,1 0,-1 0,0 0,0 0,0 0,0 0,0-7,0 0,-1 1,-1-1,1 0,-1 0,-1 1,-1-6,-5-2,-1 0,0 1,-1 0,-12-11,12 13,0 0,1 0,1-1,0 0,1-1,-4-8,11 18,-1 0,1 1,0-1,0 1,1-1,-1 0,1 0,0 1,0-1,1 0,-1 0,1 1,0-1,0 0,1 1,0-1,-1 1,1 0,1-1,-1 1,1 0,-1 0,1 1,0-1,1 0,1-2,0 1,0-1,0 1,1 0,0 0,0 0,0 1,4-2,-8 5,0 0,1 0,-1 1,0-1,0 1,0-1,1 1,-1 0,0 0,1 0,-1 0,0 0,0 0,1 1,-1-1,0 1,0-1,0 1,1 0,-1 0,0 0,0 0,0 0,-1 1,1-1,0 1,0-1,-1 1,2 1,8 10,-1 1,0 0,-1 0,-1 1,0 0,-1 1,-1 0,0 0,1 9,-1-5,1 0,2 0,-1-1,2 0,9 13,1-9,0-8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7:16.0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247 536,'-1'-2,"1"0,-1 1,0-1,0 1,0 0,1-1,-1 1,0-1,-1 1,1 0,0 0,0 0,0 0,-1 0,1 0,-1 0,1 0,-1 0,1 1,-1-1,1 1,-1-1,1 1,-1-1,0 1,1 0,-1 0,0 0,1 0,-2 0,-5-1,0 1,0-1,1 2,-1-1,0 1,0 0,1 2,0 0,1 1,0 0,-1 0,1 0,1 0,-1 1,1 0,-1 1,1-1,1 1,-1 0,1 0,0 0,1 0,-1 1,1 0,0 0,1 0,0 0,-1 4,2-6,-1 1,1 0,1-1,-1 1,1 0,0 0,0-1,1 1,-1 0,1-1,1 1,-1 0,1-1,-1-1,1-1,0 0,-1 0,1 0,1 0,-1 0,0 0,1 0,-1-1,1 1,0-1,-1 0,1 0,1 0,-1 0,0-1,0 1,1-1,-1 0,0 1,2-1,0 0,-1-1,1 1,0-1,0 0,0 0,0 0,0 0,0-1,-1 0,1 0,0-1,0 1,-1-1,1 0,-1 0,0 0,1-1,-1 0,0 1,-1-1,1-1,0 1,-1-1,0 1,0-1,0 0,0 0,2-4,2-4,0 1,-1-1,0-1,-1 1,-1-1,0 0,0 0,-1 0,-1 0,0-2,0-19,-1 1,-2-1,-1 0,-2 1,-1-1,-2 1,-5-15,5 25,-1 1,-1-1,-1 1,-1 1,-1 0,-1 1,0 0,-2 1,0 0,-15-13,24 27,0 0,0 1,-1 0,1 0,-1 0,0 1,0 0,-6-1,12 3,-1 1,1-1,0 1,0-1,-1 1,1-1,0 1,-1 0,1 0,0 0,-1 0,1 0,-1 0,1 0,0 0,-1 1,1-1,0 0,0 1,-1-1,1 1,0-1,0 1,-1 0,1 0,0-1,0 1,0 0,0 0,0 0,0 0,0 0,1 0,-1 0,0 1,1-1,-1 0,0 0,1 1,-1-1,1 0,0 1,0-1,-1 0,1 1,0-1,0 0,0 1,0-1,0 0,1 1,0 12,1-1,1 0,0 1,1-1,0 0,1 0,0-1,1 0,2 3,19 32,21 27,-45-71,32 45,2-2,2-1,2-2,2-3,1 0,30 17,-63-48,1-1,1-1,-1 0,1 0,1-1,-1-1,1 0,2 0,14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7:16.34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1,'6'6,"1"7,1-4,-3-3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2:27.32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0 413,'1'-2,"-1"0,1 0,0 0,-1 0,1 0,0 0,0 1,0-1,1 0,-1 0,0 1,1-1,-1 1,1-1,-1 1,1 0,0-1,0 1,40-25,-32 21,10-7,8-3,-1-2,-1-1,24-20,-43 31,0 0,0 0,-1-1,0 1,0-1,-1 0,0-1,0 0,-1 1,0-1,-1-1,0 1,0 0,-1-1,0 0,-1 1,0 0,0 1,-1-1,0 0,0 0,-1 0,0 0,-1 1,0-3,1 10,1 0,-1-1,1 1,-1-1,0 1,0 0,0-1,1 1,-1 0,0 0,-1 0,1-1,0 1,0 0,0 1,-1-1,1 0,0 0,-1 0,1 1,-1-1,-1 1,0-1,1 1,-1 0,0 1,1-1,-1 0,0 1,1-1,-1 1,1 0,-1 0,1 0,-1 0,1 1,0-1,-1 0,0 2,-5 3,0 0,0 1,0 1,1-1,0 1,0 0,1 1,0 0,0 0,1 0,0 1,1-1,0 1,1 0,-3 11,0 6,0 1,2 1,1-1,1 1,2 10,0-27,-1 3,2 0,0 0,0 1,1-1,4 12,-5-24,0 0,0 0,0-1,0 1,0 0,1 0,-1-1,1 1,0-1,0 0,0 1,0-1,0 0,0 0,1 0,-1-1,1 1,-1 0,1-1,0 0,-1 1,1-1,0 0,0 0,0-1,0 1,0-1,0 1,0-1,0 0,2 0,8-1,0-1,0 0,0-1,-1 0,1-1,-1-1,1 0,10-6,17-11,33-24,-54 33,14-9</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2:53.695"/>
    </inkml:context>
    <inkml:brush xml:id="br0">
      <inkml:brushProperty name="width" value="0.1" units="cm"/>
      <inkml:brushProperty name="height" value="0.1" units="cm"/>
      <inkml:brushProperty name="ignorePressure" value="1"/>
    </inkml:brush>
  </inkml:definitions>
  <inkml:trace contextRef="#ctx0" brushRef="#br0">910 174,'-1'0,"0"-1,0 1,0 0,0-1,0 1,0 0,0-1,0 1,0-1,0 1,0-1,1 0,-1 1,0-1,1 0,-1 0,0 1,1-1,-1 0,1 0,-1 0,1 0,-1 0,1 0,-11-30,4 13,4 10,-1 1,0 0,-1 1,0-1,0 1,0 0,0 0,-1 1,0 0,0 0,-1 0,0 0,1 1,-1 0,-1 1,1 0,-8-3,3 3,-1 0,0 1,1 1,-1 0,0 0,0 1,0 1,0 0,1 1,-13 4,-31 5,0 4,1 1,1 3,-34 19,68-26,0 2,1 0,1 1,1 1,0 0,1 2,-9 11,-12 12,29-30,-1 1,2-1,-1 1,1 0,1 1,0-1,-2 11,-26 95,26-66,2 1,3 1,1-1,7 52,-2 15,-3-74,2 0,4 16,-4-44,2-1,0 0,1 0,1 0,0-1,2 0,6 12,0-5,1-1,0-1,2 0,1-2,0 1,1-2,1-1,21 14,17 7,2-2,50 20,-85-43,2 1,1-1,0-1,10 1,-28-10,-1-1,1 0,-1 0,1-1,0-1,-1 1,1-2,0 1,-1-1,1-1,-1 0,6-1,117-45,-67 23,24-4,-34 15,-23 7,1-2,-1-2,28-12,-52 18,1 1,-1-1,1 0,-2-1,1 0,-1 0,1 0,-2-1,1-1,-1 1,0-1,-1 0,1 0,-2 0,4-7,11-42,-2-1,-3 0,-2-1,-3-1,-1-21,-2 37,-2 0,-3-1,-1 0,-4-22,2 49,-1 1,-1-1,0 1,-2-1,0 2,0-1,-2 1,0 0,-1 0,-1 1,0 0,-8-9,-8-4,0 1,-2 1,-1 1,-1 1,-1 2,-1 1,-1 2,0 1,-2 1,0 2,-35-10,41 18</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2:54.340"/>
    </inkml:context>
    <inkml:brush xml:id="br0">
      <inkml:brushProperty name="width" value="0.1" units="cm"/>
      <inkml:brushProperty name="height" value="0.1" units="cm"/>
      <inkml:brushProperty name="ignorePressure" value="1"/>
    </inkml:brush>
  </inkml:definitions>
  <inkml:trace contextRef="#ctx0" brushRef="#br0">0 143,'0'5,"6"3,7-7,7-3,7-6,3-3,9 1,3-4,0-4,-2 0,-1-3,-2 3,-8-1,-8 2</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2:54.681"/>
    </inkml:context>
    <inkml:brush xml:id="br0">
      <inkml:brushProperty name="width" value="0.1" units="cm"/>
      <inkml:brushProperty name="height" value="0.1" units="cm"/>
      <inkml:brushProperty name="ignorePressure" value="1"/>
    </inkml:brush>
  </inkml:definitions>
  <inkml:trace contextRef="#ctx0" brushRef="#br0">8 1,'-6'0,"4"0,8 0,9 0,7 6,5 1,5 6,-4 6,-6 5,-7 5,-7 3,-9-4,-6-1,0 0,-6-4,0 0,-4 1,1-3</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2:55.100"/>
    </inkml:context>
    <inkml:brush xml:id="br0">
      <inkml:brushProperty name="width" value="0.1" units="cm"/>
      <inkml:brushProperty name="height" value="0.1" units="cm"/>
      <inkml:brushProperty name="ignorePressure" value="1"/>
    </inkml:brush>
  </inkml:definitions>
  <inkml:trace contextRef="#ctx0" brushRef="#br0">132 51,'1'-2,"-1"1,0-1,0 0,0 1,0-1,0 1,-1-1,1 0,0 1,-1-1,1 1,-1-1,1 0,-1 1,0 0,0-1,0 1,1-1,-1 1,-1 0,1 0,0-1,0 1,-1 0,0 0,1 1,-1 0,1-1,-1 1,0 0,1 0,-1 0,0 0,1 0,-1 1,1-1,-1 0,0 1,1-1,-1 1,1 0,-1-1,1 1,-2 1,-3 2,-1 1,1-1,0 1,0 0,0 1,1 0,-1 0,2 0,-5 6,5-3,0 0,1 0,0 0,0 1,1-1,0 1,1-1,0 1,0 0,1-1,1 1,0 8,0-15,-1 1,1-1,-1 0,1 0,0 1,0-1,0 0,1 0,-1 0,1 0,-1 0,1-1,0 1,0 0,0-1,1 1,-1-1,1 0,-1 0,1 0,0 0,-1 0,1-1,0 1,0-1,0 0,1 0,-1 0,0 0,0 0,1-1,-1 1,0-1,1 0,-1 0,0 0,0-1,2 0,4 0,-1-2,0 1,0-1,0-1,0 1,-1-1,1-1,-1 1,0-1,-1 0,1-1,-1 0,0 0,5-6,-6 6,0 0,0 0,0-1,-1 0,0 1,0-1,-1-1,0 1,0 0,-1-1,0 1,0-1,0 0,-1 0,-1 0,1-1,-2 5,0 0,0 0,0 0,-1 0,1 0,-1 0,0 0,0 1,0-1,-1 1,1-1,-1 1,0 0,0 0,0 0,0 0,-1 1,1-1,-1 1,-2-1,-20-13</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2:55.441"/>
    </inkml:context>
    <inkml:brush xml:id="br0">
      <inkml:brushProperty name="width" value="0.1" units="cm"/>
      <inkml:brushProperty name="height" value="0.1" units="cm"/>
      <inkml:brushProperty name="ignorePressure" value="1"/>
    </inkml:brush>
  </inkml:definitions>
  <inkml:trace contextRef="#ctx0" brushRef="#br0">102 1,'-4'0,"-1"0,1 1,0 0,0-1,-1 2,1-1,0 0,0 1,0 0,0 0,1 0,-1 0,1 0,-1 1,1 0,0 0,-1 0,1 0,1 0,-1 0,1 1,-1-1,1 1,0 0,0 0,0 0,1 0,-1 0,1 0,0 0,0 4,-1 1,1-1,0 0,0 1,1-1,0 0,1 1,-1-1,2 0,-1 0,1 1,0-1,1 0,0-1,0 1,1 0,1 1,-3-6,0-1,0 1,1-1,-1 0,1 1,-1-1,1 0,-1-1,1 1,0 0,0-1,0 0,0 0,0 0,0 0,0 0,1 0,-1-1,0 1,0-1,1 0,-1 0,0-1,0 1,1 0,-1-1,1 0,6-1,-1-1,1 0,-1-1,1 0,-1 0,-1-1,1 0,2-3,12-9</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2:55.786"/>
    </inkml:context>
    <inkml:brush xml:id="br0">
      <inkml:brushProperty name="width" value="0.1" units="cm"/>
      <inkml:brushProperty name="height" value="0.1" units="cm"/>
      <inkml:brushProperty name="ignorePressure" value="1"/>
    </inkml:brush>
  </inkml:definitions>
  <inkml:trace contextRef="#ctx0" brushRef="#br0">1 0,'1'18,"1"0,1-1,0 1,3 6,5 25,5 28,3 0,27 67,-44-136,2-1,-1 0,1 0,0 0,0 0,1 0,0-1,0 0,0 0,7 5,-10-10,-1 1,1-1,0 0,0 0,0 0,0 0,0 0,0 0,0-1,0 1,1-1,-1 1,0-1,0 0,0 0,1 0,-1 0,0 0,0-1,1 1,-1 0,0-1,0 0,0 0,0 1,0-1,0 0,0-1,0 1,0 0,-1 0,1-1,0 1,-1-1,1 0,-1 1,0-1,1 0,-1 0,0 0,0 0,7-9,-1-1,-1-1,0 1,4-11,3-14</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2:56.132"/>
    </inkml:context>
    <inkml:brush xml:id="br0">
      <inkml:brushProperty name="width" value="0.1" units="cm"/>
      <inkml:brushProperty name="height" value="0.1" units="cm"/>
      <inkml:brushProperty name="ignorePressure" value="1"/>
    </inkml:brush>
  </inkml:definitions>
  <inkml:trace contextRef="#ctx0" brushRef="#br0">73 30,'-6'0,"-7"6,-8 1,0 6,10 1,12-3,11-8,10-5,6-8,5-2,1-5,2-5,-6 2</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2:56.488"/>
    </inkml:context>
    <inkml:brush xml:id="br0">
      <inkml:brushProperty name="width" value="0.1" units="cm"/>
      <inkml:brushProperty name="height" value="0.1" units="cm"/>
      <inkml:brushProperty name="ignorePressure" value="1"/>
    </inkml:brush>
  </inkml:definitions>
  <inkml:trace contextRef="#ctx0" brushRef="#br0">102 0,'-1'7,"0"0,0-1,-1 1,0-1,0 1,0-1,-1 0,0 1,0-2,-1 1,0 0,0-1,0 1,0-1,-3 2,1 0,0-1,0 2,1-1,1 1,-1-1,1 1,0 1,-2 7,3-6,1 0,1 0,-1 1,2-1,-1 1,1-1,1 1,0-1,0 0,4 10,-5-16,2-1,-1 1,0-1,1 1,-1-1,1 0,0 0,0 0,0 0,1 0,-1 0,1 0,-1-1,1 1,0-1,0 0,0 0,0 0,1 0,-1-1,0 1,1-1,-1 0,1 0,-1 0,1 0,0 0,-1-1,1 0,0 0,3 0,3-2,1 0,-1 0,0-1,0 0,0-1,-1 0,1-1,-1 0,0 0,-1-1,1 0,-1-1,0 0,0 0,-1-1,6-7,-9 10,1-1,-1 0,0 0,-1 0,0-1,1 0,-2 1,1-1,-1 0,0 0,0-5,-2 7,1 1,-1 0,0-1,-1 1,1-1,-1 1,0-1,0 1,0 0,-1 0,1-1,-1 1,0 0,0 0,-1 1,1-1,-1 0,1 1,-2-1,-2-1,1 0,-1 1,0 0,0 0,0 0,-1 1,1 0,-1 0,0 1,1-1,-1 1,0 1,-1 0,1 0,0 0,0 1,0 0,-1 0,1 1,0 0,0 0,0 1,6-2,0 0,0 0,1 0,-1 0,0 0,0 0,1 0,-1 1,0-1,0 0,1 1,-1-1,0 1,1-1,-1 1,0-1,1 1,-1-1,1 1,-1-1,1 1,-1 0,1-1,-1 1,1 0,0-1,-1 1,1 0,0 0,0 0,-1-1,1 1,0 0,5 7</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2:59.280"/>
    </inkml:context>
    <inkml:brush xml:id="br0">
      <inkml:brushProperty name="width" value="0.1" units="cm"/>
      <inkml:brushProperty name="height" value="0.1" units="cm"/>
      <inkml:brushProperty name="ignorePressure" value="1"/>
    </inkml:brush>
  </inkml:definitions>
  <inkml:trace contextRef="#ctx0" brushRef="#br0">203 67,'-13'-1,"0"0,0 0,0-2,1 1,-1-1,1-1,0-1,0 1,0-2,0 0,1 0,0-1,-3-3,14 10,-1-1,1 0,-1 1,1-1,-1 1,1-1,-1 1,0 0,1-1,-1 1,0-1,1 1,-1 0,0 0,0-1,1 1,-1 0,0 0,1 0,-1 0,0 0,0 0,0 0,1 0,-1 0,0 0,1 0,-1 1,0-1,0 0,1 0,-1 1,0-1,1 0,-1 1,0 1,0 0,0-1,1 1,-1 0,0 0,1 0,0 0,0 0,-1 0,1-1,0 1,0 0,1 0,-1 0,12 64,2-12,-2-6,1-1,3-1,1 0,3-1,4 3,2 1,-17-74,1 1,1 0,2-3,-10 22,1-1,-1 0,1 1,-1 0,2 0,-1 0,0 1,1-1,0 1,0 0,0 0,1 1,-1-1,1 1,3-1,-7 3,-1 1,1-1,0 1,-1 0,1-1,0 1,-1 0,1 0,0 0,0 0,-1 0,1 0,0 1,-1-1,1 1,0-1,-1 1,1 0,0-1,-1 1,1 0,-1 0,0 0,1 0,-1 0,2 2,-1 0,0 0,0 0,0 0,-1 0,1 0,-1 0,0 0,0 1,0-1,0 1,0 0,1 7,-1 1,0-1,-1 0,0 0,0 0,-2 0,-1 9,1-13,0 0,-1 0,1 0,-2 0,1 0,-1-1,0 0,0 0,-1 0,0 0,-4 4,-7 5,-1-2,0 0,-8 4,11-8,6-3</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2:59.920"/>
    </inkml:context>
    <inkml:brush xml:id="br0">
      <inkml:brushProperty name="width" value="0.1" units="cm"/>
      <inkml:brushProperty name="height" value="0.1" units="cm"/>
      <inkml:brushProperty name="ignorePressure" value="1"/>
    </inkml:brush>
  </inkml:definitions>
  <inkml:trace contextRef="#ctx0" brushRef="#br0">0 330,'8'-1,"0"0,-1 0,1-1,0 0,-1-1,0 0,1 0,-1 0,-1-1,1 0,0 0,-1-1,0 0,0 0,0-1,1-1,10-11,-1 0,-1-2,0 0,6-12,-17 26,-1 0,0-1,0 1,0-1,-1 0,0 0,-1 0,1 0,-1 0,0 0,-1 0,0 0,0-1,0 5,-1 0,1 0,-1 0,1 0,-1 0,0 0,0 1,0-1,-1 0,1 0,-1 1,1-1,-1 1,0 0,0-1,0 1,0 0,0 0,-1 0,1 0,-1 1,1-1,-1 1,0-1,1 1,-1 0,0 0,0 0,0 0,0 1,-1-1,0 1,1-1,0 1,0 0,-1 1,1-1,0 0,0 1,-1 0,1 0,0 0,0 0,0 0,0 1,0-1,0 1,1 0,-1 0,1 0,-1 0,1 0,-1 1,1-1,0 1,0-1,0 1,1 0,-1 0,1 0,-1 1,-6 12,1 1,1 0,1 0,-4 15,7-21,-1 3,1 0,0 0,1 0,1 0,0 1,1-1,1 0,0 0,1 0,0 0,1-1,1 1,0-1,0 0,2-1,3 7,-6-12,0 0,1 0,0 0,0-1,1 1,-1-1,1-1,1 1,-1-1,1 0,0 0,0-1,0 0,1 0,0-1,-1 0,1 0,0-1,1 0,-1 0,0-1,0 0,1 0,-1-1,1 0,-1-1,0 0,1 0,34-11,-4-3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2:27.84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14 23,'-1'0,"1"0,0 0,-1 0,1 0,-1 0,1 0,-1 0,1 0,-1 0,1-1,-1 1,1 0,-1 0,1 0,-1 0,1-1,0 1,-1 0,1 0,-1-1,1 1,0 0,-1-1,1 1,0 0,0-1,-1 1,1-1,0 1,0 0,-1-1,1 1,0-1,0 1,0-1,0 1,0-1,0 1,-1 0,1-1,0 1,0-1,1 1,-1-1,0 1,0-1,0 1,0-1,0 1,0-1,1 1,-1 0,0-1,1 1,-1-1,1 1,-1-1,1 1,-1-1,1 1,0 0,-1-1,1 1,0 0,-1-1,1 1,0 0,-1 0,1 0,0 0,-1 0,1 0,0 0,0 0,-1 0,1 0,0 0,-1 0,1 0,0 1,-1-1,1 0,0 0,-1 1,1-1,0 1,-1-1,1 0,-1 1,1-1,-1 1,1-1,-1 1,1 0,-1-1,0 1,1-1,-1 1,0 0,7 7,-1 0,-1 0,0 1,0 0,-1 0,0 0,0 1,-1-1,2 10,16 100,-14-70,1 12,-5-28,2 0,1 0,2 0,1-1,5 11,-11-37,-1 0,1 0,0 0,0 0,1 0,-1-1,1 1,1-1,-1 0,1 0,0-1,0 1,0-1,1 0,-1 0,1-1,0 0,0 0,0 0,0-1,1 0,-1 0,1-1,-1 1,1-1,0-1,-1 1,4-1,2-2,0 1,-1-2,1 1,-1-1,0-1,0 0,0-1,-1 0,1-1,-1 0,0 0,-1-1,8-7,2-3,-1 0,-1 0,-1-2,0 0,-1-1,0-3,2-7,-7 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3:00.302"/>
    </inkml:context>
    <inkml:brush xml:id="br0">
      <inkml:brushProperty name="width" value="0.1" units="cm"/>
      <inkml:brushProperty name="height" value="0.1" units="cm"/>
      <inkml:brushProperty name="ignorePressure" value="1"/>
    </inkml:brush>
  </inkml:definitions>
  <inkml:trace contextRef="#ctx0" brushRef="#br0">2 38,'0'10,"-1"51,3-1,3 1,5 15,-8-61,1 1,1-1,1 0,0 0,0 0,2-1,0 0,0 0,2 0,-1-1,2-1,0 1,0-2,1 1,1-1,-24-24,1-1,0-1,-8-14,9 14,1 0,0 0,0-1,2 1,0-2,0 1,2-1,0 0,1 0,1-1,0-2,2 12,0 0,1-1,0 1,1-1,0 1,0 0,1-1,0 1,0 0,1 0,0 0,0 0,1 1,0-1,0 1,1 0,0 0,0 1,1-1,0 1,0 0,1 0,5-4,1 1,0 1,1 0,0 1,0 0,1 1,0 0,0 2,0-1,0 2,1 0,11 0,2 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03.3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18.4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22.6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834 191,'0'-20,"1"2,-1 0,-1 0,0 0,-2 1,-2-10,5 25,-1-1,1 0,-1 0,0 1,0-1,0 1,0-1,-1 1,1-1,-1 1,1 0,-1 0,0 0,0 0,0 0,0 0,0 0,-1 0,1 1,0-1,-1 1,1 0,-1 0,0 0,1 0,-1 0,0 1,1-1,-1 1,0-1,0 1,1 0,-1 0,0 0,0 1,-1 0,-21 4,1 1,0 1,1 1,0 2,0 0,0 2,-49 28,-10 10,44-21,1 1,1 2,2 1,1 2,2 1,-2 7,12-14,2 0,1 1,2 1,1 1,1 0,2 1,1 1,1-1,2 2,2-1,-1 14,-4 25,4-40,2 0,1 1,1 0,2 0,2-1,1 1,1 0,2 0,33 171,-33-172,1 20,-2 0,-3 37,2 39,-2-120,0-1,1 1,0-1,1 0,0 0,0 0,0 0,1-1,0 1,1-1,0 0,0 0,4 3,12 12,0-1,1-1,7 4,-13-12,-7-4,2-1,-1-1,1 0,0 0,0-1,0-1,1 0,-1 0,1-1,0-1,0 0,0 0,1-1,-1-1,0 0,3-1,29-3,-1-2,0-3,38-11,-80 19,42-14,-2-1,0-3,-1-1,0-2,-2-2,-1-2,2-3,-32 23,0-1,0 1,-1-1,0-1,0 1,-1-1,0 0,0 0,-1-1,0 1,0-1,-1 0,9-28,-1 1,1-19,3-9,-5 24,-2-1,-2 1,-2-1,-1 0,-3 0,-1-12,-10-67,-13-55,-4-28,24 134,3-33,-2-39,3 134,0 0,-1 0,0 1,0-1,0 0,-1 1,0-1,0 1,-1-1,0 1,0 0,0 0,-1 0,0 0,0 1,0 0,-1-1,-14-7</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27.700"/>
    </inkml:context>
    <inkml:brush xml:id="br0">
      <inkml:brushProperty name="width" value="0.05" units="cm"/>
      <inkml:brushProperty name="height" value="0.05" units="cm"/>
      <inkml:brushProperty name="color" value="#E71224"/>
      <inkml:brushProperty name="ignorePressure" value="1"/>
    </inkml:brush>
  </inkml:definitions>
  <inkml:trace contextRef="#ctx0" brushRef="#br0">78 1,'0'9,"-1"-1,0 1,0-1,-1 1,0-1,-1 0,0 1,0-1,0 0,-1-1,0 1,-1-1,0 0,0 0,-2 2,-15 22,22-30,-1 0,0 0,1 0,-1 0,1 0,-1 0,1 0,-1 0,1 0,-1 0,1 0,0 0,0 0,0 0,0 1,0-1,0 0,0 0,0 0,0 0,1-1,-1 1,0-1,1 1,-1-1,1 1,-1-1,1 1,-1-1,1 0,-1 1,1-1,-1 0,1 0,-1 1,1-1,0 0,-1 0,1 0,-1 0,1 0,0 0,-1 0,1 0,49-7,-35 4,382-75,-331 67,-16 2,1 2,0 2,4 2,199 5,-240-2</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30.5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 1142,'-1'-1,"0"1,0 0,0-1,-1 1,1-1,0 1,0-1,0 1,0-1,0 0,1 1,-1-1,0 0,0 0,0 0,0 1,1-1,-1 0,1 0,-1 0,0 0,1 0,0-1,-1 1,1 0,0 0,-1 0,1 0,0 0,0-1,0 1,0 0,0 0,0 0,0 0,1-1,5-54,-4 43,38-229,46-148,-9 53,-70 298,-2 7</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30.90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 97,'-2'0,"0"0,0 1,1-1,-1 0,0-1,0 1,0 0,1 0,-1-1,0 1,0-1,1 0,-1 1,0-1,1 0,-1 0,1 0,-1 0,1 0,1 0,-1 0,1 1,0-1,0 0,0 0,0 0,0 1,0-1,0 0,0 0,0 0,0 1,0-1,0 0,1 0,-1 1,0-1,0 0,1 0,-1 1,1-1,-1 0,1 1,-1-1,1 0,-1 1,1-1,5-5,-1 1,1-1,1 1,-1 1,1-1,-1 1,7-3,-3 3,0 0,0 0,0 1,1 0,-1 1,1 0,-1 1,1 0,0 0,7 2,-13-1,0 1,0 0,0 0,0 0,0 0,0 1,-1 0,1 0,0 0,-1 0,0 1,0 0,0 0,0 0,0 0,0 1,-1-1,0 1,1 0,-1 0,-1 0,1 1,1 3,7 19,-2 1,0 1,-2-1,-2 1,0 0,0 22,-2-15</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32.6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157 159,'-10'-45,"8"39,0 0,0 1,1-1,0 0,0 0,0 0,1-5,0 8,0-2,0 0,0 1,0-1,1 0,0 0,0 1,0-1,0 0,1 1,-1-1,3-1,-3 8,-1 0,1 0,0 0,0 0,-1 0,0 1,1-1,-1 0,0 0,0 1,0-1,0 1,-5 46,-3 0,-1 0,-2 0,-3-1,-8 16,-13 50,-14 52,48-157,4-9,10-15,15-28,53-106,-78 145,0-1,0 1,1-1,0 1,0 0,0 0,0 1,1-1,-1 1,1 0,0 0,0 1,0-1,0 1,0 0,1 1,-1-1,1 1,0 0,-4 1,1 0,0-1,0 1,0 1,0-1,0 0,0 1,-1 0,1-1,0 1,0 0,-1 1,1-1,0 0,-1 1,0-1,1 1,-1 0,0 0,0 0,0 0,0 0,0 0,0 1,-1-1,1 1,-1-1,1 1,-1-1,0 1,0 0,0 0,-1-1,1 1,-1 0,1 1,2 20,-1-1,-1 1,-2-1,0 0,-2 6,1-9,1 0,0 1,1-1,1 0,2 1,2 12,-5-32,0 0,0 0,1 0,-1 0,0-1,0 1,1 0,-1 0,1 0,-1 0,1 0,-1 0,1-1,0 1,-1 0,1-1,0 1,-1 0,1-1,0 1,0-1,0 1,0-1,-1 1,1-1,0 0,0 1,0-1,0 0,0 0,2 0,-1 0,0-1,0 1,0-1,0 1,0-1,0 0,0 0,0 0,0 0,0 0,0-1,1 0,7-6,-1-1,1 0,-2-1,4-3,45-68,-63 94,0-1,2 1,-1 1,2-1,0 0,0 1,1 0,0 9,2-23,0 0,0 0,0 1,0-1,0 0,0 0,0 1,0-1,0 0,0 0,0 1,0-1,0 0,1 0,-1 1,0-1,0 0,0 0,0 0,0 1,0-1,0 0,1 0,-1 0,0 0,0 1,0-1,1 0,-1 0,0 0,0 0,0 0,1 0,-1 1,0-1,0 0,1 0,-1 0,0 0,0 0,0 0,1 0,-1 0,0 0,0 0,1 0,-1 0,11-11,6-18,-10 13,0 1,-2-1,0-1,-1 1,0-1,-2 0,1-2,0-29,-2-42,-2 61</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33.111"/>
    </inkml:context>
    <inkml:brush xml:id="br0">
      <inkml:brushProperty name="width" value="0.05" units="cm"/>
      <inkml:brushProperty name="height" value="0.05" units="cm"/>
      <inkml:brushProperty name="color" value="#E71224"/>
      <inkml:brushProperty name="ignorePressure" value="1"/>
    </inkml:brush>
  </inkml:definitions>
  <inkml:trace contextRef="#ctx0" brushRef="#br0">397 35,'-2'-1,"-1"1,1 0,0-1,0 1,-1-1,1 0,0 0,0 0,0 0,0 0,-1-1,1 1,0 0,1 0,-1 0,0 0,0 0,0 0,0 0,0 1,0-1,0 1,0 0,0-1,0 1,0 0,0 0,0 0,0 1,0-1,-8 3,1 0,-1 1,1 1,0-1,0 1,1 1,-1 0,1 0,1 0,-2 2,5-4,-1 0,1 0,0 1,0-1,0 1,0 0,1 0,0 1,0-1,0 1,1-1,0 1,0 0,0 0,1 0,-1 5,2-9,0 1,0-1,0 0,1 0,-1 0,1 1,-1-1,1 0,0 0,0 0,0 0,0 0,0 0,0-1,0 1,1 0,-1 0,1-1,-1 1,1-1,0 1,2 0,0 0,-1 0,1 0,0 0,0-1,0 0,0 0,0 0,0 0,0-1,2 1,4-1,1 0,0 0,-1-1,1 0,-1-1,1 0,-1-1,8-3,-7 1,0 0,0-1,-1 0,0-1,0 0,-1 0,1-1,-2 0,8-9,-12 12,1-1,-1 1,0-1,-1 0,0 0,1-1,-2 1,1-1,-1 1,0-1,0 0,-1 0,0 0,0 0,-1 0,0 0,0-2,0 9,0 0,0-1,1 1,-1-1,0 1,0-1,0 1,0-1,0 1,0-1,0 1,-1-1,1 1,0 0,0-1,0 1,0-1,0 1,-1-1,1 1,0 0,0-1,-1 1,1 0,0-1,-1 1,1 0,0-1,-1 1,1 0,0-1,-1 1,1 0,-1 0,1 0,-1-1,1 1,0 0,-1 0,1 0,-1 0,1 0,-1 0,1 0,-1 0,1 0,-1 0,1 0,-1 0,1 0,0 1,-1-1,1 0,-1 0,1 0,-1 1,1-1,0 0,-1 0,1 1,0-1,-1 0,1 1,0-1,-1 0,1 1,0-1,-22 27,-27 78,38-76,-2-1,-1 0,-1-1,-19 25,3-12,-2-2,-1-1,-2-2,-2-2,-20 14,16-21,39-25,1 0,-1 1,1-1,-1 0,0-1,0 1,0 0,1-1,-1 0,0 1,0-1,0 0,0-1,0 1,0 0,2-1,1 1,-1-1,1 0,-1 1,1-1,-1 1,1-1,-1 0,1 0,0 1,-1-1,1 0,0 0,-1 1,1-1,0 0,0 0,0 0,0 1,0-1,0 0,0 0,0 0,0 1,0-1,0 0,1 0,-1 0,0 1,1-1,-1 0,0 1,1-1,-1 0,1 0,-1 1,1-1,-1 1,1-1,-1 1,12-21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33.5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279 1,'-26'101,"14"-46,-2 0,-14 33,19-65,0 0,-1-1,-2-1,0 1,-1-2,-1 0,-8 8,-20 7,40-33,0-1,1 0,-1 0,0 1,0-2,0 1,0 0,0 0,0 0,0-1,0 1,-1-1,1 0,0 0,0 0,0 0,0 0,-1 0,1 0,0-1,0 1,0-1,-1 0,3 1,-1-1,1 1,-1-1,1 0,-1 1,1-1,-1 0,1 0,0 1,-1-1,1 0,0 0,0 0,0 1,0-1,-1 0,1 0,0 0,0 0,0 1,1-1,-1 0,0 0,0 0,0 1,1-1,-1 0,0 0,1 1,-1-1,1 0,-1 0,16-26,-15 26,15-22,1 2,1 0,0 1,2 0,0 2,1 0,1 2,1 0,0 2,1 0,4 0,-26 13,0 0,0 0,1 0,-1 0,0 1,0-1,1 1,-1-1,1 1,-1 0,0 0,1 0,-1 0,0 1,1-1,-1 1,0-1,3 2,-4-2,0 1,0 0,0 0,0 0,0 1,0-1,0 0,0 0,0 0,0 1,-1-1,1 1,0-1,-1 0,1 1,-1-1,0 1,1-1,-1 1,0-1,0 2,0 5,0 1,-1-1,0 0,-1 0,0 1,0-1,-1 0,0 0,-1 2,-26 50,-3-3,-2 0,-18 18,36-51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02:28.309"/>
    </inkml:context>
    <inkml:brush xml:id="br0">
      <inkml:brushProperty name="width" value="0.05" units="cm"/>
      <inkml:brushProperty name="height" value="0.05" units="cm"/>
      <inkml:brushProperty name="color" value="#66CC00"/>
      <inkml:brushProperty name="ignorePressure" value="1"/>
    </inkml:brush>
  </inkml:definitions>
  <inkml:trace contextRef="#ctx0" brushRef="#br0">43 1,'-2'0,"1"0,0 1,-1-1,1 1,0-1,0 1,-1 0,1-1,0 1,0 0,0 0,0 0,0 0,0 0,0 0,0 0,0 0,1 0,-1 0,0 0,1 0,-1 1,1-1,-1 0,1 1,-1-1,1 1,-8 42,7-40,-3 35,1 0,2 1,2-1,2 0,1 0,3 8,-4-30,1 0,0-1,2 0,-1 0,2 0,0-1,1 0,0 0,2-1,-1 0,2-1,0 0,0 0,1-1,8 5,-13-12,-1-1,1-1,0 1,0-1,0 0,1-1,-1 1,1-2,-1 1,1-1,0 0,0-1,-1 1,1-2,0 1,0-1,-1 0,1-1,-1 0,1 0,-1 0,0-1,4-2,14-6,-1-2,0-1,-1 0,0-2,-2-1,2-2,19-19,-2-2,23-31,-27 28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33.9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77 62,'-1'6,"-2"-1,1 0,-1 0,1 0,-1-1,-1 1,1-1,0 0,-1 0,0 0,0 0,-1 0,1-1,-7 8,9-9,0 0,0 0,0 1,0-1,0 0,1 1,0-1,-1 1,1 0,0-1,0 1,0 0,0 0,1-1,0-1,0 0,0 0,0 1,0-1,0 0,1 1,-1-1,0 0,1 0,-1 1,1-1,-1 0,1 0,-1 0,1 1,0-1,0 0,0 0,0 0,2 2,0-1,1 0,-1 0,0 0,1-1,-1 1,1-1,0 0,0 0,-1 0,1 0,0 0,0-1,0 0,0 0,0 0,1-1,15 0,-1-1,1-1,-1-1,0-1,0-1,-1 0,1-2,-1 0,-1 0,0-2,7-5,-21 13,0 0,-1 0,1 0,-1 0,0-1,0 1,0-1,0 1,0-1,0 0,-1 0,1 1,-1-1,0 0,0-1,0 1,0 0,-1 0,1 0,-1 0,1-1,-1 1,-1 0,1 0,0-1,-1 1,1 0,-1 0,0 0,0 0,0 0,0 0,-2-2,1 2,0 0,0 0,-1 0,1 1,-1-1,0 1,0-1,0 1,0 0,0 0,0 0,-1 1,1-1,0 1,-1 0,1 0,-1 0,0 0,1 0,-1 1,0 0,1 0,-1 0,0 0,0 0,1 1,-1 0,1 0,-3 0,-7 4,-1 0,1 0,1 1,-1 1,1 0,0 1,1 0,-1 1,2 0,-1 0,0 3,7-8,0 0,0 1,0-1,0 1,1 0,0 0,0 0,0 1,1-1,0 1,0-1,0 1,1 0,-1 0,2 0,-1 0,0 0,1 0,0 0,1 0,-1 0,1 0,0-1,1 1,0 0,-1 0,2 0,0-2,0 1,1 0,0-1,0 0,0 0,0 0,1 0,0-1,-1 0,1 0,0 0,1 0,-1-1,0 0,1 0,-1 0,2-1,5 3,1-1,-1-1,1 0,0 0,0-1,0-1,2 0,15-4</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34.33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210 27,'-1'-1,"1"-1,-1 1,1 0,-1-1,1 1,-1 0,0 0,0-1,1 1,-1 0,0 0,0 0,0 0,0 0,0 0,-1 0,1 0,0 0,0 1,-1-1,1 1,0-1,-1 0,1 1,-1 0,1-1,0 1,-1 0,1 0,-1 0,1 0,-1 0,1 0,-1 0,0 1,-52 5,48-4,1-1,1 1,-1 0,0 0,0 1,1-1,-1 1,1 0,0 1,0-1,0 0,0 1,1 0,0 0,-2 3,3-4,0-1,1 1,0 0,0 0,0 0,0 0,0 1,1-1,-1 0,1 0,0 0,0 1,0-1,0 0,1 0,-1 0,1 0,0 1,0-1,0 0,0 0,0-1,1 1,-1 0,2 1,5 8,-1 1,0 1,-1-1,0 1,-1 0,-1 1,1 1,-5-13,1 1,-1-1,1 1,-1 0,0-1,0 1,0-1,-1 1,1-1,-1 1,0-1,0 0,0 1,0-1,-1 0,1 0,-1 1,0-1,0-1,0 1,0 0,-1 0,1-1,-1 1,1-1,-1 0,0 0,0 0,0 0,0 0,0-1,-3 1,-17 4,2-6</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34.67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66,'7'-1,"0"0,-1-1,1 0,0 0,-1 0,1-1,-1 0,0 0,0-1,0 0,0 0,0-1,1 0,1 0,0 0,0 1,0 0,7-2,-15 6,1 0,-1 0,0 0,1 0,-1 0,1 0,-1 0,0 0,1 0,-1 0,0 1,1-1,-1 0,1 0,-1 0,0 1,1-1,-1 0,0 0,0 1,1-1,-1 0,0 0,0 1,1-1,-1 0,0 1,0-1,0 0,1 1,-1-1,0 1,0-1,0 0,0 1,0-1,0 0,0 1,0-1,0 1,0-1,0 0,0 1,0-1,0 1,-1-1,-1 22,2-21,-11 54,0 0,1 0,3 0,3 0,2 41,2-90,0 1,1-1,0 1,1-1,-1 0,1 0,1 0,-1 0,1 1,-2-5,0 0,1 0,-1 0,1 0,-1 0,1-1,0 1,-1 0,1-1,0 1,0-1,0 0,0 0,0 0,0 0,1 0,-1 0,0 0,1-1,-1 1,0-1,1 1,-1-1,2 0,22-3</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35.0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59 0,'-6'0,"-7"6,-8 7,6 1,11-1,12-3,16-4,15-2,7-2,-5-1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35.700"/>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259 0,'-19'0,"-1"1,1 1,0 0,0 2,-2 1,14-4,0 1,1 1,-1-1,1 1,-1 0,1 1,0-1,0 1,0 1,1-1,-1 1,1 0,0 0,1 0,-2 2,5-5,0-1,1 0,-1 0,0 0,1 1,-1-1,1 0,-1 1,1-1,-1 0,1 1,0-1,0 1,0-1,0 1,0-1,0 0,0 1,0-1,0 1,1-1,-1 0,1 1,-1-1,1 0,-1 1,1-1,0 0,0 0,0 0,-1 1,1-1,0 0,0 0,1 0,-1 0,1 0,7 5,0 0,1 0,0-1,0-1,3 2,-6-4,0 1,-1 0,0 0,1 1,-1-1,-1 1,6 4,-9-5,0 0,0-1,0 1,0 0,0 0,-1 0,1 0,-1 0,0 1,0-1,0 0,0 1,-1-1,1 0,-1 1,0-1,0 1,0-1,0 0,-1 1,0 1,-1-1,1 1,-1-1,0 1,-1-1,1 0,-1 0,1 0,-1 0,-1-1,1 1,0-1,-2 1,-9 7,0-1,-1 0,0 0,-1-2,0 0,-1-1,0 0,-14 4</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36.1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197 99,'21'-8,"-11"6,-17 23,-74 150,-17 39,95-204,-7 18,1 0,2 1,-6 23,14-29,9-27,11-28,8-30,-4-2,1-11,-10 28,1 0,3 2,2 0,23-36,-40 77,1 0,0 0,0 1,1 0,0 0,1 1,-1 0,1 0,0 1,1 0,-1 0,1 1,7-3,-13 6,0 0,1 0,-1 0,1 0,0 1,-1-1,1 1,-1 0,1 0,0 0,-1 1,1-1,-1 1,1 0,-1 0,1 0,-1 1,0-1,0 1,1 0,-1-1,0 1,0 1,-1-1,1 0,0 1,-1-1,0 1,1 0,-1 0,0 0,0 0,-1 0,1 1,-1-1,1 0,-1 2,2 4,0-1,-1 1,0 0,-1-1,0 1,0 0,-1 0,0 0,0 0,-1 0,0-1,-1 1,0 0,0-1,-1 1,0-1,-1 0,0 0,0 0,0 0,-1-1,0 1,-1-1,0-1,0 1,0-1,-1 0,0 0,0-1,0 0,-1 0,1-1,-1 0,-7 2,-14 4</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42.002"/>
    </inkml:context>
    <inkml:brush xml:id="br0">
      <inkml:brushProperty name="width" value="0.05" units="cm"/>
      <inkml:brushProperty name="height" value="0.05" units="cm"/>
      <inkml:brushProperty name="color" value="#E71224"/>
      <inkml:brushProperty name="ignorePressure" value="1"/>
    </inkml:brush>
  </inkml:definitions>
  <inkml:trace contextRef="#ctx0" brushRef="#br0">35 188,'1'-1,"-1"0,0 1,0-1,0 0,0 1,1-1,-1 0,0 1,1-1,-1 0,1 1,-1-1,0 1,1-1,-1 1,1-1,0 1,-1-1,1 1,-1 0,1-1,0 1,-1 0,1-1,-1 1,1 0,0 0,0 0,-1-1,1 1,0 0,-1 0,1 0,0 0,0 0,-1 0,1 1,0-1,36 5,-24-3,-2-1,1-1,0 0,-1-1,1-1,0 1,-1-2,1 1,-1-2,0 0,0 0,2-2,-7 4,0-1,-1 0,1 0,-1-1,0 0,0 0,0 0,0 0,-1-1,0 1,1-1,-2-1,1 1,-1 0,0-1,0 0,0 1,-1-1,0 0,0 0,0-2,-1 7,-1-1,1 0,-1 1,0-1,1 1,-1-1,0 0,0 1,0-1,-1 0,1 1,0-1,0 1,-1-1,1 0,-1 1,0-1,1 1,-1-1,0 1,0 0,0-1,0 1,0 0,0 0,0-1,0 1,0 0,-1 0,1 0,0 1,-1-1,1 0,-1 0,1 1,-1-1,1 1,-1-1,0 1,1 0,-1-1,1 1,-1 0,0 0,1 0,-1 0,0 1,-1-1,-5 1,0 1,-1 0,1 0,0 0,0 1,0 0,0 1,1 0,-1 0,-10 9,1 1,0 0,1 1,0 1,2 0,0 1,1 1,0 0,2 1,0 0,1 1,1 0,1 0,0 1,-2 14,9-31,0 0,1 0,-1 0,1 0,0 1,0-1,0 0,1 0,-1 0,1 0,0 0,0 0,0 0,1 0,1 2,-2-4,1 0,-1 0,1-1,0 1,0-1,0 1,0-1,0 1,0-1,0 0,0 0,1 0,-1 0,0-1,1 1,-1-1,0 1,1-1,-1 0,1 0,-1 0,1 0,-1 0,0 0,1-1,1 0,24-5,0-2,-1 0,0-2,-1-1,0-2,3 0,18-7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42.42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290 1,'-21'-1,"0"2,0 1,0 0,0 2,0 0,-16 6,28-7,2 0,-1 1,0 0,1 0,-1 1,1 0,0 0,1 0,-1 1,1 0,0 0,1 1,-1 0,1 0,1 0,-1 0,1 1,0 1,3-8,0 1,0 0,0 0,1 0,-1-1,0 1,1 0,-1 0,1 0,0 0,0 0,0 0,0 0,0 0,0 0,0 0,1 0,-1 0,1 0,-1 0,1 0,0 0,0 0,-1-1,1 1,1 1,1-1,0 0,-1 0,1 0,0 0,0-1,0 1,0-1,0 0,0 0,0 0,1 0,-1-1,0 1,1-1,-1 0,16 1,-1-1,0-1,1 0,-1-2,7-1,53-18,-46 9</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42.98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121 17,'1'-1,"-1"0,-1 1,1-1,0 0,0 1,0-1,0 1,0-1,-1 0,1 1,0-1,0 0,-1 1,1-1,-1 1,1-1,0 1,-1-1,1 1,-1-1,1 1,-1 0,1-1,-1 1,0 0,1-1,-1 1,1 0,-1 0,0-1,1 1,-1 0,0 0,1 0,-1 0,0 0,1 0,-1 0,0 0,1 0,-1 0,1 0,-1 0,0 1,1-1,-1 0,0 0,1 1,-1-1,1 0,-1 1,1-1,-1 1,-34 20,27-13,1 1,-1-1,2 1,-1 0,-4 10,9-17,0 0,1 1,0-1,-1 1,1-1,0 1,0 0,0 0,1-1,-1 1,1 0,0 0,-1 0,1-1,0 1,1 0,-1 0,0 0,1-1,0 1,-1 0,1 0,0-1,0 1,1 1,1-3,-1 1,0-1,1 1,-1-1,1 0,0 0,-1 0,1 0,0 0,-1-1,1 1,0-1,0 0,0 0,-1 0,1 0,0 0,0-1,0 1,-1-1,1 0,0 0,-1 0,1 0,1-1,10-3,0-1,0 0,-1-1,1-1,5-5,-2 0,0-1,0 0,-1-2,11-14,-25 30,-7 10,-9 13,-18 13,22-28,2 2,-1-1,1 1,0 0,1 1,1 0,-1 0,2 0,-3 7,7-7</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43.34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310 1,'-6'0,"-7"0,-7 5,-7 8,-3 8,-3 5,-1 4,-1 3,0 1,6 1,2 0,6-6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17:37.82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1728,'6'-2,"-1"0,1-1,0 0,-1 0,0 0,0-1,0 0,0 0,-1 0,1 0,-1-1,0 0,0 0,8-7,67-69,-46 45,1 2,2 1,1 2,5-1,-1 1,-2-2,0-1,-3-2,5-8,-2 2,13-6,2 2,2 2,9-2,87-69,-131 95,-1 0,-1-2,11-16,16-19,-10 20,2 1,2 1,8-3,-34 26,-2-1,1 0,-2 0,9-13,-10 12,1 0,0 1,1 0,0 1,4-1,64-50,35-38,-68 61,2 2,1 2,14-4,1-3,33-29,-93 67,-7 3</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43.70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398 0,'-9'7,"0"-1,0-1,0 0,-1 0,0-1,0 0,0-1,0 0,-5 1,-14 5,27-9,-38 14,1 1,-25 13,54-23,0 1,1-1,0 1,0 1,0 0,1 0,0 1,0 0,1 0,0 1,0 0,-4 8,10-15,-1 1,1-1,0 1,0-1,0 1,0 0,0-1,1 1,-1 0,1 0,0 0,-1 0,2-1,-1 1,0 0,0 0,1 0,0-1,-1 0,1-1,0 1,0-1,0 1,0-1,0 0,0 1,1-1,-1 0,0 0,1 0,-1 0,1 0,-1 0,1 0,-1 0,1-1,-1 1,2 0,3 0,1 0,-1 0,0 0,0-1,0 0,1 0,-1-1,0 1,0-1,0-1,0 1,0-1,0 0,2-2,7-2,0-2,0 0,-1-1,0 0,0-1,-1-1,-1 0,0 0,0-2,-1 1,-1-1,1-2,-11 15,1 0,-1 0,0-1,0 1,0 0,0 0,0 0,1 0,-1 0,0 0,0 0,0-1,0 1,0 0,1 0,-1 0,0 0,0-1,0 1,0 0,0 0,0 0,0 0,0-1,0 1,0 0,0 0,0 0,0-1,0 1,0 0,0 0,0 0,0-1,0 1,0 0,0 0,0 0,0 0,0-1,-1 1,1 0,0 0,0 0,0 0,0-1,0 1,0 0,-1 0,1 0,0 0,0 0,0 0,-1 0,-11 6,-17 14,17-10,0 1,1 0,1 0,0 1,0 1,1-1,1 2,0-1,0 1,1 2,-4 13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44.0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95 41,'0'-5,"5"-9,9-1,-5 8,-9 10,-5 11,-7 8,-7 7,-1 3,-2 3,3 0,4 0,5-5</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44.409"/>
    </inkml:context>
    <inkml:brush xml:id="br0">
      <inkml:brushProperty name="width" value="0.05" units="cm"/>
      <inkml:brushProperty name="height" value="0.05" units="cm"/>
      <inkml:brushProperty name="color" value="#E71224"/>
      <inkml:brushProperty name="ignorePressure" value="1"/>
    </inkml:brush>
  </inkml:definitions>
  <inkml:trace contextRef="#ctx0" brushRef="#br0">63 99,'-4'0,"-1"0,1 1,0-1,0 1,0 0,0 0,0 0,0 0,0 1,0 0,0-1,1 1,-1 1,-2 1,6-3,-1-1,1 0,0 0,0 1,0-1,0 0,0 1,0-1,0 0,0 1,0-1,0 0,0 1,0-1,1 0,-1 0,0 1,0-1,0 0,0 1,0-1,1 0,-1 0,0 1,0-1,0 0,1 0,-1 0,0 1,0-1,1 0,-1 0,0 0,0 0,1 1,-1-1,0 0,1 0,-1 0,0 0,1 0,-1 0,0 0,0 0,1 0,-1 0,0 0,1 0,-1 0,0 0,1 0,-1 0,21 3,52-1,17-3,71 2,-159-2,1 2,-1-1,0 0,1 0,-1 1,1-1,-1 1,0 0,0 0,1 0,-1 0,0 0,0 0,0 1,-2-2,1 1,-1 0,1-1,-1 1,1-1,-1 1,0 0,0 0,1-1,-1 1,0 0,0-1,0 1,0 0,1 0,-1-1,0 1,0 0,-1 0,1-1,0 1,0 0,0 0,0-1,-1 1,1 0,-1 0,-3 6,-1 1,0-1,-1 0,1-1,-1 0,-6 5,-12 15,-17 32,-31 61,99-167,11-18,-3-2,-3-1,10-36,-34 71,-2 5</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1:45.0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267 12,'-13'1,"-1"0,1 0,-1 1,1 1,0 0,0 1,1 0,-1 1,1 1,0 0,0 0,-4 4,9-5,-1 0,1 1,0 0,1 1,-1-1,1 1,0 0,1 1,0-1,0 1,1 0,0 0,0 1,1-1,0 1,0 0,1 0,-1 4,3-11,-1 1,1-1,0 1,0-1,0 1,0-1,0 1,1-1,-1 1,1-1,-1 1,1-1,0 0,0 1,0-1,0 0,1 0,-1 1,0-1,1 0,0-1,-1 1,2 0,0 1,1-1,0 0,-1 1,1-2,0 1,1 0,-1-1,0 0,0 0,1 0,-1-1,4 1,9 0,0-2,1 0,-1-1,0 0,0-1,8-4,-9 3,0 0,0-2,-1 0,0 0,0-2,9-5,-21 11,1-1,-1 1,0-1,0 0,0 0,0 0,-1 0,1 0,-1-1,0 1,0-1,0 1,0-1,-1 0,1 0,-1 0,0 0,0 0,0 0,-1 0,0 0,1 0,-1 0,-1 0,1 0,-1 0,1 0,-1 0,-1-2,-12-34,10 33,1-1,0 0,1 0,-1-1,1-4,2 12,-1 1,1-1,0 0,0 1,0-1,0 0,0 0,0 1,0-1,0 0,1 1,-1-1,0 0,0 1,0-1,1 0,-1 1,0-1,1 0,-1 1,1-1,-1 1,1-1,-1 1,1-1,-1 1,1-1,-1 1,1 0,0-1,0 1,25 1,31 23,-52-22,4 2,-1 1,1 0,-1 0,0 0,-1 1,1 0,-1 1,0 0,-1 0,6 8,-9-10,0 0,0 1,0 0,-1-1,0 1,0 0,-1 0,1 0,-1 1,-1-1,1 0,-1 0,0 0,0 1,-1-1,0 0,-1 4,-27 112,36-148,-1 3,1-1,0 1,2 1,-6 15,0 0,1 1,-1 0,1-1,0 1,1 1,-1-1,1 1,0 0,1 0,-1 0,1 1,1-2,13-4,0 0,0 1,1 1,7-1,-20 6,0 1,1 0,-1 0,1 1,-1 0,1 0,0 1,-1 0,1 1,0 0,-1 0,4 2,-10-3,-1 1,1 0,-1-1,1 1,-1 0,1 0,-1 0,0 0,1 0,-1 0,0 0,0 0,0 1,0-1,0 0,0 1,0-1,0 1,0-1,-1 1,1-1,-1 1,1 0,0 2,-1-1,0 1,0 0,0-1,0 1,-1-1,1 1,-1 0,0-1,-1 4,-4 9,-1-1,0 0,-1 0,-5 6,11-18,-84 129,62-97</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33:22.44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207 0,'-5'0,"-8"6,-8 2,-5-1,-4-1,-3-2,4 5,2-1,5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4.9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5.8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0.3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0.7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1.3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17:40.59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0 933,'7'-2,"-1"0,0 0,0-1,0 0,0 0,0-1,-1 1,0-1,3-3,9-4,77-52,-42 27,1 2,2 3,23-9,11 3,2 4,44-9,-38 24,-71 15,-1-1,0-1,-1-1,19-8,14-8,0 2,1 2,4 3,-25 5,0-2,35-15,41-15,-68 27,-1-2,0-2,12-10,5-1,125-44,-74 35,-81 30,-1-2,0 0,17-10,-46 20,27-15,1 2,0 1,0 1,1 1,4 1,-7 5</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1.7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13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5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90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trace contextRef="#ctx0" brushRef="#br0" timeOffset="1">1 0,'0'0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6.6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27,'0'-11,"0"-4</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03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trace contextRef="#ctx0" brushRef="#br0" timeOffset="1">1 0,'0'0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37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73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trace contextRef="#ctx0" brushRef="#br0" timeOffset="1">0 1,'0'0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8.08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5:09.175"/>
    </inkml:context>
    <inkml:brush xml:id="br0">
      <inkml:brushProperty name="width" value="0.05" units="cm"/>
      <inkml:brushProperty name="height" value="0.05" units="cm"/>
      <inkml:brushProperty name="color" value="#E71224"/>
      <inkml:brushProperty name="ignorePressure" value="1"/>
    </inkml:brush>
  </inkml:definitions>
  <inkml:trace contextRef="#ctx0" brushRef="#br0">835 261,'-2'0,"1"-1,0 1,-1-1,1 1,0-1,0 1,-1-1,1 0,0 0,0 1,0-1,0 0,0 0,0 0,0 0,0-1,1 1,-1 0,0 0,1 0,-1-1,0 1,1 0,0 0,-1-1,1 1,0-1,0 0,-8-49,6 36,2 13,-1-1,1 0,-1 1,0-1,0 1,0 0,-1-1,1 1,0 0,-1-1,0 1,1 0,-1 0,0 0,0 1,0-1,0 0,0 1,-1-1,1 1,0 0,-1 0,1 0,-1 0,1 0,-1 0,1 1,-1-1,0 1,-2 0,-11-1,0 1,0 0,-1 1,1 1,-1 1,-23 2,18-4,-1 1,1 1,0 1,1 1,-1 1,1 1,0 1,1 1,0 1,0 0,1 1,0 2,-14 11,4-1,2 0,0 2,2 1,0 1,2 0,2 2,0 1,2 1,1 0,2 1,1 1,-7 23,20-49,0 0,0 0,1 1,-1-1,2 0,-1 1,1-1,0 1,1-1,0 1,0-1,0 0,1 1,2 4,1-2,0-1,0 0,1 0,0 0,0-1,1 0,0 0,0-1,1 0,2 1,37 31,1-2,2-2,1-3,1-2,2-2,2-2,-29-14,1-1,0-2,1 0,-1-2,2-1,-1-2,1-1,0-1,0-1,-1-2,1 0,0-3,3-1,-25 3,1 0,0 0,-1-1,0-1,1 1,-1-1,-1-1,1 1,-1-1,1-1,-2 0,1 1,0-2,-1 1,0-1,-1 0,0 0,1-3,0 0,-1-1,0-1,-1 1,-1-1,1 0,-2 0,0 0,0 0,-1 0,-1 0,0 0,0 0,-2-3,-3-28,-3 1,-1 0,-2 0,-2 1,-2 0,-1 2,-3-1,-15-27,-2 2,-4 1,-31-36,51 73,-1 1,-1 1,-1 1,-1 2,-2 0,-7-4,23 19,0 0,-1 1,0 0,0 0,0 1,-1 1,0 0,1 1,-2 0,1 0,0 1,0 1,-1 0,1 1,-1 1,1-1,0 2,-1 0,-31 10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41.587"/>
    </inkml:context>
    <inkml:brush xml:id="br0">
      <inkml:brushProperty name="width" value="0.05" units="cm"/>
      <inkml:brushProperty name="height" value="0.05" units="cm"/>
      <inkml:brushProperty name="color" value="#66CC00"/>
      <inkml:brushProperty name="ignorePressure" value="1"/>
    </inkml:brush>
  </inkml:definitions>
  <inkml:trace contextRef="#ctx0" brushRef="#br0">3405 112,'-863'0,"826"2,-1 2,1 1,-5 3,1-1,1-1,-29 0,-27-5,-52 2,-92 15,121-7,73-8,1 2,-1 2,1 1,-23 9,-177 72,225-82,0-1,-1-1,1 0,-1-2,-13 0,14-1,0 0,0 2,1 0,-1 1,1 1,-11 5,-120 68,83-41,-59 23,105-53,-49 21,-34 21,85-40,1 1,0 1,0 0,2 1,-1 1,2 1,-12 13,12-6,1 1,1 0,1 1,1 0,2 1,-2 6,-22 52,23-59,1 0,1 1,1 1,2-1,0 1,0 26,3-2,1 0,3 0,4 9,-3-39,1 0,1 0,1-1,1 1,0-1,1-1,2 1,-1-2,2 1,1-1,0-1,1 0,0-1,2 0,9 7,3 2,2-2,0 0,1-3,1 0,1-2,1-1,0-2,15 4,72 20,56 8,-132-37,13 3,-1 2,0 2,9 7,-9 0,1-2,2-3,51 9,-67-20,17 5,0-3,1-3,15-2,64-7,-47 0,84 8,-87 13,-67-12,0-1,0-1,7 0,52 1,59 13,-55-7,2-4,-1-4,61-7,0 1,375 3,-490-2,1-1,0-2,10-3,-4 0,41-2,-34 5,39-9,-42 6,1 2,8 1,69 4,-77 3,1-3,0-1,-1-3,11-3,-7 0,0 2,1 2,20 2,47-2,-5-14,-73 11,1 1,8 1,115 5,-82 2,35-6,-1-13,-74 9,-1 3,24-1,74 8,-67 0,55-6,-35-14,-69 12,1 1,0 1,7 0,1 1,0-2,16-5,-17 3,1 2,23-2,-11 2,0-2,0-2,0-1,36-16,-41 13,1 1,0 2,1 2,0 1,35 0,-40 3,-1-1,0-1,0-2,-1-2,0-1,0-1,8-6,17-5,-39 16,-1 0,-1-1,0-1,0-1,0-1,-1 0,12-11,-20 14,-1 1,0-1,-1 0,0-1,0 1,-1-1,0-1,0 1,-1-1,-1 1,1-1,-1 0,-1 0,0-1,0-3,2-40,-2 0,-5-49,0 10,2 85,1 0,-1 0,0-1,-1 1,0 0,0 0,-1 0,0 0,0 1,-1-1,0 1,0 0,0 0,-6-6,-5-3,0 1,-1 1,0 0,-1 1,-5-3,-199-128,-118-52,253 148,13 12,-1 4,-2 3,-43-9,-1-2,18 4,-2 5,-1 4,-6 4,13 9,2-5,1-4,0-4,-24-14,21 7,-1 4,-1 5,-1 4,-2 5,-28 1,21 1,13 1,-81 1,14 14,39 0,-20-6,17-12,71 7,-39-1,-19 9,0 5,-81 15,52-10,85-7,0 2,-3 4,22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5:22.0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679 197,'-26'-38,"25"35,-1-1,1 1,-1-1,0 1,0 0,0 0,-1 0,1 0,-1 0,0 1,1-1,-1 1,0 0,-1 0,1 0,0 0,-3-1,-4 0,1 0,0 0,-1 1,0 1,1 0,-1 0,0 0,0 2,1-1,-1 1,0 0,1 1,-1 0,1 1,-1 0,-3 2,-18 9,0 1,1 1,-28 21,46-29,-17 10,2 1,0 1,1 2,2 0,0 2,1 0,-16 25,30-34,1 0,1 1,0 0,1 0,1 1,1 0,0-1,1 1,1 1,0-1,2 0,0 1,2 14,0-5,2-1,1 0,1 0,1-1,1 0,1 0,2-1,10 18,-14-28,1-1,1 0,0-1,1 0,0 0,1-1,0 0,1-1,0 0,1-1,12 6,-16-10,2 0,-1-1,0 0,1-1,0 0,0-1,0 0,0 0,0-1,0-1,0 0,0-1,0 0,0 0,0-1,10-3,-5 0,0 0,-1-2,0 1,0-2,0 0,-1 0,-1-2,1 1,-1-2,-1 0,1-2,3-3,-1-2,-1 0,-1-1,0 0,-2-1,0 0,5-16,-2-1,-2 0,-1 0,-2-1,-2-1,-2 0,-1 1,-1-1,-3-1,-2-11,0 18,-2 0,-1 0,-1 0,-2 1,-11-29,15 50,0 1,-1-1,0 1,-1 0,0 0,0 1,-1 0,0 0,-1 0,0 1,0 0,-1 0,0 1,0 1,-1-1,0 1,0 1,-8-3,13 6,1 1,-1-1,0 2,0-1,0 0,0 1,1 0,-1 0,0 0,0 1,0 0,0 0,1 0,-4 1,-23 11</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5:28.638"/>
    </inkml:context>
    <inkml:brush xml:id="br0">
      <inkml:brushProperty name="width" value="0.05" units="cm"/>
      <inkml:brushProperty name="height" value="0.05" units="cm"/>
      <inkml:brushProperty name="color" value="#66CC00"/>
      <inkml:brushProperty name="ignorePressure" value="1"/>
    </inkml:brush>
  </inkml:definitions>
  <inkml:trace contextRef="#ctx0" brushRef="#br0">871 268,'-2'0,"0"0,-1 0,1-1,0 1,0-1,0 0,0 0,0 1,0-1,0-1,0 1,1 0,-1 0,0-1,0 1,1-1,-1 1,1-1,0 0,-1 1,1-1,0 0,0 0,0 0,0-1,-20-60,12 31,6 26,0 1,0 0,0 0,-1 0,0 0,0 1,0-1,-1 1,1 0,-1 0,0 1,0 0,-1-1,1 2,-1-1,1 1,-1-1,0 1,0 1,0-1,0 1,0 0,0 1,-2-1,-23 0,1 0,-1 2,1 1,-11 3,33-4,-8 2,0 0,0 1,0 1,1 1,0 0,0 1,0 0,1 1,0 1,-3 3,-28 22,1 3,-11 13,46-41,-10 9,1 2,1 1,0 0,2 1,0 0,2 1,0 1,2 0,3-7,2 0,-1 0,2 1,1 0,0 0,1 0,1 0,0 0,2 1,0-1,1 0,1 2,1-6,1 0,0 0,1-1,1 0,0 0,1 0,0-1,1 0,0 0,1-1,0 0,1-1,0 0,1 0,0-1,1-1,-1 0,1 0,1-1,2 0,5 4,0-2,0-1,1 0,1-2,-1 0,1-1,0-2,0 0,0-1,0-1,0-1,14-3,-12-1,0-1,-1-1,0-2,0 0,-1-1,0-1,0-1,-1-1,-1-1,0-1,14-13,-4 1,-1-1,-2-2,0 0,-3-2,0-1,16-30,-27 40,-1-1,-1 0,-1 0,-2-1,0 0,-1-1,-1 1,-2-1,0-6,-3 18,0 0,-1 1,0-1,-1 0,-1 0,0 1,0-1,-2 1,1 0,-2 0,1 0,-2 1,1-1,-2 1,1 0,-2 1,1 0,-1 0,-2-1,-5-4,-1 1,0 1,-1 0,0 2,-1 0,0 0,-1 2,0 0,-1 1,0 2,-7-2,-29-5</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5:31.691"/>
    </inkml:context>
    <inkml:brush xml:id="br0">
      <inkml:brushProperty name="width" value="0.05" units="cm"/>
      <inkml:brushProperty name="height" value="0.05" units="cm"/>
      <inkml:brushProperty name="color" value="#66CC00"/>
      <inkml:brushProperty name="ignorePressure" value="1"/>
    </inkml:brush>
  </inkml:definitions>
  <inkml:trace contextRef="#ctx0" brushRef="#br0">841 240,'-17'-17,"13"13,-1 0,1-1,0 1,0-1,0 0,1 0,0 0,0-1,0 1,0-1,-3-10,-1 0,0 0,-2 1,0 0,0 0,-5-3,9 12,0 1,0 0,-1 1,1-1,-1 1,0 1,-1-1,1 1,-1 0,1 0,-1 1,0-1,0 2,0-1,0 1,0 0,-1 0,-22 0,0 0,0 3,0 0,0 2,0 1,0 1,1 1,0 2,0 1,1 2,1 0,0 2,1 1,-4 4,16-8,0 2,1 0,1 0,0 1,1 0,0 1,1 1,1-1,1 2,0-1,1 1,1 0,0 1,1-1,-1 15,-3 22,2 0,3 0,2 1,4 33,0-46,1-1,3 0,1 0,2-1,8 22,-13-48,1 1,1-1,0 0,1 0,1-1,0 0,0 0,2-1,-1 0,1 0,1-1,0-1,1 0,0 0,0-1,7 3,-10-7,1-1,-1 0,1-1,-1 0,1-1,0 0,0 0,0-1,0 0,1-1,-1 0,7-1,-2-2,0 1,0-2,0 0,-1-1,0 0,0-1,0-1,1-1,14-10,-2-1,0-1,-1-1,-1-1,-2-2,0 0,9-14,20-28,-3-3,-3-2,-4-2,-2-2,-4-1,25-78,-55 134,0 1,-1-1,-1 0,-1 0,0 0,-2-15,-1 28,0 0,0 0,-1 0,-1 0,1 0,-1 0,0 1,0-1,-1 1,0-1,0 1,-1 0,0 0,0 0,0 1,-1-1,1 1,-1 0,0 0,-6-3,-4-2,0 1,-1 1,0 1,0 0,0 1,-1 0,0 2,0 0,-1 0,1 2,-11 0,-7 0,0 2,1 2,-1 1,1 1,-13 5,-12 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6:00.54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17 1,'-9'23,"1"-3,9-20,-1 1,1 0,-1 0,1-1,0 1,-1 0,1-1,0 1,0 0,-1-1,1 1,0-1,0 1,0-1,0 0,0 1,-1-1,1 0,0 0,0 0,0 1,0-1,0 0,0 0,0 0,0-1,1 1,112 8,-110-7</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6:06.44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160 75,'-2'-17,"1"16,1 0,-1 0,1 0,0 0,0-1,0 1,0 0,0 0,0 0,0 0,0-1,0 1,0 0,1 0,-1 0,0 0,1 0,-1 0,1 0,-1 0,1 0,-1 0,1 0,0 0,0 0,-1 0,1 1,0-1,0 0,0 0,0 1,0-1,0 1,1-1,5-3,1 1,0-1,0 2,0-1,0 1,0 0,1 1,-1 0,1 0,-1 1,1 0,-1 1,1-1,5 3,-13-3,0 0,0 0,0 1,0-1,0 1,0-1,0 1,0-1,0 1,0-1,0 1,0 0,-1 0,1-1,0 1,0 0,-1 0,1 0,-1 0,1 0,0 0,-1 0,0 0,1 0,-1 0,0 0,1 0,-1 0,0 3,0-1,0 0,-1 0,1 0,-1 0,1 0,-1 0,0 0,0 0,-2 2,-3 7,-1 1,0-2,-1 1,-2 2,-6 6,-1-1,-1-1,0-1,-1 0,-2-1,10-7,0-1,-1-1,0 0,0 0,-1-2,0 1,0-2,0 1,-1-2,1 0,12-3,0 1,0-1,0 0,0 1,0-1,1 0,-1 0,0 0,0 0,0 0,0 0,0 0,0 0,0-1,0 1,0 0,1-1,-1 1,0 0,0-1,0 1,0-1,1 1,-1-1,0 1,1-1,-1 0,0 1,1-1,-1 0,1 0,-1 1,1-1,-1 0,1 0,-1 0,1 0,0 1,0-1,-1 0,1 0,0-1,0 0,1 1,-1-1,0 0,1 1,-1-1,1 1,0-1,-1 1,1-1,0 1,0-1,0 1,0 0,0-1,0 1,0 0,0 0,1 0,-1 0,0 0,1 0,0 0,5-3,0-1,0 2,0-1,1 1,0 0,-1 1,1 0,0 0,0 1,0 0,1 0,-1 1,0 0,0 0,0 1,0 0,0 1,0-1,0 2,0-1,-1 1,1 0,-1 0,1 1,-1 0,-1 1,1 0,0-1,-1 2,0-1,-1 1,1 0,0 1,3 7,41 62,-45-67</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6:06.7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68 1,'1'0,"2"1,-3 1,-1 2,-1-1,-2 2,-2 1,0 1,-1 0,0 3,-1 1,0 0,1 0,0-3,2 0,2 0,3-2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6:07.2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213 74,'1'0,"-1"0,1 0,0 0,-1 0,1-1,-1 1,1 0,0 0,-1 0,1-1,0 1,-1 0,1-1,-1 1,1-1,-1 1,1 0,-1-1,1 1,-1-1,1 1,-1-1,0 0,1 1,-1-1,0 0,0 1,0 0,0-1,0 1,0-1,0 1,0 0,0-1,0 1,0-1,0 1,0 0,-1-1,1 1,0 0,0-1,0 1,-1 0,1-1,0 1,-1 0,1 0,0-1,0 1,-1 0,1 0,0 0,-1-1,1 1,-1 0,1 0,0 0,-1 0,1 0,0 0,-1 0,1 0,-1 0,1 0,0 0,-1 0,1 0,-1 0,1 0,0 0,-1 0,1 0,0 0,-1 1,-7 0,0 1,0 0,-1 0,2 1,-1 0,0 0,1 1,-1 0,1 0,0 1,1 0,-1 0,1 1,0 0,0 0,-1 2,-6 7,1-1,1 2,1-1,0 1,1 1,-5 14,12-28,0 1,1 0,-1-1,1 1,0 0,0 0,0 0,1 0,-1 0,1 0,0 0,0 0,0 0,1 0,0 0,-1 0,1 0,1 0,-1 0,0-1,1 1,0 0,0-1,0 1,0-1,1 0,-1 0,1 0,0 0,0 0,0-1,0 1,0-1,1 1,-1-1,1 0,-1-1,1 1,0-1,3 1,5 3,1-2,1 0,-1 0,0-1,1-1,-1 0,1-1,-1-1,1 0,-1 0,12-4,-12 1,0 0,-1-1,0 0,0-1,0-1,-1 0,0 0,0-1,-1 0,0-1,0-1,-1 1,-1-1,7-9,-11 13,1 0,-1 0,-1-1,1 1,-1-1,-1 0,1 0,-1 0,0 0,0 0,-1 0,0-1,-1 1,1 0,-1-1,-1 1,1 0,-1-1,-1 1,1 0,-1 0,0 0,-1 0,0 0,0 0,0 1,-2-3,1 4,-1-1,1 1,-1 0,0 1,0-1,0 1,0 0,-1 0,0 0,0 1,0 0,0 0,0 1,-6-2,-4-1,0 2,-1 0,1 0,-1 2,-5 0,-27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12.4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 83,'-1'0,"0"0,0 0,0 0,0 0,0 0,0-1,0 1,0 0,1-1,-1 1,0-1,0 1,0-1,0 1,1-1,-1 1,0-1,0 0,1 0,-1 1,0-1,1 0,-1 0,1 0,-1 1,1-1,0 0,-1 0,1 0,0 0,0 0,-1 0,1 0,0 0,0-1,0 0,0 1,0-1,0 0,0 1,0-1,1 1,-1-1,0 0,1 1,-1-1,1 1,0-1,-1 1,1-1,0 1,0 0,0-1,0 1,1-1,4-2,0 1,1-1,-1 1,1 0,-1 1,1-1,0 2,0-1,0 1,1-1,-1 2,0-1,3 1,10 0,0 1,1 0,-1 2,5 1,215 34,-44-5,-162-28,0 2,0 1,-1 2,4 2,4 1,0-1,22 2,-24-8,65 10,-1 4,75 26,-113-26,1-3,1-3,10-2,-19-7,0-2,21-4,-32 0,0 2,0 1,-1 3,2 2,31 5,-1-4,1-3,80-6,-86 1,-49 1,-1 1,1 2,-1 0,10 4,-5-1,0-1,24 1,115 12,-95-9,1-3,5-3,-28-1,-1 3,46 10,-16-2,-8 2,-49-9,0-2,0-1,3-1,112 17,-76-9,49 1,-61-7,0 3,0 2,-1 2,28 11,-29-7,0-3,2-2,-1-2,37 1,-74-10,1 1,0 0,-1 1,1 0,-1 0,0 1,1 1,-1 0,3 2,-4 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5:16.0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878 262,'-5'0,"0"0,0-1,-1 0,1 0,0 0,0-1,0 0,0 0,0 0,1 0,-1-1,1 1,-1-1,1-1,0 1,-1-1,-8-10,0 0,1-1,0 0,1-1,3 4,-1-1,-1 1,0 1,0 0,-1 0,-2 0,-2 1,0 1,0 1,-1 0,0 1,0 0,0 2,-1 0,0 1,0 0,-1 1,1 1,0 1,-1 1,1 0,-1 1,1 1,-1 1,1 0,0 1,0 1,1 0,-7 4,7-1,-1 1,1 1,1 0,-1 1,2 1,0 0,0 1,1 0,1 1,0 1,-8 12,7-6,1 1,1 0,1 1,1 0,0 1,2 0,1 0,-1 13,2-1,2 0,1-1,1 1,3 0,0 0,3-1,1 0,1 1,2-2,1 0,2 0,8 14,-13-33,1 0,1-1,0 1,1-2,0 1,1-2,1 1,0-2,12 10,-17-15,0-1,1 0,-1-1,1 0,0 0,0-1,1 1,-1-2,1 1,-1-1,1-1,0 0,0 0,0 0,0-1,-1-1,1 1,0-1,3-2,9-3,0-1,-1 0,0-2,-1 0,0-2,0 0,-1-1,0-1,-1 0,2-5,20-18,-2-1,-1-3,18-27,-34 40,-2 0,0-1,-2-1,0-1,-3 0,0-1,-2 0,-1-1,2-18,-10 37,0-1,-1 0,0 1,-1-1,-1 0,0 0,-1 1,-1-1,0 1,0-1,-2 0,1 4,-1 0,0 0,0 1,-1-1,-1 1,0 0,0 1,0-1,-1 2,-1-1,1 1,-1 0,0 1,-10-5,-3-1,0 2,-1 1,0 0,-1 2,0 1,0 0,0 2,-1 1,0 1,1 1,-1 1,0 1,1 2,-1 0,1 1,0 2,0 0,0 2,-21 10,34-12,0 0,1 1,0 0,0 1,0 0,-3 5,-11 14</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5:18.6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744 1,'-17'0,"-44"0,0 2,-34 7,74-6,-1 2,1 0,0 2,0 0,1 1,0 1,0 1,-17 12,19-10,-20 11,1 2,2 2,0 1,2 1,-8 11,33-28,0 0,0 0,1 1,0 0,2 1,-1-1,1 1,1 0,1 0,0 1,1-1,0 1,1-1,1 1,0-1,1 1,2 9,-2-11,1 0,1 0,0 0,0 0,2-1,-1 0,2 0,-1 0,2-1,-1 1,2-1,-1-1,1 0,1 0,0 0,0-1,1 0,0-1,9 5,-7-7,-1 0,1-1,0 0,0-1,0 0,1-1,-1-1,1 0,0 0,0-1,-1-1,1 0,0-1,0 0,2-2,4-1,-2 0,1-2,-1 0,0-1,0-1,0 0,-1-1,-1-1,0 0,7-7,-5 2,0 0,-1-1,0-1,-1-1,-1 0,-1 0,-1-2,5-11,-9 16,-1 0,-1-1,0 0,-1 0,-1 0,0-1,-1 0,-1 0,-1 0,0 1,-2-6,0 10,-1 1,-1-1,0 1,-1-1,0 1,0 0,-1 1,-1-1,0 1,0 0,-4-3,-3-5,-2 0,0 2,0 0,-2 0,-8-5,4 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0.897"/>
    </inkml:context>
    <inkml:brush xml:id="br0">
      <inkml:brushProperty name="width" value="0.05" units="cm"/>
      <inkml:brushProperty name="height" value="0.05" units="cm"/>
      <inkml:brushProperty name="color" value="#66CC00"/>
      <inkml:brushProperty name="ignorePressure" value="1"/>
    </inkml:brush>
  </inkml:definitions>
  <inkml:trace contextRef="#ctx0" brushRef="#br0">46 512,'0'2,"-1"0,0-1,0 1,0 0,0 0,0-1,0 1,-1 0,1-1,-1 1,1-1,-1 0,1 1,-1-1,0 0,1 0,-3 1,-16 15,20-17,0 0,0 0,0 0,0 1,0-1,0 0,0 0,0 0,0 0,-1 0,1 0,0 0,0 1,0-1,0 0,0 0,0 0,0 0,0 0,0 0,1 0,-1 1,0-1,0 0,0 0,0 0,0 0,0 0,0 0,0 0,0 1,0-1,0 0,0 0,0 0,0 0,1 0,-1 0,0 0,0 0,0 0,0 0,0 0,0 0,0 0,0 0,1 0,-1 0,0 0,0 0,0 0,0 0,0 0,0 0,1 0,-1 0,0 0,0 0,0 0,0 0,0 0,14-2,16-7,15-16,-1-2,-2-2,26-23,-11 8,32-16,46-34,-89 60,1 2,1 2,12-3,-33 22,1 1,0 1,1 2,0 1,11-1,67-15,-82 13,-9 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37.9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33 0,'-27'5,"27"-5,-1 0,1 0,0 0,-1 0,1 1,0-1,0 0,-1 0,1 1,0-1,0 0,-1 0,1 1,0-1,0 0,0 1,-1-1,1 0,0 1,0-1,0 0,0 1,0-1,0 0,0 1,0-1,0 0,0 1,0-1,0 0,0 1,0-1,0 0,0 1,0-1,0 1,2 2,1 0,-1 0,1-1,-1 1,1 0,0-1,0 0,0 1,0-1,0 0,1-1,-1 1,22 11,0-2,1 0,1-2,-1 0,17 1,145 23,-88-18,94 15,-59-11,72 22,-159-32,0-2,1-2,0-2,35-3,54 3,-67 5,24 6,-20-2,348 68,-298-55,-1 5,92 36,-179-54,109 30,58 20,-145-41,1-2,0-3,50 5,149 19,-66-5,-118-19,1-4,64 3,-25-7,55 15,-128-17,35 8,33 12,-30-6,21-1,-2-4,23 2,-1 5,39 16,-49-5,1-5,2-5,6-4,1 0,3 5,-10-1,175 18,-160-26,-2 6,78 24,38 23,150 17,-213-56,54 9,59 24,-233-42,-1 2,-1 3,-1 2,22 15,-17-8,2-3,1-2,13 0,-61-23,29 9,1-2,22 2,-34-10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1.9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265 297,'1'-3,"0"0,0-1,0 1,0 0,1 0,-1 0,1 0,0 0,0 1,0-1,0 0,0 1,0 0,1-1,-1 1,1 0,0 0,47-32,-19 19,-20 10,-1 1,0-2,0 1,-1-1,1-1,-2 0,4-2,-10 7,-1 0,1 0,-1 0,0 0,1-1,-1 1,0 0,0-1,0 1,-1 0,1-1,-1 1,1-1,-1 1,0-1,0 1,0-1,0 0,0 1,0-1,-1 1,0 0,1-1,-1 1,0-1,0 1,0 0,0-1,-1 1,1 0,0 0,-1 0,0 0,0 0,-2-4,0 1,0 0,0 0,-1 0,1 1,-1-1,-1 1,1 0,0 1,-1-1,0 1,0 0,0 1,0-1,0 1,0 1,-1-1,1 1,-1 0,-1 0,-1 2,1-1,-1 1,1 0,0 1,0 0,0 0,0 1,0 0,0 0,0 1,1 0,0 0,-7 5,6-3,0 0,0 0,0 1,0 0,1 0,1 1,-1 0,1 0,0 1,1-1,0 1,-1 4,4-8,1 0,-1-1,1 1,0 0,1 0,-1-1,1 1,0 0,0 0,0 0,1 0,0 0,0-1,0 1,0 0,1-1,0 1,0-1,0 1,0-1,1 0,-1 0,1 0,0 0,1-1,-1 1,1 0,6 6,2 1,-1 0,-1 1,0 0,0 1,-1 0,-1 1,-6-10,0 0,0 0,-1 0,0 0,1 0,-2 0,1 1,0-1,-1 0,0 1,0-1,0 0,0 1,-1-1,1 0,-1 1,0-1,-1 0,1 0,-1 0,0 0,0 0,0 0,-1 1,-8 11,0-1,-2 0,0-1,0 0,-1-1,-1-1,0 0,0-1,-1-1,-1 0,0-1,0-1,-2 0,-14 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2.4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1 116,'20'1,"-1"1,1 1,-1 1,15 5,-16-4,1-1,0 0,0-2,0 0,7 0,4-5,1-2,-1 0,0-2,-1-2,17-6,37-11,-77 24,1 0,-1-1,1 0,-1 0,0 0,0-1,0 0,3-3,-8 6,-1 0,1 1,0-1,0 0,-1 0,1 1,0-1,-1 0,1 0,-1 0,1 0,-1 0,1 0,-1 0,0 0,0 0,1 0,-1 0,0 0,0 0,0 0,0 0,0-1,-1 1,0-1,0 1,0-1,0 1,0 0,0-1,-1 1,1 0,0 0,-1 0,1 0,-1 0,1 0,-1 0,1 1,-1-1,1 0,-1 1,0 0,0-1,-8-1,0 0,0 0,0 1,-1 0,1 1,0 0,0 1,0 0,0 0,0 1,0 0,0 1,-9 4,-5 2,1 2,0 0,1 1,0 1,-2 4,5-4,-46 35,60-44,-1 1,1 0,0 1,1-1,-1 1,1 0,0 0,0 0,-1 4,5-8,-1 1,1-1,-1 1,1 0,0-1,0 1,0 0,0-1,0 1,1 0,-1-1,1 1,0-1,0 1,0-1,0 1,0-1,0 0,1 1,-1-1,1 0,-1 0,1 0,0 0,0 0,0-1,0 1,0 0,1-1,-1 0,0 1,1-1,0 0,12 7,0 0,0-1,1-1,10 2,-7-3,0-1,0-1,1-1,-1 0,1-1,-1-2,1 0,-1-1,1 0,-1-2,0 0,0-2,0 0,9-5,22-11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2.8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125 0,'-14'19,"0"0,2 1,-1 3,0 5,2 1,0 0,2 0,1 1,2 0,0 1,3-1,0 1,2 0,1 0,4 30,-4-59,0 1,0-1,0 1,1-1,-1 1,1-1,-1 1,1-1,0 1,0-1,0 0,0 1,0-1,1 0,-1 0,1 0,-1 0,1 0,0 0,0 0,-1-1,1 1,1-1,-1 1,0-1,0 0,0 0,1 0,1 1,1-2,-1 0,1 0,-1 0,1-1,-1 1,1-1,-1 0,0-1,1 1,-1-1,0 0,0 0,0 0,0 0,-1-1,3-1,32-25,-4-2</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3.18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193 16,'0'0,"1"-1,-1 0,0 1,0-1,0 0,-1 1,1-1,0 1,0-1,0 0,0 1,0-1,-1 1,1-1,0 1,-1-1,1 1,0-1,-1 1,1-1,0 1,-1-1,1 1,-1-1,1 1,-1 0,1-1,-1 1,1 0,-1 0,0-1,-20 4,-19 23,31-17,0 1,1 1,0-1,1 1,0 1,1-1,0 1,1 0,0 1,1-1,-1 9,-7 29,3 0,0 22,4-33,3-25,-1 6,1 0,0 1,2 19,0-37,0 1,1 0,-1 0,1 0,0 0,0 0,0-1,0 1,1 0,-1-1,1 1,0-1,0 0,0 1,1-1,-1 0,1 0,0-1,-1 1,1-1,1 1,1 1,20 4</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4.6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202 161,'0'-6,"1"0,0 0,0 0,1 0,-1 0,1 1,1-1,-1 1,1-1,0 1,0 0,0 0,1 0,0 0,0 1,0 0,27-42,-30 45,-1 1,0 0,0-1,1 1,-1-1,0 1,0-1,0 1,0-1,0 1,0-1,0 1,0-1,0 1,0-1,0 1,0-1,0 1,0-1,0 1,-1-1,1 1,0-1,0 1,0 0,-1-1,1 1,0-1,-1 1,1 0,0-1,-1 1,1 0,-20-8,-24 8,33 0,-1 1,1 1,0 0,0 1,0 0,0 1,0 0,0 0,1 1,0 1,0 0,-3 3,12-8,0 0,0 0,0 0,0 0,0 0,1 0,-1 0,1 0,-1 1,0-1,1 0,0 0,-1 1,1-1,0 0,0 0,0 1,-1-1,1 0,1 1,-1-1,0 0,0 1,0-1,1 0,-1 0,1 1,-1-1,1 0,-1 0,1 0,0 0,-1 1,1-1,1 0,38 37,-31-31,3 3,-1 0,0 0,-1 1,0 1,0 0,-1 0,0 2,-7-12,-1 1,1-1,-1 1,0 0,1-1,-1 1,-1 0,1 0,0 0,0-1,-1 1,0 0,0 0,0 0,0 0,0 0,0 0,-1 0,1 0,-1 0,0-1,0 1,0 0,0 0,0-1,-1 1,1-1,-1 1,0-1,0 0,0 0,0 1,0-1,0 0,0-1,-1 1,1 0,-1-1,1 1,-2-1,-1 1,0 0,-1 0,1 0,-1-1,0 0,1 0,-1-1,0 0,0 0,1 0,-1 0,0-1,1 0,-1 0,0-1,1 0,-1 0,1 0,0 0,0-1,0 0,0 0,0 0,-2-3,-21-17</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5.13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1 138,'7'0,"44"0,0 2,0 2,21 6,-62-8,0-1,0 1,1-2,-1 1,0-1,1-1,-1 0,0 0,0-1,5-2,-9 2,0 0,1 0,-2-1,1 0,0 0,0-1,-1 0,0 0,0 0,0 0,0-1,-1 1,0-1,0-1,0 1,0 0,-1-2,-1 6,-1-1,0 1,0-1,0 0,0 1,0-1,0 0,-1 0,1 1,-1-1,1 0,-1 0,0 0,1 0,-1 0,0 0,0 0,0 0,-1 1,1-1,0 0,-1 0,1 0,-1 0,0 1,1-1,-1 0,0 0,0 1,0-1,0 1,-1-1,1 1,0-1,-1 1,1 0,-1 0,1-1,-1 1,1 0,-1 1,0-1,0 0,1 0,-1 1,-2-1,-2-1,0 1,0 0,-1 0,1 0,0 1,-1 0,1 0,0 1,-1-1,1 2,0-1,0 1,-6 1,4 1,0 1,1-1,-1 1,1 1,0-1,0 1,1 0,0 1,0-1,0 1,1 0,0 1,0-1,1 1,0 0,1 0,-1 1,0 4,2-8,1 0,0 0,0 0,1-1,-1 1,1 0,0 0,0 0,1 0,-1 0,1 0,0 0,1 0,-1-1,1 1,0 0,0-1,0 0,1 1,-1-1,1 0,0 0,1 0,-1-1,1 1,-1-1,1 0,0 0,0 0,0 0,1-1,-1 1,4 0,-1 0,1 0,0-1,1 0,-1 0,0-1,1 0,-1 0,0-1,1 0,-1 0,1-1,-1 0,0-1,0 0,1 0,-1-1,3-1,20-10,0 0,0-3,21-14,-4 2,-7 4,-5 3</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5.4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385 29,'0'-2,"0"1,-1-1,1 1,-1-1,1 1,-1 0,0-1,0 1,1 0,-1 0,0-1,0 1,0 0,0 0,-1 0,1 0,0 0,0 0,-1 1,1-1,0 0,-1 1,1-1,-1 1,1-1,0 1,-1 0,1-1,-1 1,1 0,-1 0,1 0,-1 0,0 0,1 1,-7-2,1 2,0-1,-1 1,1 0,-1 0,-5 2,5 1,0 0,0 0,0 1,0 0,0 0,1 1,0 0,0 0,1 0,0 1,0 0,-2 4,-14 21,1 0,-7 18,-10 15,22-41,-33 58,46-77,1 1,-1 0,1-1,0 1,1 0,-1 0,1 0,1 1,-1-1,1 0,0 0,0 0,1 2,0-5,0 0,0 0,0 0,1-1,-1 1,1 0,0-1,0 0,0 1,0-1,0 0,0 0,0 0,1 0,-1 0,1-1,0 1,-1-1,1 1,0-1,0 0,0 0,0 0,0-1,0 1,0-1,2 1,14 1,0-1,0 0,1-2,1 0,-3 0,-4 0,-1 0,1-1,-1 0,1-1,-1-1,0 0,0 0,-1-2,9-4,6-6</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5.8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281 11,'0'-10,"0"10,0 0,0 0,0 0,0 0,0 0,0 0,0 0,0 0,0 0,-1 0,1 0,0 0,0 0,0 0,0 0,0 0,0 0,0 0,0 0,0 0,0 0,0 0,0 0,0 0,0 0,0-1,-16 23,-43 39,23-25,2 1,2 1,-7 12,31-38,0 1,1-1,0 1,1 1,1-1,0 1,1 0,0 0,1 0,0 1,1-1,1 1,1 5,0-16,0 1,0-1,0 1,1-1,0 1,0-1,0 0,1 1,0-1,-1 0,1 0,1 0,-1 0,0 0,1-1,0 1,0-1,0 1,0-1,1 0,1 0,0 0,0 0,1 0,-1-1,1 1,0-1,-1-1,1 1,0-1,0 0,0 0,0-1,0 0,2 0,36-3</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7.2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600 29,'-8'0,"0"-2,0 1,1-1,-1 0,0 0,-5-3,-39-9,49 13,-1 1,1 0,-1 1,1-1,0 0,-1 1,1 0,0 0,-1 0,1 0,0 0,0 1,0 0,0-1,0 1,0 0,1 0,-1 1,1-1,-1 0,1 1,0 0,0-1,0 1,-1 3,-4 7,0 1,1 0,1 0,1 1,-2 6,-5 17,-16 38,-4-1,-17 28,31-72,-1 0,-1-1,-2-1,0-1,-3-1,-17 16,-9-7,20-26,29-10,1 0,-1 0,0 0,0 0,1 0,-1 0,0-1,0 1,1 0,-1 0,0 0,1-1,-1 1,0 0,1-1,-1 1,1-1,-1 1,0-1,1 1,-1-1,1 1,-1-1,1 0,0 1,-1-1,1 0,-1 1,1-1,0 0,0-1,-1 0,1 1,0-1,1 0,-1 1,0-1,0 0,1 1,-1-1,1 0,-1 1,1-1,0 1,0-1,0 1,0-1,0 1,0 0,0-1,0 1,0 0,29-29,-26 27,22-18,1 1,1 2,1 0,0 2,31-12,25-7,50-10,-124 41,-1 1,1 1,-1 0,1 1,0 0,0 0,2 1,-11 0,0 0,0 0,0 0,0 0,0 1,0-1,-1 1,1-1,0 1,0 0,0 0,-1-1,1 1,0 0,-1 1,1-1,-1 0,1 0,-1 1,0-1,1 1,-1-1,0 1,0-1,0 1,0 0,0 0,-1-1,1 1,0 0,-1 0,0 0,1 0,-1 0,0-1,0 1,0 0,0 0,0 0,0 0,-1 0,1 0,-1 0,1 0,-3 13,-1-1,0 1,-1-1,0 0,-1-1,-1 1,0-1,-1 0,0-1,-1 1,-1-2,0 1,0-2,-10 8,12-10,-1-1,-1 0,1-1,-1 0,0-1,-1 0,1 0,-1-1,0-1,0 0,0 0,-1-1,1-1,0 0,-1 0,1-1,-1 0,1-1,-7-1,3-1,1-1,-1 0,1-1,-1 0,1-1,1-1,-13-7,-1-6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7:00.893"/>
    </inkml:context>
    <inkml:brush xml:id="br0">
      <inkml:brushProperty name="width" value="0.05" units="cm"/>
      <inkml:brushProperty name="height" value="0.05" units="cm"/>
      <inkml:brushProperty name="ignorePressure" value="1"/>
    </inkml:brush>
  </inkml:definitions>
  <inkml:trace contextRef="#ctx0" brushRef="#br0">225 22,'-3'0,"0"0,0-1,0 0,0 1,0-1,0 0,1-1,-1 1,0 0,0-1,0 0,0 0,0 1,1 0,-1 0,0 0,0 0,0 0,0 0,0 1,0 0,0-1,-3 1,0 1,0 1,-1 0,1 0,0 0,0 0,0 1,0 0,1 0,-1 1,1 0,0 0,0 0,0 0,1 1,-1 0,1 0,0 0,1 0,-1 1,1-1,0 1,-2 5,-1 3,0 0,1 1,0 0,1 0,1 0,0 0,1 1,1-1,0 2,1-14,0 0,0 0,0 0,0 0,0 0,1 0,-1 0,1 0,0 0,0 0,0-1,0 1,0 0,1-1,-1 1,1 0,0-1,0 0,0 1,0-1,0 0,0 0,0 0,1-1,-1 1,1 0,0-1,-1 1,1-1,0 0,0 0,0 0,-1-1,1 1,0-1,0 1,0-1,0 0,0 0,0 0,2-1,8 0,0-1,0 0,0-1,-1-1,1 0,-1 0,0-2,0 1,1-2,37-23,-3 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1.477"/>
    </inkml:context>
    <inkml:brush xml:id="br0">
      <inkml:brushProperty name="width" value="0.05" units="cm"/>
      <inkml:brushProperty name="height" value="0.05" units="cm"/>
      <inkml:brushProperty name="color" value="#66CC00"/>
      <inkml:brushProperty name="ignorePressure" value="1"/>
    </inkml:brush>
  </inkml:definitions>
  <inkml:trace contextRef="#ctx0" brushRef="#br0">28 34,'-22'-3,"17"-5,6 6,0 1,0 0,0-1,1 1,-1 0,0 0,1 0,-1 0,1 0,-1 0,1 0,-1 1,1-1,0 1,-1-1,1 1,0-1,-1 1,2 0,7-2,0 0,0 1,0 1,0 0,0 0,0 1,0 0,0 0,0 1,0 1,-1 0,1 0,7 4,-12-4,0-1,-1 1,1 0,-1 0,0 0,0 0,0 1,-1 0,1 0,-1 0,0 0,0 0,0 1,0-1,-1 1,0 0,0-1,0 1,-1 0,1 0,-1 1,0-1,-1 0,1 0,-1 0,0 1,-1 1,-1 8,-1 1,0-1,-2 0,0 0,0-1,-5 8,10-20,-15 31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7.7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1 155,'0'2,"1"-1,-1 0,0 1,1-1,0 0,-1 0,1 1,0-1,-1 0,1 0,0 0,0 0,0 0,0 0,0 0,0 0,0 0,1 0,-1-1,0 1,0 0,1-1,-1 1,0-1,1 0,-1 1,0-1,1 0,43 8,-41-7,32 4,0-2,-1-2,1 0,0-3,0-1,18-5,-48 7,0-1,0 0,-1-1,1 0,0 0,-1 0,0 0,1-1,-1 0,-1 0,1 0,-1-1,1 1,-1-1,-1 0,1 0,-1-1,2-3,-3 6,-1 0,0 1,0-1,-1 0,1 0,-1 0,1 0,-1 0,0 0,0 0,0 0,0 0,-1 0,1 0,-1 0,0 0,0 0,0 1,0-1,0 0,-1 0,1 1,-1-1,0 1,0 0,0-1,0 1,0 0,0 0,0 0,-1 0,1 1,-1-1,0 1,1-1,-1 1,0 0,0 0,0 0,-5-2,0 0,0 0,-1 1,1 0,-1 1,0 0,1 0,-1 1,0 0,1 1,-1 0,0 0,1 0,-1 1,1 1,0 0,-1 0,1 0,1 1,-1 0,0 0,1 1,0 0,-4 4,-1 1,0 0,1 1,0 0,1 1,1 0,-1 1,2 0,0 0,1 1,0 0,1 0,0 0,-2 12,7-23,0 1,0-1,0 1,1 0,-1-1,1 1,0 0,0-1,1 1,-1 0,1-1,0 1,0-1,0 1,0-1,0 1,1-1,0 0,-1 1,1-1,2 0,-1 1,0-1,1 0,0 0,0 0,0 0,0-1,0 0,0 1,0-2,1 1,-1 0,5 0,16 3,0-2,0 0,0-2,0 0,13-3,-20 2,133-5,-112 4</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8.282"/>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464 76,'-6'-1,"-1"0,1 0,-1-1,1 0,-1 0,1-1,-2-1,-16-5,3 2,-6-3,0 1,-1 2,0 1,0 1,-13-1,34 6,0 0,0 0,0 0,0 1,0 0,0 0,0 1,1-1,-1 2,0-1,1 1,0 0,0 0,0 0,0 1,0 0,0 1,1-1,0 1,0 0,1 0,-1 0,1 1,-4 5,4-2,-1-1,1 1,0 0,1 0,0 0,0 0,1 0,0 1,1-1,0 1,0-1,1 1,1-1,-1 1,3 9,-2-13,1 0,0-1,0 1,0 0,0-1,1 1,0-1,0 0,1 0,-1 0,1-1,0 1,0-1,1 0,-1 0,1 0,0 0,0-1,0 0,1 0,-1-1,1 1,-1-1,1 0,5 1,-1-1,-1-1,1 0,0 0,0-1,-1 0,1 0,0-1,-1 0,1-1,-1 0,1-1,-1 0,0 0,0-1,0 0,-1-1,1 0,-1 0,0-1,0 0,-1 0,2-2,5-7,0 0,0-1,-2 0,0-1,-1-1,0 0,-2 0,0-1,-1 0,0-2,-7 19,0 0,-1 1,1-1,-1 0,1 1,-1-1,0 0,1 0,-1 0,0 1,0-1,0 0,0 0,-1 0,1 1,-1-2,1 3,0-1,-1 1,1 0,-1-1,1 1,-1 0,1-1,-1 1,1 0,-1 0,1 0,-1-1,1 1,-1 0,1 0,-1 0,1 0,-1 0,1 0,-1 0,1 0,-1 0,0 0,1 0,-1 0,1 1,-1-1,1 0,-1 0,1 1,-1-1,1 0,-5 3,0-1,0 1,1 0,0 1,-1-1,1 1,0 0,0 0,-1 3,-4 6,1 1,0 0,1 1,1 0,1 0,0 0,0 1,2 0,0 0,1 0,0 0,1 7,5 7,2-4</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8.8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123 12,'8'-11,"-16"11,-19 16,21-9,0 0,0 0,1 1,0-1,0 1,1 0,0 0,0 1,0 3,-25 86,16-52,8-18,5-28,1 0,-1 0,0 0,0 0,1 0,-1 0,0 0,0 0,1 1,-1-1,0 0,1 0,-1 0,0-1,0 1,1 0,-1 0,0 0,0 0,1 0,-1 0,0 0,0 0,1 0,-1-1,0 1,0 0,0 0,1 0,-1 0,0-1,0 1,0 0,0 0,1-1,-1 1,0 0,0 0,0-1,0 1,0 0,0 0,0-1,0 1,28-46,-12 7,-8 19,1-1,0 1,2 1,6-10,-14 25,-1 0,1 0,1 0,-1 0,0 1,1 0,0 0,0 0,0 0,0 0,0 1,0-1,1 1,-1 0,1 1,0-1,-1 1,1 0,0 0,0 1,0-1,1 1,19 3,-1 0,1 2,-1 1,0 1,-1 1,7 4,28 8,-53-18,7 2,1 0,-1 1,0 0,4 3,-15-7,1 0,-1-1,0 1,1 0,-1 0,1 0,-1 0,0 0,0 0,1 0,-1 0,0 0,0 1,0-1,-1 0,1 1,0-1,0 1,-1-1,1 1,-1-1,1 1,-1-1,1 1,-1 0,0-1,0 1,0-1,0 1,0 0,0-1,-1 1,1 0,0-1,-1 1,1-1,-1 1,-29 45,-13 23,41-65,0 0,1 0,-1-1,1 1,-1 0,2 0,-1 1,0-1,1 0,0 0,0 0,1 0,-1 0,1 1,-1-5,1 0,-1 0,0 0,0 0,0-1,1 1,-1 0,0 0,1 0,-1 0,1-1,-1 1,1 0,-1 0,1-1,0 1,-1 0,1-1,0 1,-1-1,1 1,0-1,0 1,0-1,0 1,-1-1,1 0,0 0,0 1,0-1,0 0,0 0,0 0,0 0,0 0,0 0,-1 0,2 0,13-7</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9.14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18,'7'0,"2"-7,6-2,7 8,0 3</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9.4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399 1,'-3'0,"-1"1,1 0,0 0,0 0,0 0,0 0,1 1,-1-1,-2 2,-18 8,-19 0,24-7,0 1,1 0,0 1,0 1,-1 1,14-5,-1 0,0 0,1 0,0 0,0 1,0 0,0 0,0 0,1 0,0 0,0 1,0-1,0 1,1 0,0 0,0 0,0 0,1 0,-1 2,1-5,1 0,-1 1,1-1,-1 0,1 1,0-1,0 0,0 1,0-1,1 0,-1 1,1-1,-1 0,1 0,0 1,0-1,0 0,0 0,0 0,0 0,0 0,1 0,-1-1,1 1,0 0,-1-1,1 1,0-1,0 1,0-1,1 0,7 4,1 0,0-2,0 1,0-1,1-1,3 0,-7-1,0 0,0 1,0 0,-1 0,1 1,0 0,-1 0,0 1,7 3,-13-6,0 0,0 0,0 0,0-1,0 1,-1 0,1 0,0 1,0-1,-1 0,1 0,0 0,-1 0,1 1,-1-1,0 0,1 1,-1-1,0 0,0 0,0 1,0-1,0 0,0 1,0-1,0 0,-1 1,1-1,0 0,-1 1,-1 1,0 0,0 0,0 0,0-1,-1 1,1-1,-1 1,1-1,-1 0,0 0,-3 2,-8 4,0-1,0-1,-1 0,0-1,-1 0,-2 0,-9 3,-1-1,-1-2,1 0,-23-1,49-4,1 1,0-1,0 0,0 0,0 1,0-1,0 0,0 0,0 0,0 0,0 0,0 0,0-1,0 1,0 0,0 0,0-1,0 1,0-1,0 1,0-1,0 1,1-1,-1 1,0-1,0 0,1 1,-1-1,0 0,1 0,-1 0,0 0,1 1,0-1,-1-1,5-11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7:59.82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294 114,'27'-27,"-15"13,1 1,1 1,0 0,0 1,1 1,4-2,-19 12,0-1,1 1,-1 0,0 0,1-1,-1 1,1 0,-1 0,1 0,-1 0,0-1,1 1,-1 0,1 0,-1 0,1 0,-1 0,1 0,-1 0,1 0,-1 0,0 0,1 1,-1-1,1 0,-1 0,1 0,-1 1,0-1,1 0,-1 0,1 1,-1-1,0 0,1 1,-1-1,0 0,1 1,-1-1,0 0,0 1,1 0,0 26,-16 31,14-54,-16 54,-2-1,-2-1,-3-1,-2-1,-19 25,22-44,-3-1,-1-2,-1 0,-1-2,-2-1,-23 15,48-39,0-1,0 1,0 0,0 0,1 0,0 0,0 1,-2 3,7-9,0 0,0 0,0 0,0 0,-1 0,1 1,0-1,0 0,0 0,0 0,0 0,0 0,0 0,0 1,0-1,0 0,-1 0,1 0,0 0,0 0,0 1,0-1,0 0,0 0,0 0,0 0,0 1,0-1,0 0,1 0,-1 0,0 0,0 0,0 1,0-1,0 0,0 0,0 0,0 0,0 0,0 0,0 1,1-1,-1 0,0 0,0 0,0 0,0 0,0 0,0 0,1 0,-1 0,0 0,0 0,0 0,0 0,0 0,1 0,-1 0,0 0,15-3,14-12,-7-4,0 0,-1-2,-1-1,16-23,-23 27,1 1,0 0,2 1,0 0,0 1,2 1,0 1,0 0,3 1,-18 10,-1 0,1 1,0 0,0-1,0 1,0 0,0 0,0 1,1-1,-1 1,0 0,0-1,0 1,1 1,-1-1,0 0,0 1,0 0,0-1,0 1,0 0,0 1,0-1,0 1,0-1,0 1,-1 0,1 0,-1 0,1 0,-1 1,1 1,-1 0,1 0,-1 0,0 0,-1 0,1 1,-1-1,0 1,0-1,0 1,0 0,-1-1,0 1,0 0,0-1,-1 1,0 0,1-1,-2 1,1-1,-1 3,-20 53,15-45,1 1,0-1,1 1,0 1,2-1,0 0,1 1,0 0,2 0,0 8,6 2</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00.206"/>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366 117,'3'0,"-1"0,0-1,1 1,-1-1,0 0,0 1,0-1,0 0,0 0,1 0,-2-1,1 1,0 0,0-1,0 1,-1-1,1 0,0 1,-1-1,0 0,1 0,-1 0,0 0,0 0,0 0,0 0,-1-1,1 1,-1 0,1 0,-1-1,0 1,1 0,-1-1,-1 1,1 0,0-1,0 1,-1 0,1 0,-1-1,0 1,0 0,0 0,0 0,0 0,0 0,0 0,-1 0,1 0,-1 1,1-1,-1 0,0 1,0-1,0 1,0 0,-6-3,-1 1,1 0,-1 1,1 0,-1 0,0 1,0 0,0 1,0-1,0 2,0-1,0 2,1-1,-1 1,0 0,1 1,-4 1,-4 2,0 0,0 1,1 1,0 0,1 1,-1 1,2 0,-11 10,16-12,-3 1,1 1,0 0,1 1,1 0,-1 0,-4 9,12-17,0 0,-1 0,1-1,0 1,1 0,-1 0,0 0,1 0,0 0,-1 0,1 0,1 0,-1 0,0 0,1 0,-1 0,1 0,0 0,0 0,0 0,0-1,1 1,-1 0,1-1,0 1,-1-1,1 0,0 1,0-1,1 0,-1 0,0 0,3 1,1 1,-1-1,2 1,-1-1,0 0,1 0,-1-1,1 0,0 0,0 0,0-1,0 0,0-1,6 1,8-2,-1 0,1-1,-1-1,2-1,18-5</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00.570"/>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269 24,'0'-7,"6"-1,10-1,1 9,-9 11,-11 3,-14 0,-9 3,-7 0,-5-4,-3-4,0 4,0-1,-1 4,9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00.9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108 34,'0'4,"-1"0,0 0,0 0,0 0,0 0,-1 0,1 0,-1 0,-2 2,-11 35,13-32,-18 64,18-67,0 0,-1 0,1-1,-1 1,0-1,-1 1,0-1,0 0,0 0,-1 1,4-6,1 0,0 1,0-1,-1 1,1-1,0 0,-1 1,1-1,-1 0,1 0,0 1,-1-1,1 0,-1 0,1 1,-1-1,1 0,-1 0,1 0,-1 0,1 0,0 0,-1 0,1 0,-1 0,1 0,-1 0,1 0,-1 0,1 0,-1 0,1-1,-1 1,1 0,-1 0,1-1,-5-17,11-27,-1 32,0 0,2 0,0 1,0 0,1 0,0 1,1 0,0 0,1 1,0 0,1 1,0 0,1 1,8-5,-13 8,1 1,0 0,0 1,0-1,0 1,1 1,-1 0,1 0,0 1,-1 0,5 0,-7 1,-1 0,1 1,-1 0,0 0,1 0,-1 1,0 0,0 0,0 0,0 0,0 1,0 0,-1 0,0 0,1 1,-1-1,0 1,3 3,-5-3,1-1,-1 0,1 1,-1-1,0 1,0-1,-1 1,1 0,-1 0,0 0,0 0,0 0,0 0,-1 0,0 0,1 0,-2 1,1 3,-1-1,-1 1,1-1,-1 0,-1 0,1 0,-1 0,-1 0,-1 2,-6 10,-2-1,0-1,-1 0,0 0,-2-2,-3 3,-6 3</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02.0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497 136,'9'-2,"0"0,0-1,1 0,-2 0,1-1,0-1,-1 1,0-1,8-6,15-7,-27 15,0 0,1 0,-1 0,-1-1,1 1,0-1,-1 0,0 0,2-3,-4 6,0 1,-1-1,1 0,-1 0,1 0,-1 1,0-1,1 0,-1 0,0 0,0 0,1 0,-1 0,0 0,0 0,0 0,0 0,0 0,0 1,0-1,-1 0,1 0,0 0,-1 0,1 0,0 0,-1 0,1 1,-1-1,1 0,-1 0,1 0,-1 1,0-1,1 0,-1 1,0-1,0 1,1-1,-1 1,0-1,0 1,0-1,0 1,0 0,0 0,1-1,-1 1,0 0,0 0,0 0,0 0,0 0,0 0,-1 0,-12-1,-1 0,0 1,0 1,1 0,-1 1,1 0,-1 1,-11 5,-15 5,0 2,-14 9,36-15,0 0,1 2,0 0,0 1,-7 8,21-17,1 0,-1 0,1 1,0-1,1 1,-1-1,0 1,1 0,0 0,0 1,0-1,1 0,-1 1,2-2,0-1,0 1,0 0,0-1,0 1,0 0,1-1,-1 1,1 0,0-1,0 1,0-1,0 1,0-1,0 1,1-1,-1 0,1 0,-1 0,1 0,0 0,0 0,1 0,3 3,0 0,1-1,0 0,0 0,0 0,0-1,1 0,-1-1,1 0,-1 0,1 0,0-1,0 0,0-1,0 0,0 0,0 0,7-3,8 0,0-1,0-1,0-2,-1 0,18-9,-24 9,0-1,-1 0,0-1,12-10,-23 16,0 0,-1 0,1 0,-1 0,0-1,0 1,0-1,0 0,-1 0,1 0,-1 0,0 0,0-1,0 1,-1-1,0 1,0-1,0 0,0 1,-1-1,0 4,0-1,0 1,0 0,0 0,0-1,0 1,0 0,-1 0,1 0,0-1,-1 1,1 0,-1 0,0 0,1 0,-1 0,0 0,1 0,-1 0,0 0,0 0,0 0,0 1,0-1,0 0,0 0,0 1,0-1,0 1,-1-1,1 1,0 0,0-1,-2 1,1 0,0 0,0 0,0 0,0 1,0-1,0 1,0-1,1 1,-1 0,0-1,0 1,0 0,0 0,1 0,-1 1,1-1,-1 0,1 1,-1-1,1 1,-1 1,-9 13,1 1,1 0,0 1,2 0,0 0,-1 6,2-4,-1 0,-2-1,1 0,-2 0,-9 11,-5 1,-3-1,0-1,-2-1,-1-2,-1-1,-1-1,-32 17,49-32,-1-1,1-1,-1-1,-1 0,1-1,-1 0,0-1,0-1,0-1,0-1,-1 0,-2-1,21 0,-1-1,0 1,1 0,-1 0,0 0,1 0,-1-1,0 1,1 0,-1 0,0-1,0 1,0 0,1-1,-1 1,0 0,0-1,0 1,0 0,1-1,-1 1,0 0,0-1,0 1,0 0,0-1,0 1,0 0,0-1,0 1,0 0,0-1,0 1,0 0,-1-1,1 1,0 0,0-1,0 1,0 0,-1-1,1 1,0 0,0-1,-1 1,1 0,0 0,0-1,-1 1,1 0,0 0,-1 0,1 0,0-1,-1 1,1 0,0 0,-1 0,1 0,0 0,-1 0,1 0,0 0,-1 0,1 0,0 0,-1 0,1 0,-1 0,15-10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4.047"/>
    </inkml:context>
    <inkml:brush xml:id="br0">
      <inkml:brushProperty name="width" value="0.05" units="cm"/>
      <inkml:brushProperty name="height" value="0.05" units="cm"/>
      <inkml:brushProperty name="color" value="#66CC00"/>
      <inkml:brushProperty name="ignorePressure" value="1"/>
    </inkml:brush>
  </inkml:definitions>
  <inkml:trace contextRef="#ctx0" brushRef="#br0">346 6,'-51'-2,"20"-1,-1 2,1 2,-1 0,1 2,-22 6,48-7,0 0,0 1,0 0,0 0,0 0,1 1,0-1,-1 1,1 0,0 0,1 1,-1-1,1 1,0 0,0 0,1 0,-1 0,1 0,0 1,0-1,1 1,0-1,0 1,0-1,1 1,-1-2,0 0,1-1,0 1,0 0,0 0,0-1,1 1,-1 0,1-1,0 1,0 0,0-1,1 1,-1-1,1 0,0 1,0-1,0 0,0 0,1 0,-1-1,1 1,0 0,0-1,0 0,0 1,0-1,0-1,0 1,1 0,-1-1,1 1,-1-1,1 0,-1 0,1-1,2 1,16-1,0-1,-1 0,0-2,1 0,-1-2,7-3,-12 5,-8 1,-1-1,0 1,1-1,-1 0,0-1,-1 1,1-1,-1-1,1 1,-1-1,-1-1,1 1,-1-1,0 1,0-1,-1-1,1 1,-1-1,-1 0,1 0,-1 0,-1 0,1 0,-1-1,0 1,-1-3,0 30,1 0,1-1,0 1,2-1,0 0,1 0,1-1,0 0,2 1,-8-17,0 1,0-1,0 0,0 0,1 0,-1 0,1 0,-1 0,1-1,0 1,0 0,-1-1,1 0,0 1,0-1,1 0,-1 0,0 0,0 0,0 0,1-1,-1 1,1 0,-1-1,2 0,14-1</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02.47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17,'35'-8,"-32"7,-1-1,1 1,-1 0,1 1,0-1,-1 0,1 1,0-1,-1 1,1 0,0 0,-1 0,1 0,0 1,0-1,-1 1,1-1,-1 1,1 0,0 0,-1 0,1 1,-2-2,-1 1,1 0,-1 0,1-1,-1 1,1 0,-1 0,0 0,0-1,1 1,-1 0,0 0,0 0,0 0,0 0,0 0,0-1,0 1,0 0,0 0,-1 0,1 0,0 0,0-1,-1 1,1 0,-1 0,1 0,-1 0,-17 24,13-19,-4 7,0-1,1 1,1 0,0 1,1 0,0 0,1 0,0 2,3-8,0-1,1 0,0 1,0-1,1 1,0-1,0 1,1-1,0 1,0-1,1 1,0-1,0 0,1 0,-1 0,2 0,-1 0,-2-5,1 0,-1 0,0 0,1-1,-1 1,1-1,-1 1,1-1,0 1,-1-1,1 0,0 0,0 0,0 0,0 0,0 0,0-1,0 1,0-1,0 1,1-1,-1 0,0 0,0 0,0 0,0 0,1 0,-1-1,0 1,0-1,0 1,0-1,0 0,0 0,0 0,0 0,0 0,1-1,11-7,-1 0,0-1,0-1,-1 1,0-2,3-3,67-68,-45 43,-20 26,-17 14,0 0,1 0,-1 0,0 0,0 0,0 0,0 0,1 0,-1 0,0 0,0 0,0 0,0 0,0 0,1 0,-1 0,0 0,0 0,0 0,0 0,0 0,1 0,-1 1,0-1,0 0,0 0,0 0,0 0,0 0,0 0,0 0,1 1,-1-1,0 0,0 0,0 0,0 0,0 0,0 1,0-1,0 0,0 0,0 0,0 0,0 1,0-1,0 0,0 0,0 0,0 0,0 0,0 1,0-1,0 0,-1 4,0 0,-1 0,1-1,-1 1,1 0,-1-1,0 1,-2 1,-57 70,47-60,1 0,0 1,1 0,1 1,1 0,-7 16,14-26,-1 2,0-1,1 1,1-1,-1 1,0 6,3-13,0-1,-1 1,1-1,0 0,0 1,0-1,0 0,1 1,-1-1,0 1,1-1,-1 0,0 0,1 1,0-1,-1 0,1 0,0 1,-1-1,1 0,0 0,0 0,0 0,0 0,0 0,0 0,0-1,1 1,-1 0,0-1,0 1,1 0,-1-1,0 0,1 1,-1-1,0 0,1 0,-1 1,33-1,2-3</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02.8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273 122,'46'-58,"-36"43,2 0,0 1,6-5,-34 63,-38 68,-128 250,158-321,-4 7,3 1,-4 14,17-30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04.1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589 588,'2'-8,"0"0,1 1,1-1,-1 1,1-1,1 1,-1 0,1 1,1-2,7-5,0 1,1-1,0 2,1 0,14-7,-8 5,-1-1,0-1,-1-1,1-4,-1-1,-1 0,0-2,-2 0,2-5,-8 13,-2-1,0 0,-1 0,0-1,-1 1,-1-2,-1 1,2-14,-6 29,1-1,-1 0,0 0,0 0,0 0,0 0,0 1,-1-1,1 0,-1 0,0 0,0 1,0-1,0 0,0 1,-1-1,1 1,-1 0,1-1,-1 1,0 0,0 0,0 0,0 0,0 0,-1 0,1 1,-1-1,1 1,-1 0,1 0,-1 0,0 0,1 0,-1 0,0 1,0-1,0 1,0 0,1 0,-1 0,0 0,0 0,-12 1,0 0,0 1,1 0,-1 1,1 1,-1 0,-10 5,4 1,0 1,0 1,2 1,-1 0,2 1,0 1,0 1,2 1,-12 14,-24 35,3 1,-4 14,-16 22,34-53,-74 99,91-127,-1 0,-1-2,-1-1,-1 0,-6 3,26-20,0-1,-1 1,1 0,-1-1,1 0,-1 0,0 0,1 0,-1 0,0 0,0-1,0 1,0-1,0 0,1 0,-1 0,0 0,0 0,1-1,0 0,1 1,-1-1,1 0,-1 0,1 0,-1 0,1 0,0-1,-1 1,1 0,0-1,0 1,0-1,0 1,0-1,0 1,1-1,-1 1,0-1,1 0,-1 0,1 1,0-1,0 0,-1 0,1 1,1-3,-1-7,0 1,1-1,0 1,1-1,0 1,1-1,0 1,1 0,0 0,1 1,0-1,0 1,2-3,2-1,1-1,0 1,1 1,0 0,1 0,0 1,1 0,6-3,-9 9,0 0,1 0,0 1,0 1,0 0,0 0,0 1,1 0,-1 1,1 0,-1 1,1 1,7 0,1 1,-1 1,1 1,-1 0,0 1,0 2,0-1,9 7,3 6,-7 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04.4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95 1,'0'6,"0"10,0 7,0 8,0 5,-7 2,-8 2,-3 1,-4-6,2-17,10-11,8-6</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04.8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 37,'0'-7,"-7"-2,5 0,9 2,4 2</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05.14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193 0,'0'3,"-1"0,0 0,0 0,0 0,0 0,0 0,-1 0,1 0,-2 1,-8 19,-1 23,9-30,-2 0,1 0,-2 0,0 0,-1-1,-1 0,-5 8,5-12,-1 0,-1 0,1 0,-8 4,15-13,1-1,-1 1,0-1,1 0,-1 0,0 0,0 0,0 0,0 0,0 0,0-1,0 1,-1-1,1 1,-1-1,2-1,0 1,0 0,0-1,0 1,0-1,0 0,0 1,0-1,0 0,0 1,0-1,0 0,0 0,1 0,-1 0,0 0,1 0,-1 0,1 0,-1 0,1 0,-1 0,1 0,0-1,0 1,-1 0,1 0,0 0,0 0,0-1,0-1,0-1,0 1,0 0,1 0,-1 0,1 0,0-1,0 1,0 0,0 0,0 0,1 1,-1-1,1 0,0 0,0 1,0-1,0 1,0 0,1-1,-1 1,1 0,0 0,10-8,1 1,0 0,13-7,-22 14,18-11,10-5,1 1,5 0,-32 14,1 0,0 0,0 1,-1 0,1 1,0-1,1 2,-1-1,0 1,0 0,0 1,4 0,-10 0,-1-1,1 1,0 0,0-1,-1 1,1 0,-1 0,1 0,-1 0,1 1,-1-1,1 0,-1 0,0 1,0-1,0 1,0-1,0 1,0 0,0-1,0 1,-1 0,1 0,-1-1,1 1,-1 0,0 0,1 0,-1 0,0-1,0 1,-1 0,1 0,0 0,-1 0,1 0,-1 1,-2 10,-1 0,-1 0,0-1,-6 12,7-15,-32 57,20-38</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05.4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789 35,'0'0,"1"0,-1 1,0-1,1 0,-1 0,1 0,-1 0,0 0,1 1,-1-1,1 0,-1 0,0 0,1 0,-1 0,1 0,-1 0,0-1,1 1,-1 0,1 0,-1 0,0 0,1 0,-1-1,0 1,1 0,-1 0,0-1,1 1,-1 0,0 0,1-1,-1 1,0 0,0-1,1 1,-1 0,0-1,0 1,0-1,0 1,0 0,1-1,-1 1,0-1,0 1,0 0,0-1,0 1,0-1,0 1,0 0,0-1,-1 1,1-1,0 1,0 0,0-1,0 1,0 0,-1-1,1 1,0 0,0-1,-2 0,1-1,-1 0,1 1,-1-1,1 1,-1 0,0 0,0 0,0 0,0 0,0 0,0 0,0 0,-8-1,0 1,0 1,0 0,0 0,0 0,0 2,1-1,-1 1,0 0,1 1,-1 0,-7 5,0-1,1 0,0 2,1 0,0 0,1 2,-12 9,24-17,-1-1,1 0,0 0,0 1,0-1,0 1,0 0,0 0,1-1,-1 1,1 0,0 0,0 1,0-1,0 0,0 0,1 0,-1 1,1 1,1-3,-1 0,1 0,0 0,0 0,0 0,0-1,0 1,0 0,0-1,0 1,1-1,-1 1,1-1,-1 1,1-1,-1 0,1 0,0 0,0 0,0 0,-1 0,1-1,0 1,0 0,0-1,0 0,0 1,0-1,0 0,0 0,0 0,1 0,13-1,-1 0,0-1,0 0,0-2,0 1,-1-2,1 0,-1-1,0 0,3-3,0 1,0 1,1 0,0 1,0 1,0 0,5 1,-21 4,1-1,-1 1,1 0,-1 0,1 0,-1 0,1 0,-1 1,1-1,-1 1,0 0,1-1,-1 1,0 0,1 1,-2-2,-1 1,1 0,-1-1,1 1,-1 0,1-1,-1 1,1 0,-1 0,0-1,1 1,-1 0,0 0,0 0,0 0,0-1,0 1,0 0,0 0,0 0,0 0,0-1,0 1,0 0,0 0,-1 0,1 0,-4 8,-1 0,0-1,0 0,-1 0,1 0,-5 3,6-6,-29 35,-2-1,-1-2,-2-1,-1-2,-2-2,-2-1,0-3,-2-1,-1-2,-1-3,-1-1,-1-3,-4 0,18-8,11-2,0-1,-1-1,1-1,-1-1,0-1,-17-1,24-6,18-2,29-10,45-10,1 2,1 4,1 4,1 2,0 4,0 4,0 3,1 3,57 9,-70 0,0 2,54 18,-83-19</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13.6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451 44,'0'0,"-1"1,1-1,-1 0,1 0,-1 0,1 0,-1 0,1 0,-1 0,1 0,0 0,-1 0,1 0,-1 0,1 0,-1-1,1 1,-1 0,1 0,-1-1,1 1,0 0,-1 0,1-1,0 1,-1 0,1-1,0 1,-1 0,1-1,0 1,-1-1,1 1,0 0,0-1,0 1,0-1,-1 1,1-1,0 1,8-19,-1 2,-11 17,1 1,0-1,0 1,-1-1,1 1,0 0,0 0,0 1,0-1,-3 2,0 0,-48 12,34-10,-1 1,1 1,0 0,-17 10,34-16,0 1,-1 0,1 0,0 0,0 1,0-1,0 0,1 1,-1 0,1 0,-1 0,1 0,0 0,0 0,1 1,-1-1,1 1,-1-1,1 1,0-1,0 1,1 0,-1 0,1-1,0 1,0 0,0 0,0 1,1-1,0 0,0 0,0 0,0 0,1 0,-1 0,1 0,0 0,0-1,1 1,-1-1,1 1,-1-1,1 0,0 0,1 0,-1-1,3 3,6 2,0-1,0 1,1-2,-1 0,2 0,42 18,-55-22,0-1,1 1,-1 0,1-1,-1 1,0 0,0 0,1 0,-1 0,0 0,0 0,0 0,0 0,0 0,0 1,-1-1,1 0,0 1,-1-1,1 0,0 1,-1-1,0 1,1-1,-1 1,0-1,0 1,0-1,0 1,0-1,0 1,0-1,-1 1,1-1,0 1,-1-1,1 1,-1-1,0 0,1 1,-1-1,0 0,0 1,0-1,0 0,0 0,0 0,0 0,0 0,-1 1,-6 5,-1 0,1-1,-1 0,0 0,-1-1,-5 2,-7 2,-1-2,0 0,0-2,-1 0,1-2,-1-1,-7 0,-14 2,42-4,0 0,0 0,0 1,0 0,0 0,0 0,0 0,0 0,0 0,0 1,1 0,-1-1,0 1,1 0,-1 0,1 0,0 1,0-1,0 1,0-1,0 1,1-2,1 0,-1 0,1 0,0 0,0 0,-1 1,1-1,0 0,0 0,0 0,0 0,0 0,0 0,0 0,1 0,-1 0,0 0,1 0,-1 0,0 0,1 0,-1 0,1 0,1 1,0 0,-1 0,1 0,0-1,0 1,0-1,0 1,1-1,-1 0,0 0,0 0,1 0,-1 0,2 0,28 5</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14.0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80,'1'4,"-1"1,1 0,0 0,1-1,-1 1,1-1,0 1,0-1,1 0,-1 0,1 0,0 0,0 0,0 0,0-1,1 0,-1 0,1 0,3 2,6 4,0 0,0-1,1-1,0 0,8 2,-18-8,0 0,0 0,0 0,0-1,0 0,1 0,-1 0,0 0,0-1,0 1,0-1,0 0,0 0,0-1,0 1,-1-1,1 0,0 0,-1 0,0 0,1 0,-1-1,0 0,0 0,0 0,-1 0,3-3,2-3,0 1,-1-1,0-1,-1 1,0-1,0 0,-1 0,0 0,2-11,-6 19,1 0,-1 0,0 0,1 0,-1-1,0 1,0 0,0 0,-1 0,1 0,-1 0,1 0,-1 0,1 0,-1 0,0 0,0 0,0 1,0-1,0 0,-1 0,1 1,0-1,-2 0,0 0,0 0,0 0,0 0,0 1,0-1,0 1,-1 0,1-1,-1 2,1-1,0 0,-1 1,-6-1,1 0,0 1,-1 0,1 1,-1-1,1 2,0 0,0 0,0 0,-1 2,1 0,0 1,1 1,0-1,0 1,0 1,1-1,0 1,0 1,1-1,0 1,0 0,1 1,0-1,0 1,1 0,0 0,1 0,0 1,0-1,-1 9,3-12,0 0,0 0,1 0,-1 0,1 0,0 0,1 0,0 0,0 0,0 0,1 0,-1 0,1-1,1 1,-1-1,1 1,0-1,0 0,1 0,-1 0,1 0,0-1,1 0,-1 0,1 0,-1 0,1 0,0-1,1 0,-1 0,1-1,-1 1,6 0,0 0,-1 0,1-2,0 1,0-1,0-1,0 0,0 0,0-1,0-1,0 0,0 0,-1-1,1 0,-1-1,1-1,-2 1,10-7,16-6</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14.63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156 15,'0'0,"0"-1,0 1,0 0,0-1,0 1,0 0,0 0,0-1,0 1,0 0,0-1,0 1,0 0,0 0,-1-1,1 1,0 0,0 0,0-1,-1 1,1 0,0 0,0 0,-1-1,1 1,0 0,0 0,-1 0,1 0,0 0,0 0,-1-1,1 1,0 0,-1 0,1 0,0 0,-1 0,1 0,0 0,0 0,-1 0,1 0,0 1,-1-1,1 0,0 0,0 0,-1 0,1 0,0 0,0 1,-1-1,1 0,0 0,0 0,-1 1,1-1,0 0,0 0,0 1,0-1,-1 0,1 0,0 1,0-1,0 0,0 0,0 1,0-1,-18 19,2 5,1 0,0 1,2 1,1 0,1 1,1 0,2 1,0 0,2 0,1 0,0 16,5-40,0-1,0 0,0 0,0 0,1 1,-1-1,1 0,0 0,0 0,0 0,0 0,0 0,1 0,-1 0,1-1,0 1,0 0,0-1,0 0,1 1,1 0,0 0,-1-1,1-1,0 1,0 0,0-1,0 0,0 0,0 0,1-1,-1 1,0-1,0 0,1 0,3-1,6-1,0-1,0 0,0-1,-1 0,1-1,-1-1,0 0,-1-1,5-3,7-6,0-1,-1-1,-1-2,7-7,-20 16,0 1,-1-1,0-1,0 1,-1-1,-1-1,0 1,-1-1,0 0,1-5,2-12,-4 19,0-1,-1 0,0 1,-1-1,-1 0,0 0,-1 0,0-1,0 12,0-1,0 1,0 0,0 0,0 0,0 0,0 0,-1 0,1 0,0 0,-1 0,1 0,-1 0,1 0,-1 0,1 0,-1 1,0-1,0 0,1 0,-1 1,0-1,0 0,0 1,0-1,0 1,0 0,-1 0,1 0,0 0,0 0,0 0,0 0,0 1,0-1,-1 0,1 1,0-1,0 1,0-1,0 1,0 0,1-1,-1 1,0 0,-6 5,1 0,0 1,0 0,0 0,-1 3,-5 10,1 1,1 0,1 0,1 1,1 0,1 0,1 0,1 1,-2 23,3 12,2 1,2 0,5 19,-6-73,1-1,-1 1,1-1,0 1,0-1,0 1,1-1,0 0,-1 1,1-1,1 0,-1 0,1-1,-1 1,1 0,0-1,0 0,1 1,-1-1,1-1,0 1,1 1,-1-3,1 1,-1-1,1 1,0-1,-1 0,1-1,0 1,0-1,-1 0,1 0,0-1,0 1,-1-1,1 0,0-1,-1 1,1-1,-1 1,0-1,1-1,0 0,17-10,-2-1,0-1,-1 0,0-2,2-3,14-15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4.584"/>
    </inkml:context>
    <inkml:brush xml:id="br0">
      <inkml:brushProperty name="width" value="0.05" units="cm"/>
      <inkml:brushProperty name="height" value="0.05" units="cm"/>
      <inkml:brushProperty name="color" value="#66CC00"/>
      <inkml:brushProperty name="ignorePressure" value="1"/>
    </inkml:brush>
  </inkml:definitions>
  <inkml:trace contextRef="#ctx0" brushRef="#br0">78 22,'0'-16,"0"10,-1 9,-5 43,-21 26,18-53,2 1,0 0,1 0,1 1,0 4,3-11,1 0,0 1,1-1,0 1,1-1,1 0,0 1,1-1,1 0,0 0,2 3,1-12,-2-16,1-27,-6 32,2-8,0 0,1 1,0-1,1 1,1 0,0 0,0 1,2-1,-1 1,2-1,-4 8,0 0,0 1,0-1,1 1,0 0,0 0,0 0,0 1,0 0,1 0,-1 0,1 1,0-1,0 1,0 1,0-1,0 1,0 0,0 0,0 1,1 0,-1 0,2 1,-4-1,-1 0,0 0,0 1,0-1,1 1,-1 0,0-1,0 2,0-1,0 0,0 1,0-1,-1 1,1 0,0 0,-1 0,0 0,1 0,-1 1,0-1,0 1,0-1,0 1,-1 0,1 0,-1-1,1 1,-1 0,0 1,0-1,-1 0,1 0,-1 0,1 0,-1 1,0-1,0 0,-1 0,1 1,-1 3,0 1,0-1,0 0,-1 0,-1 0,1 0,-1-1,0 1,0 0,-1-1,0 0,0 0,0 0,-1-1,0 1,0-1,-3 2,1-3,-1 1,0-2,-1 1,1-1,-1 0,1 0,-1-1,0-1,0 1,0-1,0-1,0 0,0 0,0 0,0-1,1-1,-6-1,-18-5</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15.2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298 52,'0'-2,"0"-1,0 1,-1 0,1 0,-1 0,1 0,-1 0,0 0,0 0,0 0,0 0,0 0,0 1,0-1,-1 0,1 1,-1-1,1 1,-1-1,0 1,1 0,-1 0,0 0,0 0,0 0,0 0,0 0,0 1,0-1,-1 0,-2 0,1 0,0 1,-1-1,1 1,-1 0,1 0,-1 0,1 1,0-1,-1 1,1 0,0 0,-1 1,-1 0,-8 6,0 1,0 0,1 0,0 2,0 0,1 1,5-6,0 2,0-1,1 1,0 0,1 0,-1 0,2 1,-1 0,1 0,-2 6,6-10,-1 1,1-1,0 0,0 1,0-1,1 1,0-1,0 0,0 1,1-1,-1 0,1 0,1 0,-1 0,1 0,1 1,-2-2,1 0,-1 0,0 0,0 0,0 0,-1 1,1-1,-1 0,0 1,0-1,-1 1,1 0,-1-1,0 1,0-1,-1 1,1 0,-1-1,0 1,0-1,-2 4,-49 79,38-58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16.203"/>
    </inkml:context>
    <inkml:brush xml:id="br0">
      <inkml:brushProperty name="width" value="0.05" units="cm"/>
      <inkml:brushProperty name="height" value="0.05" units="cm"/>
      <inkml:brushProperty name="color" value="#E71224"/>
      <inkml:brushProperty name="ignorePressure" value="1"/>
    </inkml:brush>
  </inkml:definitions>
  <inkml:trace contextRef="#ctx0" brushRef="#br0">43 98,'1'2,"0"-1,0 0,0 1,-1 0,1-1,0 1,0 0,-1-1,1 1,-1 0,0 0,1-1,-1 1,0 0,0 0,0 0,0-1,-1 1,1 0,0 0,3 30,-1-30,-1 0,1 0,0 0,-1 0,1-1,0 1,0-1,0 1,1-1,-1 0,0 0,0 0,1 0,-1 0,1 0,-1-1,1 1,-1-1,1 1,-1-1,1 0,-1 0,1 0,-1-1,1 1,-1-1,1 1,1-2,6 0,-1 0,1-1,-1 0,0-1,0 0,7-4,2-5,0 0,-1-1,10-11,-20 19,-1 0,0-1,0 0,0-1,-1 1,0-1,0 0,-1 0,2-6,-5 14,-1-1,0 1,0-1,0 1,0-1,0 0,0 1,0-1,0 1,0-1,0 1,0-1,-1 0,1 1,0-1,0 1,0-1,-1 1,1-1,0 1,-1-1,1 1,0-1,-1 1,1 0,-1-1,1 1,0 0,-1-1,1 1,-1 0,1-1,-1 1,0 0,1 0,-1 0,1-1,-1 1,1 0,-1 0,1 0,-1 0,0 0,1 0,-1 0,1 0,-1 0,0 0,1 1,-1-1,1 0,-1 0,0 1,-32 7,12 0,0 1,0 1,1 1,1 1,0 0,1 1,0 2,1-1,-14 16,24-22,0 0,0 0,1 0,0 1,1 0,-1 0,2 0,-1 0,1 1,1 0,0 0,0 0,1 0,0 1,1-1,0 0,1 1,0-1,1 1,0-1,0 1,3 6,-3-12,0 0,1 1,0-1,0 0,0 0,1 0,-1-1,1 1,0-1,1 1,-1-1,1 0,0 0,0-1,0 1,0-1,1 0,-1 0,1 0,4 1,-2-1,-1-2,1 1,0-1,0 0,0-1,0 1,0-1,0-1,0 1,0-1,-1-1,1 1,0-1,0 0,-1 0,3-2,13-5,-1-1,0-1,0-1,-1 0,-1-2,0 0,-1-1,0-1,-1-1,-1 0,-1-1,0-1,-2 0,0-1,-1 0,-1-1,-1-1,3-10,25-81,-47 141,1 1,1-1,2 1,1 1,1 9,-1 15,4 0,4 38,-4-88,0-1,0 1,1-1,-1 0,1 1,0-1,0 0,0 1,1-1,-1 0,1 0,0 0,-1 0,1 0,1 0,-1-1,0 1,1-1,-1 0,1 1,0-1,-1 0,1 0,2 0,-2-1,0 0,0-1,0 1,1-1,-1 0,0 0,0 0,0-1,0 1,0-1,0 1,0-1,0 0,-1 0,1-1,0 1,0 0,-1-1,1 0,-1 1,1-1,-1 0,0-1,0 1,0 0,0 0,2-3,40-52,-2-2,3-12,12-17,-29 49,-16 25,-2-1,0 0,0 0,-2-1,0-1,0-1,-5-1,-11 17,6 4,0-1,0 1,0-1,0 1,0 0,0-1,0 1,0 0,1 0,-1 1,0-1,-20 41,2 1,2 1,2 1,1 0,-3 30,13-56,1-1,0 1,2 1,1-1,0 0,1 0,1 1,4 16,-4-30,0 0,1-1,0 1,0 0,0-1,1 1,0-1,0 0,1 0,0 0,0-1,0 1,1-1,0 0,0 0,0 0,0-1,1 0,0 0,-1 0,2-1,-1 0,0 0,1 0,-1-1,1 0,0 0,45 5,-5-8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20.73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119 1,'0'61,"0"37,-8 52,4-116,-1-1,-2 1,-1-1,-2 0,-1-1,-6 10,12-30,1-3,1 0,-2 0,1 0,-1-1,0 0,-1 0,-5 5,12-28,6-11,1 1,1 1,1 0,7-11,-14 28,1 0,0 1,0 0,0 0,1 0,0 1,0-1,1 1,-1 0,1 1,0-1,0 1,0 0,5-1,-9 4,-1 0,1 1,-1-1,1 1,-1-1,1 1,0 0,-1-1,1 1,0 0,-1 0,1 0,-1 1,1-1,0 0,-1 0,1 1,-1-1,1 1,0 0,-1-1,0 1,1 0,-1 0,2 0,-2 2,1-1,0 0,-1 0,1 1,-1-1,0 1,1-1,-1 1,-1 0,1-1,0 1,-1 0,1 0,-1 0,1 8,0-1,-1 1,0-1,-1 0,-1 1,1-1,-3 7,1-9,0 0,0 0,-1-1,0 0,-1 0,1 0,-1 0,0-1,-1 0,0 0,0 0,0-1,-1 1,-21 14</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21.50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0 124,'3'-3,"1"-1,-1 1,1 0,0 0,0 0,0 0,0 0,0 1,0 0,1 0,0 0,-4 2,0 0,0-1,-1 1,1 0,0 0,0 0,0 0,0 0,0 1,0-1,-1 0,1 0,0 0,0 1,0-1,-1 0,1 1,0-1,0 1,-1-1,1 1,0-1,-1 1,2 1,-1 0,0 0,0 0,0 0,0 0,0 0,0 0,0 0,-1 1,1-1,-1 0,0 0,1 1,-1 5,1 0,1 0,0 0,0 0,0 0,1 0,0-1,1 0,0 2,-2-7,0 0,-1 0,1 0,0 0,0 0,0 0,0-1,0 1,0-1,0 1,1-1,-1 0,0 0,1 0,-1 0,1 0,0-1,-1 1,1-1,-1 1,1-1,0 0,-1 0,1 0,0-1,-1 1,1-1,-1 1,1-1,2-1,1 0,0 0,1-1,-1 0,0-1,-1 1,1-1,-1 0,1 0,-1-1,0 1,3-5,43-61,-43 57,-8 12,1 1,-1 0,0 0,0 0,0 0,0 0,1 0,-1 0,0 0,0-1,0 1,0 0,1 0,-1 0,0 0,0 0,0 0,0 0,1 0,-1 0,0 0,0 0,0 0,1 0,-1 0,0 0,0 1,0-1,0 0,1 0,-1 0,0 0,0 0,0 0,0 0,1 0,-1 1,0-1,0 0,0 0,0 0,0 0,0 0,0 1,0-1,1 0,-1 0,0 0,0 1,0-1,0 0,0 0,0 0,0 0,0 1,0-1,0 0,0 0,0 0,0 1,0-1,0 0,-1 0,1 0,0 0,6 24,-1-3,-5-19,1-1,0 1,0 0,0 0,0 0,1-1,-1 1,0-1,1 1,-1-1,1 1,-1-1,1 0,0 0,0 0,0 0,-1 0,1 0,0 0,0 0,0-1,0 1,2-1,1 0,-1 1,1-2,0 1,-1-1,1 1,0-1,-1-1,1 1,-1 0,5-3,4-3,0 0,0 0,-1-1,0-1,-1 0,10-10,17-27,-35 43,-2 0,1 0,0 0,-1 0,1 0,-1-1,0 1,0 0,0-1,0 1,-1-1,0 1,1-1,-1 1,-1-2,-11 45,11-32,-11 105,11-100,1-1,1 1,-1 0,2-1,0 1,0-1,4 10,-5-20,-1-1,1 1,0 0,0 0,0 0,0 0,0-1,0 1,1 0,-1-1,0 1,1-1,0 0,-1 1,1-1,0 0,-1 0,1 0,0 0,0-1,0 1,0 0,1 0,1-1,0 0,0 0,0 0,0 0,0 0,0-1,-1 0,1 1,0-2,0 1,0 0,-1-1,12-5,-1 0,0-2,0 1,-1-2,9-7,-18 13,3-1,0 0,-1-1,0 0,1-1,-2 1,1-1,-1 0,0 0,-1-1,2-2,-6 10,0 0,0-1,1 1,-1 0,0-1,0 1,0 0,1-1,-1 1,0 0,0-1,0 1,0 0,0-1,0 1,0-1,0 1,0 0,0-1,0 1,0 0,0-1,0 1,0 0,0-1,0 1,0-1,-1 1,1 0,0-1,0 1,0 0,-1 0,1-1,0 1,0 0,-1-1,1 1,0 0,-1 0,-16 4,-19 19,15-3,0 1,2 1,0 1,2 1,0 1,2 0,-6 13,-26 59,-12 43,35-80,-58 160,64-160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23.7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170 41,'6'-31,"-4"22,-10 23,-7 27,1 1,2 0,-5 38,8-38,-1 1,-2-1,-2-1,-3 3,-2-7,-12 32,77-124,-25 22,1 1,1 0,2 2,1 1,1 0,2 3,24-18,-50 41,1 1,0-1,0 1,0 0,0 1,0-1,0 1,4-1,-7 1,-1 1,1 0,-1 0,0 0,1 0,-1 0,1 0,-1 0,1 0,-1 0,1 1,-1-1,0 0,1 0,-1 0,1 0,-1 1,1-1,-1 0,0 0,1 1,-1-1,0 0,1 1,-1-1,0 0,0 1,1-1,-1 1,-3 22,-45 95,41-103,0-1,-1 0,-1-1,0 0,-1 0,-9 9,15-18,0-1,-1 0,1 0,-1 0,0-1,0 0,0 1,-4 0,8-3,0 1,0-1,0 1,0-1,0 1,-1-1,1 0,0 0,0 0,0 1,-1-1,1 0,0-1,0 1,0 0,-1 0,1 0,0-1,0 1,0 0,0-1,0 1,0-1,0 0,0 1,0-1,0 0,0 0,0 1,0-1,0 0,0 0,1 0,-1 0,0 0,1 0,-1 0,0-1,1 0,0 0,0 1,1-1,-1 0,0 1,1-1,-1 0,1 1,-1-1,1 1,0-1,0 0,-1 1,1 0,0-1,1 1,-1 0,0-1,1 0,29-27,-23 23,28-24,2 2,40-22,2-2,-40 31,-23 21,-17 1,1 0,-1-1,0 1,0 0,1 0,-1 0,0-1,0 1,0 0,0 0,0 0,0 0,0-1,-1 1,1 0,0 0,0 0,-1-1,1 1,0 0,-1 0,1-1,-1 1,1 0,-1 0,-4 9,0 0,1 0,0 0,0 1,1-1,1 1,0 0,0 2,2-9,0-1,0 1,0-1,1 1,-1-1,1 1,0-1,0 0,0 1,1-1,-1 0,1 0,0 0,-1 0,1 0,1-1,-1 1,0 0,1-1,-1 1,1-1,0 0,-1 0,1 0,0-1,0 1,1 0,-1-1,0 0,3 1,-1 0,0 0,1-1,-1 0,1 0,-1 0,1-1,-1 1,1-1,0-1,-1 1,1-1,-1 0,1 0,-1-1,0 1,1-1,-1-1,0 1,0-1,0 1,-1-1,2-1,12-10,0-1,-1-1,-1 0,0-1,-1-2,6-4,-21 22,0 1,1-1,-1 1,0-1,0 1,1-1,-1 1,1-1,-1 1,0-1,1 1,-1 0,1-1,-1 1,1-1,-1 1,1 0,-1 0,1-1,0 1,-1 0,1 0,-1 0,1 0,-1 0,1 0,0 0,-1 0,1 0,-1 0,1 0,0 0,-1 0,1 0,-1 0,1 1,-1-1,1 0,0 0,-1 1,1-1,-1 0,1 1,-1-1,0 0,1 1,-1-1,1 1,-1-1,0 1,1-1,-1 1,0-1,0 1,1-1,-1 1,12 45,-2-10,-9-34,0-1,0 1,0 0,0 0,1-1,-1 1,0-1,1 1,0-1,-1 0,1 0,0 1,-1-1,1 0,0 0,0-1,0 1,0 0,0-1,0 1,0-1,0 0,0 1,0-1,0 0,1 0,-1-1,0 1,0 0,0-1,0 1,0-1,0 1,0-1,0 0,0 0,11-6,0 0,0-1,-1 0,0-1,3-2,23-17,-28 24,-1 1,1 0,0 0,1 1,-1 0,7 0,-5 0,-1 0,0 0,0-1,1 0,0-1,-8 2,0 0,-1 1,1-1,0 1,0 0,0 0,0 1,0-1,0 1,0 0,0 0,4 0,-8 1,1-1,0 0,0 1,0-1,0 0,-1 1,1-1,0 1,-1-1,1 1,0 0,-1-1,1 1,0 0,-1-1,1 1,-1 0,1 0,-1-1,0 1,1 0,-1 0,1 2,-1 0,0 0,1-1,-1 1,0 0,0-1,-1 1,1 0,-1 0,1-1,-1 2,-9 27,-1 0,-12 25,11-30,1 1,1 0,2 0,-1 6,1 44,6-55,0 0,-1 0,-2 3,-3 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39.15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379 258,'-7'0,"-2"7,-5 2,-9-1,1 5,-2 1,-5-2,-3 3,3-8,14-11,8-12,14-3,4-5,1-5,-1 9,-10 8,-5 12,-9 7,-1 9,-6 1,1 5,-3-2,3 3,3-10,13-6,5-12,10-4,9-8,8-8,6-5,-4 8,-13 8,-10 13,-12 7,-7 9,-1 8,-4 1,6-4,5-12,10-7,11-11,10-10,6-9,-2-5,1 2,-12 14,-15 17,-16 14,-5 13,-7 1,1 3,5 2,11-3,8-13,9-10,11-6,0-10,5-2,4-7,3 1,-4-4,0 2,-4-3,-15 4,-7 11,-12 6,-11 12,-2 9,3 9,-2 0,2-13,12-7,6-13,11-12,9-3,3-4,3-6,4-3,-2-4,-6 12,-14 10,-7 14,-11 7,-3 9,-6 3,0 4,4 6,5 3,10-8,12-10,12-13,0-13,5-11,3-2,-4-2,1-4,-5-3,1 5,-4 0,-12 13,-14 15,-13 15,-3 12,-4 1,2 4,12-11,14-15,14-8,4-10,5-3,-1-4,-5-7,1 3,-10 5,-6 13,-11 14,-11 12,-2 10,-4 6,-5 5,2 1,13-6,9-15,11-18,12-16,10-6,-1-6,-11 8,-8 14,-13 8,-5 9,-7 10,-8 7,-6 5,-5 4,5 1,13-5,17-17,15-10,5-13,6-7,-1-7,-5-7,2 1,-4-2,-11 10,-6 14,-10 9,-4 9,-5 2,0 5,-4-1,3 2,5 4,11-9,13-14,11-15,10-12,6-2,-4-4,-6 11,-15 7,-9 13,-11 12,-5 11,-6 1,0 3,-3-4,2 1,11-5,8-12,11-14,10-13,9-10,6 0,-3-2,-6 10,-14 10,-10 12,-11 12,-10 12,-9 6,1-7,5-16,6-15,13-7,7-8,3-7,7-5,2-5,4 6,-7 7,-12 8,-7 14,-9 7,0 10,7 2,14-8,11-12,10-12,-6-3,-13 1,-8 11,-10 6,-10 11,-1-5,9-8,14-4,7-8,1-7,-6 5,-12 14,-10 7,-2 9,-4 2,2 6,-1 5,-4-1,3 2,6-11,13-14,7-15,10-11,4-9,5-5,0-2,3-2,-3 0,2 7,-2 17,-12 17,-13 16,-13 18,-10 18,-7 5,-11 8,-3 6,-2-3,3-6,9-6,4-6,2-12,6-18,15-13,9-14,11-12,12-9,2-7,4-3,4-2,-2-1,-1 7,-4 3,-6-1,-6 14,-12 8,-11 14,-11 6,-2 8,-3 1,4 5,-2-3,-2-4,10-11,14-13,16-6,11 0,-5 2,-4 10,-13 5,-5 9,-10 9,-8 1,-1 4,11-10,13-8,13-4,5-10,12-5,8-6,3 0,1 2,1-2,-1 0,-1 5,-2 3,-6-3,-4 1,1 2,1 2,-4-4,-1 0,-5-5,-6 7,-6 12,-4 11,-4 11,-8 1,-10-4,-9 0,6-2,7-13,12-6,12-11,11-3,2-6,2 0,-2-4,-13 9,-14 14,-14 13,-11 12,-8 0,3 4,0-4,-2-5,13-7,8-12,15-6,12-9,5-9,5-7,5-5,-2-3,1 4,-4 2,-7 0,-12 5,-8 13,-9 10,-9 12,-8 11,-6 3,3 4,1-3,-2 2,5-10,8-14,13-8,9-9,9-1,4-6,6-4,6 2,-2-2,-12 11,-14 14,-14 8,-11 10,-2 8,-1 0,-4 4,11-11,10-15,12-7,14-9,4-10,6 0,-2-3,3-4,-3-2,-5 10,-13 10,-13 13,-5 13,-7 11,-7 9,-5 5,-3 2,-3 2,6 0,1-8,13-8,10-16,13-10,6-12,8-3,7-6,0-6,2 2,-4-2,-5 10,-13 15,-7 15,-10 4,-9 7,-2 5,4 5,-2 3,-4 2,9-12,14-18,7-16,9-8,10-7,0-8,2-4,5-3,-11 10,-15 18,-15 16,-12 14,-10 10,-5 0,3 1,7 1,3-4,4-1,6-11,-1-9,2-13,-4-5,-5 0,0 7,-2 4,-3 3,2-7,12-9,16-9,13-8,-3 1,-3 12,-10 9,-5 12,-9 5,-1 8,-5 0,-6-2,1 3,-1-3,4-10,5-13,12-5,14-1,6 9,-1 12,-8 4,-7 7,5-7,8-5,9-4,7-9,5-3,5-7,1-1,2 3,-7-4,-2 3,-1 2,-4 11,-15 13,-8 10,-6 9,-2 5,-7 4,-2 2,9-6,11-16,10-18,4-15,4-6,4-5,-2-6,1-4,-5 11,-12 9,-9 14,-4 13,-2-1,6-3,3-9,8-12,7-9,8-9,-1 9,-13 7,-7 13,-6 1,4 0,1-7,0-8,-2-8,6 0,0-3,0-3,-3-3,5 3,-1 1,-1 5</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8:44.65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382 45,'-6'0,"-10"0,-8 0,-7 0,2-6,13-3,8-6,0 7,-6 10,0 12,-5 3,-6 6,-4 6,-6-3,5 2,0-5,5 1,7-10,14-9,6-10,11-5,2-7,6-2,5-3,0-5,0 2,-3-1,1 4,-11 12,-13 8,-8 11,-8 10,-9 2,1 5,-3 4,-4 3,11-3,8-14,14-9,5-13,9-6,2-6,4-1,5 2,-2-1,-6 8,-5 13,-12 5,-6 9,-10 1,-2 4,-5-1,2 1,-4 5,10-3,6-11,11-10,12-10,10-11,7-3,4-4,3-5,-5 10,-16 8,-17 12,-16 14,-12 4,-2 5,-2 6,-4 5,12-11,15-8,10-15,10-6,10-9,8-9,5 0,-4-3,0 3,-12 13,-17 15,-15 12,-12 5,-3 5,-2 4,-4-2,4 0,14-4,16-6,14-7,5-11,6-6,4-9,-2-8,1 0,-5-4,-7 11,-12 7,-7 12,-10 6,-10 7,-8 9,2 6,-2-3,5 2,13-5,15-14,14-8,4-11,5-11,5-10,4 2,-5-3,-13 11,-10 16,-13 7,-5 11,-7 9,-8 7,-6 5,3 3,13-6,8-14,14-11,11-13,10-12,0-11,3 1,-5-3,-5-3,-14 5,-14 14,-13 8,-9 13,1-2,11-8,16-11,8-9,10-1,9-3,-1-3,4-4,-4-2,1 5,-11 7,-7 15,-12 9,-5 10,-7 5,5-1,6-9,9-6,12-9,3 3,-8 4,-7 8,-9 4,-11 7,-9 7,-7 0,9-11,9-14,13-6,14-3,5-5,5-1,1-3,1 1,-9 4,-14 5,-14 10,-11 6,-1 8,-4 1,-3 6,-3 5,-2-1,11-12,11-15,15-7,13-8,5-9,6 1,-1-3,2 5,-10 4,-14 7,-7 12,-9 6,-10 1,-5 1,-6-2,4-9,0-3,6 6,1 2,-2 8,10 3,8-9,12-3,6-10,7-3,2-6,4 0,5 3,-2-3,-5 9,-7 12,-11 6,-6 8,-3 7,0 7,-5-2,5-6,5-13,9-9,9-5,4-7,3-3,-1-5,1 0,5-3,-4 9,-11 7,-9 10,-11 12,-12 10,-8 7,-1 4,-1 3,4 1,-1-6,-2-3,3-13,13-10,9-13,17-6,7-8,13-7,14-7,6-4,0-2,-3-2,-16 12,-14 19,-18 9,-8 13,-5 10,-6 1,-8 4,1 3,-3-4,4 1,-2-5,3 1,13-11,13-7,7-12,7-11,7-3,-7 9,-13 13,-15 6,-13 8,-8 8,6 0,15-10,16-15,12-14,11-10,6-2,-3-3,-7 11,-14 15,-17 15,-13 12,-11 9,-6 6,-5 2,-2 2,6 0,3-7,14-10,9-15,14-16,12-14,11-10,7 0,-2-2,0-1,1 4,2 1,-12 5,-17 6,-15 6,-7-1,7-6,4-6,10-6,4-4,7 3,1 1,4 4,-8 8,-13 7,-13 4,-5 11,-5 5,-6 7,-4 1,3 4,7-8,14-6,8-11,4-12,-4-2,-9 1,-10 3,-1 12,-4 5,-4 3,3 7,-1 0,4-1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9:07.7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4690 46,'-82'1,"1"3,-70 14,62-7,-1-4,0-3,-68-8,11 1,70 3,-1-3,1-4,-18-6,37 5,-1 4,0 1,-34 5,15-1,-42-5,-87-31,-11 26,-61 11,60 1,89-5,21-1,-59 9,121 0,-38 11,22-4,-5 1,21-4,0-2,0-2,-17-1,28-4,1 2,0 2,-32 8,-72 15,-57 13,-54 9,192-32,1 3,1 2,2 2,0 3,-16 13,43-26,22-12,0 0,0 1,0-1,0 1,0 0,1 0,0 1,0-1,0 1,0 0,1 0,0 0,0 1,0-1,0 1,1-1,0 1,0 0,1 0,0 0,0 0,0 0,1 0,0 0,0 0,0 0,1 1,0-1,0 0,0 0,1-1,0 1,0 0,0 0,1-1,0 0,0 1,3 1,23 35,2-2,1-2,2-1,2-1,2-3,0 0,9 2,-20-16,1-2,1 0,0-2,1-1,1-1,0-2,1-1,31 5,2-3,0-2,1-4,0-2,1-4,-34 2,0 1,0 2,10 3,64 8,56 4,-82-8,75 0,935-11,-509-3,225 2,-755-4,0-2,0-2,-1-3,0-1,13-8,103-23,-95 28,345-78,-302 68,-76 19,-1-3,1-1,-2-2,1-1,-30 9,-1 0,1 0,-1-1,0 0,0 0,0-1,-1 0,0 0,0 0,-1-1,1 0,-1 0,-1 0,0-1,0 0,0 1,-1-1,0-1,0 1,-1-1,1-1,-1 0,-1 0,0-1,0 1,-1 0,0 0,-1 0,0 0,-1 0,0 0,-1 0,0 0,0 1,-1-1,0 1,0 0,-2-1,-11-16,-1 1,-1 1,-2 1,0 1,-1 1,-1 0,-1 2,-1 1,-1 1,-26-14,-24-6,-1 3,-2 3,-31-6,9 8,-1 4,-1 5,0 4,-2 5,1 5,-1 3,0 6,-61 10,83-4,12-1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59:48.4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39,'0'-1,"1"-1,-1 1,1 0,-1-1,1 1,-1 0,1-1,0 1,0 0,-1 0,1 0,0 0,0 0,0 0,0 0,0 0,1 0,-1 1,0-1,0 0,0 1,1-1,-1 1,0-1,1 1,-1-1,0 1,1 0,43-8,-41 7,34-1,0 1,0 1,-1 3,1 1,-1 1,13 5,162 32,-116-28,-68-11,0 1,21 6,7 4,-24-7,0 2,-1 1,0 1,0 2,23 14,-21-11,0-1,0-2,1-1,14 2,-12-4,-1 2,0 1,-1 2,7 5,7 8,-16-8,1-1,1-1,0-3,1 0,34 8,215 54,-276-74,0 1,0-1,0 2,0-1,-1 1,1 1,2 2,-1-1,1 0,-1 0,1-1,7 3,31 8,1-2,1-2,0-2,9-1,-14-2,70 4,-84-11,-1 2,0 1,23 6,159 50,-90-25,-89-24,0-1,0-2,1-1,0-2,25 1,-18-3,-1 1,25 7,-19-3,38 2,-44-5,1 1,-1 3,-1 1,13 5,47 13,96 17,-165-38,-1 2,0 0,6 5,-6-2,2-2,25 6,292 62,-187-39,-97-25,-22-5,0-1,40 1,-45-5,0 2,-1 1,6 3,5 1,16 5,-38-9,1-1,-1-1,1-1,1-2,-3 0,-1 0,0 2,0 0,0 2,-1 0,0 2,0 0,0 1,-2 2,14 8,-13-8,0-1,1 0,0-2,0-1,0 0,24 3,-1-3,1-2,0-1,4-3,-5-1,-1 3,33 6,-63-7,0 1,0 0,-1 1,0 1,0 0,0 1,0 0,-1 1,0 0,9 8,-20-15,-1 0,1 1,-1-1,1 0,-1 1,1-1,-1 1,1-1,-1 1,1-1,-1 1,1-1,-1 1,0-1,1 1,-1-1,0 1,1 0,-1-1,0 1,0-1,0 1,0 0,0-1,0 1,1 0,-2-1,1 1,-17 2,-4-6</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0:03.498"/>
    </inkml:context>
    <inkml:brush xml:id="br0">
      <inkml:brushProperty name="width" value="0.1" units="cm"/>
      <inkml:brushProperty name="height" value="0.1" units="cm"/>
      <inkml:brushProperty name="ignorePressure" value="1"/>
    </inkml:brush>
  </inkml:definitions>
  <inkml:trace contextRef="#ctx0" brushRef="#br0">195 19,'0'-1,"0"1,0-1,0 0,0 1,0-1,0 1,0-1,0 0,0 1,0-1,0 0,0 1,-1-1,1 1,0-1,0 1,-1-1,1 1,0-1,-1 1,1-1,0 1,-1-1,1 1,-1-1,1 1,-1 0,1-1,-1 1,1 0,-1-1,0 1,1 0,-1 0,1-1,-1 1,1 0,-1 0,0 0,1 0,-1 0,0 0,1 0,-1 0,1 0,-1 0,0 0,1 1,-1-1,1 0,-1 0,1 1,-1-1,0 0,1 1,-1-1,1 0,-1 1,-2 0,0 1,1 0,-1 0,0 0,0 0,1 0,0 1,-1-1,1 1,-1 1,-10 24,2 1,1 0,1 0,1 1,2 0,-1 16,-8 35,-8 5,-10 47,31-118,0 0,0 0,2 0,0 0,0 1,2-1,1 8,-2-19,-1 0,1-1,0 1,0 0,0-1,1 0,-1 1,1-1,0 0,0 0,0 0,0 0,1 0,-1 0,1 0,-1-1,1 1,0-1,0 0,0 0,1 0,-1 0,0-1,1 1,-1-1,1 0,0 0,1 0,0-1,0 0,0 0,0 0,0-1,0 0,1 0,-2 0,1 0,0-1,0 0,0 0,-1 0,1-1,-1 1,0-1,0 0,0-1,1 1,23-23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4.96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102 64,'1'0,"-1"0,0 0,1 0,-1 0,1 0,-1 0,1 0,-1 0,1 0,-1 0,0 0,1 0,-1 0,1 0,-1 0,1-1,-1 1,0 0,1 0,-1 0,1-1,-1 1,0 0,1-1,-1 1,0 0,1-1,-1 1,0 0,0-1,1 1,-1-1,0 1,-1 0,1 0,-1 0,0 0,0 0,1 0,-1 0,0 0,1 0,-1 0,0 0,1 0,-1 1,0-1,1 0,-1 1,0-1,1 0,-1 1,1-1,-1 1,0-1,1 1,-1-1,1 1,0-1,-1 1,-10 10,1 1,0 0,1 0,0 1,1 0,0 1,1 0,1 0,0 0,-3 15,8-25,0-1,0 0,1 1,-1-1,1 1,0-1,0 1,0-1,0 1,1-1,-1 0,1 1,0-1,0 0,0 1,0-1,2 2,-1-3,-1 0,1 0,0 0,0 0,0 0,0-1,0 1,0-1,0 1,1-1,-1 0,0 0,1 0,-1 0,1 0,-1-1,1 1,1-1,3 1,0-1,0 0,0 0,0-1,-1 0,1 0,0-1,0 0,-1 0,1 0,-1-1,1 0,-1 0,0-1,0 1,1-3,2-2,0-1,-1 0,0-1,-1 1,0-2,0 1,-1-1,-1 0,1 0,-2 0,3-10,-5 15,0-1,-1 0,0 0,0 0,0 0,-1 0,0 0,-1 0,1 0,-2-1,2 4,-1 0,-1 1,1-1,0 0,-1 1,0-1,0 1,0 0,0 0,0 0,-1 0,1 0,-1 0,0 1,0-1,0 1,0-1,-2 0,1 2,-1-1,1 0,0 1,-1-1,1 1,-1 1,0-1,1 1,-1-1,0 1,1 1,-1-1,1 1,-1-1,0 1,1 1,-1-1,1 1,0-1,-1 2,-21 10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0:03.845"/>
    </inkml:context>
    <inkml:brush xml:id="br0">
      <inkml:brushProperty name="width" value="0.1" units="cm"/>
      <inkml:brushProperty name="height" value="0.1" units="cm"/>
      <inkml:brushProperty name="ignorePressure" value="1"/>
    </inkml:brush>
  </inkml:definitions>
  <inkml:trace contextRef="#ctx0" brushRef="#br0">147 2,'-7'0,"-8"7,-9 2,-7 0,-4-2,9-2,17-2,16-2,20 0,13-8,12-2,4 0,6 2,-1 1,-4 3,-6 1,-4 2,-10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0:04.264"/>
    </inkml:context>
    <inkml:brush xml:id="br0">
      <inkml:brushProperty name="width" value="0.1" units="cm"/>
      <inkml:brushProperty name="height" value="0.1" units="cm"/>
      <inkml:brushProperty name="ignorePressure" value="1"/>
    </inkml:brush>
  </inkml:definitions>
  <inkml:trace contextRef="#ctx0" brushRef="#br0">179 1,'1'0,"0"0,0 0,0 0,1 0,-1 1,0-1,0 0,0 1,0-1,0 1,0-1,-1 1,1 0,0-1,0 1,0 0,0-1,-1 1,1 0,0 0,-1 0,1 0,0 0,-1 0,0 0,1 0,-1 0,1 0,-1 0,0 0,0 0,0 0,1 0,-1 0,0 0,0 0,-1 0,1 1,0-1,0 0,-1 5,1-1,-1 1,0-1,-1 1,0-1,1 1,-3 2,-42 76,27-52,2 2,-10 26,13-22,2 2,1-1,2 2,2-1,2 1,2 0,1 20,2-48,1-9,-1 1,1 0,-1 0,-1 0,1 0,-1 0,1 0,-1-1,-1 1,1 0,-1-1,0 1,0-1,-1 3,-2-6,4-9,5-12,14-19,2 2,1 0,2 1,1 1,2 1,2 2,8-7,-28 30,0 1,1 0,0 0,1 1,-1 0,1 0,1 1,-1 1,4-1,-12 5,0 0,1 0,-1 0,1 1,-1-1,1 1,-1 0,1 0,-1 0,1 0,-1 0,0 0,1 1,-1-1,1 1,-1 0,0 0,1 0,-1 0,1 1,-1 0,1 0,-1 1,0-1,0 1,0-1,0 1,0 0,-1-1,1 1,-1 0,0 0,0 0,0 0,0 1,0-1,-1 0,0 0,1 1,1 11,-1 1,-1 0,0-1,-1 1,0 0,-2 0,0-1,-2 7,-10 28,-20 45,-5 12,38-99,0-1,0 0,0 0,1 1,0-1,1 1,0 3,0-8,0-1,1 1,-1-1,1 0,0 1,-1-1,1 0,0 0,0 1,0-1,1 0,-1 0,0 0,1 0,0-1,-1 1,1 0,0-1,0 1,0-1,0 1,0-1,0 0,1 1,21 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0:04.750"/>
    </inkml:context>
    <inkml:brush xml:id="br0">
      <inkml:brushProperty name="width" value="0.1" units="cm"/>
      <inkml:brushProperty name="height" value="0.1" units="cm"/>
      <inkml:brushProperty name="ignorePressure" value="1"/>
    </inkml:brush>
  </inkml:definitions>
  <inkml:trace contextRef="#ctx0" brushRef="#br0">170 83,'-10'3,"0"0,0 1,0 0,1 1,-1 0,1 0,-1 2,7-5,0 0,0 0,0 0,0 0,0 0,1 1,-1 0,1-1,0 1,-1 0,1 0,1 0,-1 0,0 1,1-1,-1 0,1 3,0-4,1-1,0 1,0 0,0-1,0 1,1-1,-1 1,0 0,1-1,-1 1,1-1,-1 1,1-1,0 0,-1 1,1-1,0 1,0-1,0 0,0 0,0 0,0 0,1 0,-1 0,0 0,1 0,-1 0,0 0,1-1,-1 1,1 0,-1-1,1 1,-1-1,1 0,0 0,-1 1,1-1,0 0,11 1,0 0,0 0,0-1,1-1,-2 0,1-1,0 0,0-1,0-1,-1 0,5-2,7-4,0-1,-1-1,0-1,-1-1,5-5,-24 18,-1-1,0 1,1-1,-1 0,0 0,0 0,-1 0,1 0,0 0,-1 0,1-1,-1 1,1 0,-1-1,0 1,0-1,0 0,-1 1,1-1,-1 0,1 0,-1 1,0-1,0 0,0-1,-1 1,0 1,-1-1,1 1,0-1,-1 1,0 0,1-1,-1 1,0 0,0 0,0 0,-1 0,1 1,0-1,-1 1,1-1,-1 1,1 0,-1 0,0 0,1 0,-1 0,0 1,-2-1,-12-3,1 2,-1 0,0 1,0 1,1 0,-1 1,0 1,0 0,1 2,-8 2,12-3,1 1,-1 0,1 1,0 0,0 1,0 0,1 1,0 0,0 1,0 0,1 0,1 1,0 0,-4 6,10-13,-1 1,1 0,0 1,1-1,-1 0,0 1,1-1,0 0,0 1,0 0,0-1,0 1,1 0,0-1,0 1,0 0,0-1,0 1,1 0,-1-1,1 1,0 0,0-1,1 1,-1-1,1 0,-1 1,1-1,0 0,0 0,1 0,-1 0,1-1,-1 1,1-1,0 1,0-1,0 0,1 1,10 6,0-1,0-1,1 0,0 0,0-1,1-1,0-1,6 1,3-1,1-1,-1-1,1-1,-1-2,1 0,-1-2,0 0,0-2,10-4,-1 2</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0:05.129"/>
    </inkml:context>
    <inkml:brush xml:id="br0">
      <inkml:brushProperty name="width" value="0.1" units="cm"/>
      <inkml:brushProperty name="height" value="0.1" units="cm"/>
      <inkml:brushProperty name="ignorePressure" value="1"/>
    </inkml:brush>
  </inkml:definitions>
  <inkml:trace contextRef="#ctx0" brushRef="#br0">29 124,'1'0,"1"0,-1 1,1-1,-1 1,1 0,-1-1,0 1,1 0,-1 0,0 0,0 0,1 0,-1 0,0 0,0 0,0 1,0-1,-1 0,1 1,0-1,-1 0,1 1,0-1,-1 1,0-1,1 1,-1-1,0 1,0-1,0 1,0 0,0 0,1 53,-6-22,-2 1,-1-1,-2 3,0-2,2 0,-2 20,11-30,7-17,-6-7,-1-1,1 0,-1 0,1 0,-1 0,1 0,-1 0,1-1,-1 1,0 0,0-1,0 1,0-1,0 1,0-1,0 1,0-1,-1 0,2-1,11-32,0 0,-3-1,-1 0,2-17,15-62,-23 106,0-1,0 1,1 1,0-1,0 0,1 1,0 0,1 0,0 0,0 1,0 0,1 0,0 1,6-4,-3 3,-1 2,1 0,1 0,-1 0,1 2,0-1,-1 1,1 1,1 0,-1 0,0 1,3 1,25-1,-4 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0:05.957"/>
    </inkml:context>
    <inkml:brush xml:id="br0">
      <inkml:brushProperty name="width" value="0.1" units="cm"/>
      <inkml:brushProperty name="height" value="0.1" units="cm"/>
      <inkml:brushProperty name="ignorePressure" value="1"/>
    </inkml:brush>
  </inkml:definitions>
  <inkml:trace contextRef="#ctx0" brushRef="#br0">41 268,'-3'0,"1"0,-1 0,1 0,-1 0,1-1,-1 1,1-1,-1 0,1 1,0-1,-1 0,1 0,0-1,1 2,1 0,-1-1,1 1,-1-1,1 1,0-1,-1 1,1-1,-1 1,1-1,0 1,0-1,-1 1,1-1,0 0,0 1,0-1,0 0,0 1,0-1,0 1,0-1,0 0,0 1,0-1,0 1,0-1,0 0,1 1,-1-1,2-2,0 0,0 0,0 0,0 1,1-1,-1 1,1-1,-1 1,1 0,0 0,0 0,0 1,0-1,0 1,0-1,3 1,37-12,1 2,21-2,49-11,-84 16,-18 6,1-1,-1 0,0-1,0 0,0-1,-1 0,1-1,-1 0,-1-1,8-5,-17 11,-1 0,1 0,0 0,0 0,0-1,0 1,-1 0,1 0,-1-1,1 1,-1 0,1 0,-1-1,0 1,1-1,-1 1,0 0,0-1,0 1,0 0,0-1,-1 1,1-1,0 1,0 0,-1 0,1-1,-1 1,0 0,1-1,-1 1,0 0,0 0,1 0,-1 0,0 0,0 0,0 0,0 0,0 0,-1 1,1-1,0 0,0 1,0-1,-1 0,1 1,-6-4,0 0,0 1,0 0,0 0,-1 1,1-1,-8 0,1 3,1 0,-1 1,0 0,1 1,-1 1,1 0,0 0,0 2,0-1,0 2,1 0,-3 2,-4 2,1 0,1 2,0 0,1 1,0 0,1 2,-11 11,19-16,1-1,-1 1,2 0,-1 1,2-1,-1 1,1 0,1 0,0 1,0-1,1 1,1-1,0 1,1 0,0-1,0 1,1 0,1-1,0 1,2 3,-2-5,1 1,1-1,0 0,0 0,1-1,0 1,1-1,-1 0,2-1,0 1,0-1,0 0,1-1,0 0,0 0,1-1,0 0,0 0,1-1,-1-1,10 4,-10-5,1 0,-1-1,0 0,1-1,0 0,-1-1,1 0,0 0,-1-1,1 0,-1-1,1 0,-1 0,3-2,13-6,0-1,0-1,-1-1,8-7,14-9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0:33.54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127 127,'7'0,"-5"0,-9 0,-3 7,-8 2,1 6,2 8,4 5,4-7,10-8,4-13,8-13,8-4,0-6,2-6,5-4,-4 10,-12 8,-10 14,-10 7,-19 10,-12 7,-5 8,-3 5,6 3,17-6,18-7,17-16,13-9,8-5,6-8,2-9,-6-8,-2 2,-14 5,-10 13,-7 14,-11 14,-3 9,-1 8,2-10,10-9,4-14,9-8,2-9,4-9,0-8,-4-4,-4-4,-4 12,-4 17,-8 10,-10 12,-3 11,-4 1,-6-4,-5 2,-2-3,10-5,10-11,14-13,14-11,11-2,2-5,3 4,3 5,-11 6,-15 5,-15 11,-13 5,-3 7,-3 2,2 4,0-1,10-4,8-12,13-6,11-10,3-9,6-7,4-7,-2-3,-6-2,0 6,-10 15,-7 17,-11 10,-4 10,-6 8,-8 6,0 5,6 3,-2-6,3-2,11-6,14-8,5-7</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0:47.291"/>
    </inkml:context>
    <inkml:brush xml:id="br0">
      <inkml:brushProperty name="width" value="0.1" units="cm"/>
      <inkml:brushProperty name="height" value="0.1" units="cm"/>
      <inkml:brushProperty name="ignorePressure" value="1"/>
    </inkml:brush>
  </inkml:definitions>
  <inkml:trace contextRef="#ctx0" brushRef="#br0">516 1,'-6'0,"0"1,0 0,1 1,-1-1,0 1,1 0,-2 1,-24 8,4-5,0 1,1 2,0 0,1 2,0 0,1 2,0 1,1 1,0 1,1 1,1 0,1 2,1 1,0 0,2 1,-1 2,11-12,1 0,-1 1,2 0,0 0,0 0,1 0,1 1,0 0,1-1,-1 9,2-18,1 1,0-1,-1 1,1 0,1-1,-1 1,0-1,1 1,0-1,0 1,0-1,0 0,0 1,1-1,-1 0,1 0,0 0,0 0,0 0,0 0,1-1,-1 1,1-1,0 1,-1-1,1 0,0 0,0-1,1 1,-1 0,0-1,0 0,1 0,-1 0,1 0,-1 0,1-1,-1 1,3-1,4 0,1 0,0-1,-1 0,1-1,-1 0,0-1,1 0,-1 0,0-1,3-2,22-12,-1-1,6-6,-4 3,-22 13,-1 1,-1-2,1 1,-1-2,-1 0,0 0,-1-1,4-5,-10 11,0 1,-1-1,0 0,0 1,0-2,-1 1,0 0,0 0,0-1,-1 1,0-1,0 1,-1-1,0 1,0-1,0 0,-1 1,0-1,0 1,-1-1,0 1,2 5,0 0,0 0,0 1,0-1,0 0,0 0,-1 1,1-1,0 0,-1 0,1 1,0-1,-1 0,1 1,-1-1,1 1,-1-1,1 1,-1-1,1 0,-1 1,0 0,1-1,-1 1,0-1,1 1,-1 0,0 0,0-1,1 1,-1 0,0 0,0 0,1 0,-1 0,-1 0,0 1,1 0,-1 1,1-1,-1 0,1 0,0 1,-1-1,1 1,0-1,0 1,0-1,0 1,0 0,-25 60,18-27,2-1,1 1,1 1,3-1,0 0,2 1,2-1,6 27,0-31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0:47.691"/>
    </inkml:context>
    <inkml:brush xml:id="br0">
      <inkml:brushProperty name="width" value="0.1" units="cm"/>
      <inkml:brushProperty name="height" value="0.1" units="cm"/>
      <inkml:brushProperty name="ignorePressure" value="1"/>
    </inkml:brush>
  </inkml:definitions>
  <inkml:trace contextRef="#ctx0" brushRef="#br0">35 147,'-15'-3,"3"3,5 19,6-3,1 0,1 0,0 0,1-1,1 1,0 0,1-1,1 0,0 0,4 5,13 49,-5 5,-28-115,-7-22,2-1,-5-54,21 111,0 1,0 0,0-1,1 1,0 0,1 0,-1 0,1 0,0 0,1 0,-1 0,1 0,1 1,-1 0,1-1,-1 1,1 0,1 1,-1-1,1 1,0 0,0 0,0 0,0 1,6-3,6-3,0 1,1 0,1 1,-1 1,1 1,0 1,18-2,4 4,-9 5</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0:48.095"/>
    </inkml:context>
    <inkml:brush xml:id="br0">
      <inkml:brushProperty name="width" value="0.1" units="cm"/>
      <inkml:brushProperty name="height" value="0.1" units="cm"/>
      <inkml:brushProperty name="ignorePressure" value="1"/>
    </inkml:brush>
  </inkml:definitions>
  <inkml:trace contextRef="#ctx0" brushRef="#br0">14 144,'-7'37,"0"4,7-39,1-1,-1 1,0-1,1 1,-1-1,1 1,0-1,0 1,-1-1,1 0,0 1,0-1,0 0,0 0,0 0,1 0,-1 0,0 0,0 0,1 0,-1 0,1-1,-1 1,0-1,1 1,0-1,11 5,0-2,1 0,-1-1,1 0,0-1,-1 0,1-1,98-7,-94 5,-1-1,0 0,0-2,-1 0,1-1,-1-1,14-7,-21 9,0 0,-1 0,0-1,0 0,0-1,-1 0,0 0,0 0,-1-1,0 0,0 0,0-1,-1 1,1-4,-5 9,0 0,1 0,-1 0,0 0,-1 0,1 0,0 0,-1-1,0 1,0 0,0 0,0 0,0-1,0 1,-1 0,0 0,0 0,0 0,0 0,0 0,0 0,-1 0,1 0,-1 1,0-1,0 1,0-1,0 1,0 0,-1-1,1 1,-1 0,1 1,-1-1,0 0,0 1,0-1,0 1,0 0,0 0,0 0,0 1,0-1,0 1,0 0,-1-1,1 1,0 1,0-1,0 0,0 1,-2 0,-18 4,1 0,0 2,1 0,-1 1,2 2,-1 0,1 1,1 1,0 1,0 0,2 2,-1 0,2 1,0 0,1 2,9-11,1 0,0 1,0-1,1 1,0 0,0 0,1 0,0 0,0 1,1-1,0 1,1 0,0-1,0 1,1 0,0 0,1 0,-1-1,2 1,-1 0,1-1,1 1,-1-1,2 1,-1-1,1 0,0 0,1-1,-1 0,2 1,-1-1,1-1,0 1,0-1,1 0,-1-1,2 1,6 3,3 2,0 0,1-2,0 0,0-1,1 0,0-2,1 0,-1-2,1 0,0-1,0-1,0 0,0-2,8-1,33-5</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0.817"/>
    </inkml:context>
    <inkml:brush xml:id="br0">
      <inkml:brushProperty name="width" value="0.1" units="cm"/>
      <inkml:brushProperty name="height" value="0.1" units="cm"/>
      <inkml:brushProperty name="ignorePressure" value="1"/>
    </inkml:brush>
  </inkml:definitions>
  <inkml:trace contextRef="#ctx0" brushRef="#br0">522 158,'2'-3,"-1"-1,1 1,0-1,0 1,0 0,1 0,-1 0,1 0,0 0,-1 0,1 1,1 0,-1-1,0 1,0 0,4-1,14-13,-20 15,0 0,0 0,0 0,0 0,0 0,0 0,0 0,0 0,-1-1,1 1,0 0,-1-1,1 1,-1 0,0-1,1 1,-1 0,0-1,0 1,0 0,0-1,0 1,0-1,0 1,-1 0,1-1,0 1,-2-1,1 0,0-1,-1 1,1 1,-1-1,0 0,0 0,0 1,1-1,-2 1,1-1,0 1,0 0,-1-1,-9-3,0 0,0 1,-1 0,1 1,-8-1,10 2,-1 0,0 1,1 0,-1 0,0 1,0 1,1 0,-1 0,1 1,-1 1,1 0,-1 0,1 1,0 0,1 0,-1 1,1 1,0 0,0 0,1 0,-1 1,2 1,-1-1,1 1,-4 6,8-11,1 0,0 0,0 0,0 1,0-1,1 1,0-1,-1 1,1 0,0-1,1 1,-1 0,1 0,-1 0,1 3,1-4,-1 0,1 0,0-1,0 1,0 0,0 0,0-1,1 1,-1-1,1 1,0-1,-1 0,1 0,0 0,1 0,1 2,3 1,1 0,0-1,0 0,0 0,1-1,-1 0,1 0,0-1,0 0,-1 0,1-1,4 0,26 0,-24-1,0 0,0 1,0 1,0 0,9 3,-20-3,0-1,-1 0,1 1,-1 0,1-1,-1 2,1-1,-1 0,0 0,0 1,-1 0,1 0,0 0,-1 0,1 0,-1 0,0 0,0 1,-1-1,1 1,-1 0,1-1,-1 4,2 5,-1 1,-1 0,0-1,-1 1,0 0,-1-1,0 1,-1-1,-1 1,0-1,0 0,-1 0,-1 0,0 0,-1-1,0 0,0 0,-1-1,-1 1,0-1,0-1,-1 0,0 0,-10 7,8-7,0 0,-1 0,0-1,0-1,-1 0,0-1,0 0,-1-1,0 0,0-1,0-1,0 0,0-1,-1 0,1-2,0 1,-1-2,1 0,-1 0,1-2,-10-2,4-1,-52-18,67 22,1 1,0-1,1 0,-1 0,0-1,1 1,-1-1,1 0,0 0,-1 0,1 0,1 0,-1-1,0 0,3 3,-1 0,1 0,-1 0,1 0,0 0,0 1,0-1,-1 0,1 0,0 0,0 0,0 0,0 0,1 0,-1 0,0 0,0 0,0 0,1 0,-1 0,1 0,-1 1,1-1,-1 0,1 0,-1 0,1 1,-1-1,1 0,31-17,40 1,10 10,1 4,70 6,-48 0,42-7,-143 4,-1 0,1 0,-1 0,1-1,-1 1,0-1,1 0,-1 0,0-1,1 1,-1-1,0 1,0-1,0 0,0 0,-1 0,1-1,0 1,-1-1,0 1,1-1,-1 0,0 0,-1 0,2-1,5-21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5.34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83,'4'2,"-1"1,1-1,0 1,0 0,-1 0,0 0,0 1,0-1,0 1,0-1,-1 1,3 4,5 7,2 2,0 0,-2 1,0 0,-1 1,-1 0,2 7,30 63,-39-87,0 1,0-1,0 0,1-1,-1 1,1 0,-1 0,1 0,0-1,-1 1,1-1,0 0,0 1,0-1,1 0,-2 0,1-1,-1 0,0 1,1-1,-1 0,0 0,0 0,1 0,-1-1,0 1,1 0,-1 0,0-1,0 1,0-1,1 1,-1-1,0 1,0-1,1 0,4-5,1 0,-1 0,0-1,0 0,-1 0,0 0,1-2,1-1,10-15,0 0,-1-1,-2-1,4-11,-14 29,-1-1,0 1,-1-1,0 1,0-1,-1 0,0 0,-1 0,0 0,0 1,-1-1,-1 0,0 0,0 1,-2-5,-4-10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1.201"/>
    </inkml:context>
    <inkml:brush xml:id="br0">
      <inkml:brushProperty name="width" value="0.1" units="cm"/>
      <inkml:brushProperty name="height" value="0.1" units="cm"/>
      <inkml:brushProperty name="ignorePressure" value="1"/>
    </inkml:brush>
  </inkml:definitions>
  <inkml:trace contextRef="#ctx0" brushRef="#br0">74 278,'-2'25,"0"-1,-2 0,-1-1,-1 1,-1-1,-3 6,1-2,1 0,2 1,0-1,1 5,5-26,0 1,0-1,1 0,0 0,0 0,0 1,0-1,1-1,1 3,-3-6,1-1,-1 1,1-1,0 0,-1 1,1-1,0 1,0-1,0 0,0 0,0 0,0 1,0-1,1 0,-1 0,0 0,0-1,1 1,-1 0,1 0,-1-1,1 1,-1-1,1 1,-1-1,1 0,-1 0,1 1,0-1,-1 0,1 0,-1-1,1 1,-1 0,1 0,0-1,0 0,1-1,0 0,0 0,0 0,0 0,-1-1,1 1,-1-1,1 0,-1 0,0 1,0-2,-1 1,1 0,-1 0,1 0,-1-1,0 1,0-1,0 1,-1-1,1 0,2-13,-1-1,0 0,-1-11,-3-8,-2 0,-1 1,-2-1,-1 1,-8-18,-10-45,10 36,7 31,1 0,-1-20,9 51,0 1,-1-1,1 0,0 1,0-1,0 0,0 1,0-1,0 0,0 1,0-1,0 0,0 1,0-1,1 0,-1 1,0-1,0 0,1 1,-1-1,0 1,1-1,-1 1,1-1,-1 1,0-1,1 0,17 7,-3 3</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1.719"/>
    </inkml:context>
    <inkml:brush xml:id="br0">
      <inkml:brushProperty name="width" value="0.1" units="cm"/>
      <inkml:brushProperty name="height" value="0.1" units="cm"/>
      <inkml:brushProperty name="ignorePressure" value="1"/>
    </inkml:brush>
  </inkml:definitions>
  <inkml:trace contextRef="#ctx0" brushRef="#br0">585 72,'-16'0,"0"1,0 1,0 0,1 2,-1-1,1 2,0 0,0 1,0 0,-11 8,17-9,0 1,0 0,1 0,-1 1,2 0,-1 1,1 0,0 0,1 0,-1 1,2 0,-1 0,1 0,1 1,0 0,-2 8,4-14,1 0,0 1,0-1,0 1,1-1,-1 1,1 0,0-1,1 1,-1-1,1 1,0-1,0 1,0-1,0 1,1-1,0 0,0 0,0 0,1 0,-1 0,1 0,0-1,0 1,0-1,0 0,1 0,-1 0,1 0,0-1,3 3,2-1,-1 0,1 0,1-1,-1 0,0-1,1 0,-1-1,1 1,-1-2,1 1,-1-2,1 1,0-1,7-2,-1 0,0-1,-1 0,1-1,-1-1,0-1,0 0,-1-1,7-5,-14 8,-1 1,0-2,0 1,0-1,-1 0,1 0,-2-1,1 1,-1-1,0 0,0 0,-1-1,0 1,0-1,0 1,-1-1,-1 0,1-1,1-21,-1-1,-2 0,0 0,-2 0,-4-11,-4 15,4 22,3 18,9 139,-2-89,-3 0,-3 20,-1-45,-2 0,-2 0,-1 0,-2-1,-1-1,-3 0,0 0,-10 15,13-32,-1 1,0-2,-2 0,0 0,-1-1,0-1,-2 0,0-1,0-1,-1-1,-1 0,0-2,-1 0,0-1,-3 0,-1 0,-2-2,1 0,-1-2,-17 2,32-6,1-1,-1 0,0-1,0 0,1-1,-1 0,0-1,1 0,-1 0,1-1,0-1,-9-3,16 6,1 0,-1-1,0 1,1-1,-1 1,1-1,0 0,-1 1,1-1,0-1,0 1,0 0,1 0,-1-1,0 1,1-1,0 1,-1-1,1 0,0 0,0 1,1-1,-1 0,0 0,1 0,0 0,0 0,0 0,0 0,0 0,0 0,1 1,0-1,-1 0,2-2,2-4,1-1,0 0,1 1,0 0,0 1,1-1,0 1,1 0,0 1,23-23</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2.861"/>
    </inkml:context>
    <inkml:brush xml:id="br0">
      <inkml:brushProperty name="width" value="0.1" units="cm"/>
      <inkml:brushProperty name="height" value="0.1" units="cm"/>
      <inkml:brushProperty name="ignorePressure" value="1"/>
    </inkml:brush>
  </inkml:definitions>
  <inkml:trace contextRef="#ctx0" brushRef="#br0">40 546,'0'-24,"0"33,0 42,1 33,0-1,-4 26,-8-67,2-31,9-11,-1 0,0-1,1 1,-1-1,1 1,-1-1,0 1,1-1,-1 1,1-1,0 0,-1 1,1-1,-1 0,1 1,0-1,0 0,-1 0,1 1,0-1,0 0,0 0,0 1,0-2,-4-16,1-1,1 0,1 0,1 0,1 0,0 0,1 0,1 0,1 1,5-14,2-6,2 1,2 0,2 1,15-25,-27 53,0-1,0 1,1 0,1 0,-1 0,1 1,1 0,-1 1,1-1,0 1,4-1,-8 5,-1 0,1 0,0 1,0 0,0 0,1 0,-1 0,0 0,0 1,0 0,1 0,-1 0,0 0,0 1,1-1,-1 1,0 0,0 1,0-1,0 1,0-1,0 1,-1 0,1 1,-1-1,1 1,2 2,1 1,0 1,0-1,0 2,-1-1,0 1,0 0,-1 0,0 1,0-1,-1 1,0 0,-1 0,0 1,0-1,-1 1,0 0,0 9,-1 13,-1 1,-2 0,-1-1,-6 24,-1 26,9-80,1 1,-1 0,1 0,0-1,1 1,-1 0,0 0,1 0,-1-1,1 1,0 0,0-1,0 1,0-1,0 1,1-1,-1 1,2 0,-2-2,1 0,-1 0,1 0,0 0,-1 0,1-1,0 1,0 0,0-1,-1 1,1-1,0 0,0 0,0 0,0 0,0 0,0 0,0 0,-1 0,1-1,0 1,0-1,0 0,0 1,-1-1,1 0,0 0,37-18,0-1,8-8,-10 6,1 2,22-9,-8 12,27-12,-73 27,0-1,0 0,0-1,-1 1,0-1,1 0,-1-1,0 1,-1-1,2-2,-5 6,0-1,0 1,-1 0,1-1,0 1,-1-1,1 0,-1 1,1-1,-1 1,0-1,0 0,0 1,0-1,0 0,0 1,0-1,0 1,-1-1,1 0,-1 1,1-1,-1 1,0-1,1 1,-1-1,0 1,0 0,0-1,0 1,0 0,0 0,-1 0,1 0,0 0,-1 0,1 0,0 0,-1 0,1 1,-2-2,-6-3,-1 0,0 0,0 1,-1 0,-7-1,3 1,0 1,0 0,-1 1,1 0,-1 2,0 0,1 0,-1 1,1 1,-7 2,15-2,-1 0,1 1,-1 0,1 0,0 0,0 1,1 0,-1 1,1-1,0 1,0 0,0 1,1-1,-1 1,2 0,-1 1,1-1,0 1,0 0,0 0,0 3,1-3,0 0,1 0,0 0,0 1,1-1,0 1,0-1,1 1,-1 0,2-1,-1 1,1-1,0 1,1-1,0 1,0-1,3 6,-1-5,1 0,-1 0,2-1,-1 1,1-1,0 0,0-1,1 0,0 0,0 0,0-1,1 0,0 0,7 3,-8-5,0 1,0-1,0 0,1-1,-1 0,1 0,0 0,-1-1,1 0,0-1,0 0,0 0,0 0,-1-1,1-1,0 1,-1-1,1 0,-1-1,1 0,-1 0,0 0,0-1,-1 0,1-1,-1 1,0-1,0-1,0 1,-1-1,0 0,0 0,0 0,-1-1,0 1,2-5,9-26,-2 1,1-8,-11 31,0 0,0 0,-1 0,-1 0,0-1,-1 1,-1 0,0-1,1 12,0 0,0 1,0-1,0 0,-1 0,1 1,-1-1,1 0,-1 1,0-1,1 0,-1 1,0-1,0 1,0 0,0-1,-1 1,1 0,0-1,0 1,-1 0,1 0,-1 0,1 0,-1 0,1 1,-1-1,0 0,0 1,1 0,-1 0,1 1,0-1,-1 1,1-1,-1 1,1-1,0 1,-1 0,1 0,0 0,0 0,0 0,-1 0,1 0,0 0,0 0,1 0,-1 0,0 1,0-1,1 0,-1 1,0-1,1 1,-1-1,1 1,0-1,0 1,-1-1,1 1,0 1,-1 9,0 1,1 0,0 0,1 0,0 0,1 0,2 7,27 88,-26-93,0-1,1 0,1 0,0-1,1 0,0 0,1-1,2 1,-9-10,1 1,0-1,0 0,0-1,0 1,0-1,1 1,-1-1,1 0,-1 0,1 0,0-1,0 1,0-1,0 0,0 0,0-1,0 1,0-1,0 0,0 0,1 0,-1 0,0-1,0 1,0-1,0 0,0-1,0 1,0-1,2-1,6-4,0-1,0-1,-1 0,-1 0,1-1,-1 0,-1-1,0 0,4-7,17-27,20-42,-44 77,83-169,17-64,-43 97,-12 14,-51 131,0 1,0 0,0 0,0 0,0 0,0 0,0 0,0-1,0 1,0 0,0 0,0 0,0 0,0 0,0 0,0-1,0 1,0 0,0 0,0 0,0 0,0 0,0 0,0 0,0-1,0 1,0 0,0 0,0 0,0 0,0 0,1 0,-1 0,0 0,0-1,0 1,0 0,0 0,0 0,0 0,1 0,-1 0,0 0,0 0,0 0,0 0,0 0,0 0,1 0,-1 0,0 0,0 0,0 0,0 0,0 0,0 0,1 0,-1 0,0 0,0 0,0 0,0 1,0-1,0 0,0 0,1 0,-1 0,0 0,0 0,2 14,-1 23,-5 130,4 229,3-357,1 1,2-1,1-1,3 1,1-1,14 32,-17-53,0-1,0 0,2-1,0 0,1 0,0-1,8 7,-11-13,0-1,1 0,0 0,0-1,1 0,-1 0,2-1,-1-1,0 1,1-2,0 1,4-1,43 5</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40.007"/>
    </inkml:context>
    <inkml:brush xml:id="br0">
      <inkml:brushProperty name="width" value="0.1" units="cm"/>
      <inkml:brushProperty name="height" value="0.1" units="cm"/>
      <inkml:brushProperty name="ignorePressure" value="1"/>
    </inkml:brush>
  </inkml:definitions>
  <inkml:trace contextRef="#ctx0" brushRef="#br0">296 77,'0'-3,"0"0,0 0,0 0,-1 0,1 0,-1 1,0-1,0 0,0 0,0 0,0 1,-1-1,1 0,-1 1,1 0,-1-1,0 1,0 0,0 0,-1 0,0-1,-2 0,1 1,0-1,-1 1,1 1,-1-1,0 1,1-1,-1 1,0 0,0 1,0 0,-3-1,-1 1,0 1,0-1,0 1,0 1,0 0,0 0,1 1,-1 0,1 0,0 1,0 0,0 0,0 1,-4 4,5-2,0 1,0 0,1 0,0 1,1 0,0 0,0 0,0 0,2 1,-1 0,1 0,1 0,-1 0,1 5,1-9,0-1,1 1,0 0,0 0,0 0,1 0,0 0,0 0,0-1,1 1,-1 0,2-1,-1 1,0-1,1 0,0 0,1 0,-1 0,1 0,0-1,0 1,0-1,0 0,1-1,1 2,2 0,1-1,0 1,-1-2,2 1,-1-1,0-1,1 1,-1-2,1 1,0-1,-1-1,1 0,0 0,0-1,-1 0,1-1,6-1,6-3,-1-1,0-1,-1 0,0-2,0 0,-1-1,3-4,20-13</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40.529"/>
    </inkml:context>
    <inkml:brush xml:id="br0">
      <inkml:brushProperty name="width" value="0.1" units="cm"/>
      <inkml:brushProperty name="height" value="0.1" units="cm"/>
      <inkml:brushProperty name="ignorePressure" value="1"/>
    </inkml:brush>
  </inkml:definitions>
  <inkml:trace contextRef="#ctx0" brushRef="#br0">119 216,'26'1,"11"-1,0-1,33-5,-59 4,1 0,-1-1,0 0,1 0,-2-1,1-1,0 0,-1 0,0-1,0 0,-1-1,2-2,-9 8,0-1,-1 1,1-1,-1 1,1-1,-1 0,1 1,-1-1,0 0,0 0,0 0,0 0,-1 0,1 0,0 0,-1-1,1 1,-1 0,0 0,0 0,0 0,0-1,0 1,0 0,-2-2,1 1,0-1,-1 1,1 0,-1 0,0 0,0 0,0 0,-1 0,1 0,-1 1,1-1,-3-1,-6-4,0 1,0 0,0 0,-1 1,0 1,0 0,-8-2,13 5,0 1,0 0,-1 0,1 1,0 0,-1 0,1 1,0 0,0 0,-1 1,1-1,0 2,0-1,1 1,-1 0,1 0,-6 4,-11 9,1 0,0 1,2 1,-2 3,16-16,-1 1,0 1,1 0,0 1,1-1,-1 1,1 0,1 0,0 1,0-1,0 1,1 0,1 0,-1 0,1 0,1 1,0-1,0 0,1 1,0-1,1 1,0 6,1-8,0 0,0 1,1-1,0 0,0-1,1 1,0-1,0 1,1-1,0 0,0-1,1 1,0-1,0 0,0-1,1 1,0-1,0 0,0-1,0 0,1 0,-1 0,1-1,1 0,14 3,0-1,-1 0,2-2,-1-1,0 0,0-2,1-1,-1 0,0-2,0-1,11-3,35-11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40.968"/>
    </inkml:context>
    <inkml:brush xml:id="br0">
      <inkml:brushProperty name="width" value="0.1" units="cm"/>
      <inkml:brushProperty name="height" value="0.1" units="cm"/>
      <inkml:brushProperty name="ignorePressure" value="1"/>
    </inkml:brush>
  </inkml:definitions>
  <inkml:trace contextRef="#ctx0" brushRef="#br0">232 60,'-13'0,"-1"0,1 1,-1 0,1 1,0 0,-6 3,14-3,0 0,0 0,1 1,-1-1,1 1,0 0,-1 1,1-1,1 1,-1-1,1 1,-1 1,1-1,0 0,0 1,1-1,-2 6,-2 2,2 0,0 1,1 0,0 0,-1 8,-9 39,3-42,2-21,6 0,1 0,0 0,0 0,0 0,1 0,-1 0,1 0,-1 0,1 0,0-2,1-5,0 0,0 0,1 0,1 0,-1 0,2 0,-1 1,1 0,1-1,-1 1,2 1,-1-1,1 1,0 0,1 0,7-6,-2 3,0 0,1 1,1 0,0 1,0 0,1 1,0 1,0 0,16-3,-27 8,-1 1,1 0,0 0,0 0,0 0,0 1,0-1,0 1,0 0,0 0,1 1,-1-1,0 1,-1 0,1 0,0 1,0-1,0 1,-1-1,1 1,1 1,-2 0,1 1,-1-1,0 1,0 0,-1 0,1 0,-1 0,1 1,-1-1,-1 0,1 1,-1-1,1 1,-1 0,-1 0,1-1,-1 4,3 81,-4-69,1 1,1-1,1 1,0-1,5 13,1-7</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41.335"/>
    </inkml:context>
    <inkml:brush xml:id="br0">
      <inkml:brushProperty name="width" value="0.1" units="cm"/>
      <inkml:brushProperty name="height" value="0.1" units="cm"/>
      <inkml:brushProperty name="ignorePressure" value="1"/>
    </inkml:brush>
  </inkml:definitions>
  <inkml:trace contextRef="#ctx0" brushRef="#br0">189 0,'-5'0,"1"0,0 0,0 1,-1-1,1 1,0 0,0 0,0 1,0-1,0 1,0 0,0 0,0 0,1 0,-1 1,1-1,0 1,0 0,0 0,0 0,0 1,-1 1,-3 8,0-1,1 1,1 0,0 1,1-1,0 4,-14 38,17-55,-9 27,1-1,0 1,2 0,1 4,5-23,0 0,0 0,1 0,0 0,1 0,0 0,0 0,1 1,-2-5,2-1,-1 1,0-1,1 0,-1 1,1-1,0 0,0 0,0 0,1 0,-1-1,1 1,-1-1,1 1,0-1,0 0,2 1,-2-1,1 0,0-1,0 1,0-1,0 0,0 0,1 0,-1-1,0 0,0 1,0-2,1 1,-1 0,0-1,28-5</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41.788"/>
    </inkml:context>
    <inkml:brush xml:id="br0">
      <inkml:brushProperty name="width" value="0.1" units="cm"/>
      <inkml:brushProperty name="height" value="0.1" units="cm"/>
      <inkml:brushProperty name="ignorePressure" value="1"/>
    </inkml:brush>
  </inkml:definitions>
  <inkml:trace contextRef="#ctx0" brushRef="#br0">97 117,'-96'0,"96"0,0 0,0 0,0 0,0 0,0 0,0 0,0 0,0 0,0 0,0 0,0 0,0 0,1 0,-1-1,0 1,0 0,0 0,0 0,0 0,0 0,0 0,0 0,0 0,0 0,0 0,0 0,0 0,0-1,0 1,0 0,0 0,0 0,0 0,0 0,0 0,0 0,0 0,0 0,0 0,-1 0,1 0,0-1,0 1,0 0,0 0,0 0,0 0,0 0,0 0,0 0,0 0,14-7,21-6,5 5,-1 2,20 0,-41 5,-1 0,1 1,-1 1,1 1,-1 1,14 3,-29-5,0 0,0-1,-1 1,1 0,0 0,-1 0,1 0,-1 0,1 1,-1-1,0 0,0 1,1-1,-1 1,0-1,0 1,0 0,0-1,-1 1,1 0,0 1,0-1,0 0,0 0,1 0,-1 0,0-1,1 1,0 0,-1 0,1-1,0 1,0-1,0 0,3 2,1 0,0-1,0 0,0 0,0 0,1-1,-1 0,0 0,1 0,-1-1,1 0,3-1,83-14,-42 5,-36 8,2 1,0-2,0 0,0-1,0-1,-1 0,0-1,0-1,-14 6,-1 1,0-1,0 1,0-1,0 1,0-1,0 0,-1 0,1 1,0-1,0 0,0 0,-1 0,1 0,0 0,-1 0,1 0,-1 0,1 0,-1 0,1 0,-1 0,0 0,0-1,1 1,-1 0,0 0,0 0,-1-1,0 0,1 0,-1 0,0 0,0 1,0-1,0 0,0 1,0-1,-1 1,1-1,-1 1,1 0,-1-1,0 1,-5-4,0 0,0 1,-1 0,0 0,1 1,-1 0,-4-1,4 2,-1 0,0 0,0 1,0 1,0-1,1 1,-1 1,0 0,0 0,-1 1,6-1,0 0,1 1,0-1,-1 1,1 0,0 0,0 0,0 0,0 1,0-1,1 1,-1-1,1 1,0 0,-1 0,1 0,0 1,1-1,-1 0,1 1,-1-1,1 1,0-1,0 1,0 2,-1 6,0 0,0 0,1 1,1-1,0 1,1-1,0 1,1-1,0 0,1 1,0-1,1-1,1 1,-1 0,2-1,0 0,5 7,-5-10,0 0,1-1,-1 1,2-1,-1-1,1 0,0 0,0 0,1-1,0 0,0-1,0 0,0 0,1-1,-1 0,1-1,0 0,0 0,0-1,-1 0,1-1,3-1,35-4,-4-4</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42.152"/>
    </inkml:context>
    <inkml:brush xml:id="br0">
      <inkml:brushProperty name="width" value="0.1" units="cm"/>
      <inkml:brushProperty name="height" value="0.1" units="cm"/>
      <inkml:brushProperty name="ignorePressure" value="1"/>
    </inkml:brush>
  </inkml:definitions>
  <inkml:trace contextRef="#ctx0" brushRef="#br0">1 128,'3'0,"1"0,-1 0,1 1,-1 0,1-1,-1 1,0 1,1-1,-1 0,0 1,0 0,0 0,0-1,0 2,0-1,-1 0,3 3,0 1,0 0,0 0,-1 1,0-1,0 1,-1 0,0 0,1 4,2 5,-2 1,0 0,0 0,-2 0,0 1,-1-1,-1 6,-10 18,1-29,8-12,0-1,1 1,-1 0,0-1,1 1,-1-1,1 1,-1-1,1 1,-1-1,1 1,-1-1,1 0,-1 1,1-1,0 0,-1 1,1-1,0 0,0 0,-1 1,1-1,0 0,0 1,0-2,-3-10,1 0,0-1,1 1,0-1,1 1,1-1,0 0,0 1,1-1,1 1,0 0,1 0,0 0,6-10,-5 9,1 0,1 0,1 1,-1 0,2 0,0 1,0 0,1 0,0 1,1 1,0 0,0 0,3 0,1 1,2 1,-1 1,1 0,-1 1,1 1,1 1,-1 0,0 2,1-1,11 1,-1 1,0 1,1 1,-1 2,5 2,7 4</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4.428"/>
    </inkml:context>
    <inkml:brush xml:id="br0">
      <inkml:brushProperty name="width" value="0.1" units="cm"/>
      <inkml:brushProperty name="height" value="0.1" units="cm"/>
      <inkml:brushProperty name="ignorePressure" value="1"/>
    </inkml:brush>
  </inkml:definitions>
  <inkml:trace contextRef="#ctx0" brushRef="#br0">1 0,'6'0,"3"0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5.80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0 207,'56'1,"-15"1,0-2,0-1,34-7,-64 7,0-1,-1-1,1 0,-1 0,1-1,-1 0,-1-1,1 0,-1 0,1-1,-2-1,1 1,-1-1,0-1,0 1,-1-1,3-4,-8 9,-1 0,1 1,-1-1,0 0,1 0,-1 0,-1 0,1 0,0 0,-1 0,1 0,-1-1,0 1,0 0,0 0,-1 0,1 0,-1 0,0-1,1 1,-1 0,-1 1,1-1,-1-1,1 1,0 1,-1 1,1-1,-1 0,1 0,-1 0,0 1,0-1,0 1,0-1,0 1,0 0,0 0,0 0,0 0,-1 0,1 1,0-1,0 0,-1 1,1 0,-1 0,1-1,0 1,-1 1,1-1,0 0,-1 1,1-1,0 1,-1-1,0 2,-11 4,1 0,-1 1,1 1,1 0,-1 0,2 2,-1-1,1 2,0-1,1 1,1 1,-5 6,8-10,0 0,1 0,0 1,0 0,0 0,1 0,1 1,0-1,0 1,1 0,0 0,0 0,1 0,1 0,0 0,0 0,1 0,1 10,0-15,0 1,0 0,1-1,0 1,0-1,0 0,0 0,1 0,0-1,0 1,0-1,0 0,1 0,0 0,0-1,0 1,0-1,0-1,1 1,7 3,0-1,0-1,1 0,0-1,-1 0,1-1,7 0,21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5.393"/>
    </inkml:context>
    <inkml:brush xml:id="br0">
      <inkml:brushProperty name="width" value="0.1" units="cm"/>
      <inkml:brushProperty name="height" value="0.1" units="cm"/>
      <inkml:brushProperty name="ignorePressure" value="1"/>
    </inkml:brush>
  </inkml:definitions>
  <inkml:trace contextRef="#ctx0" brushRef="#br0">1 84,'3'-1,"0"0,0-1,-1 1,1 0,0-1,-1 0,1 1,-1-1,1 0,-1 0,0-1,0 1,0 0,0-1,0 1,0-2,10-9,-6 7,0 1,-1 1,2-1,-1 1,0 0,2 0,-7 3,1 1,-1-1,0 0,0 1,1-1,-1 1,0 0,1-1,-1 1,0 0,1 0,-1 0,0 0,1 0,-1 0,0 0,1 0,-1 1,1-1,-1 0,0 1,0-1,1 1,-1-1,0 1,0 0,0 0,0 0,0-1,1 1,-2 0,1 0,0 0,0 0,0 1,0-1,-1 0,1 1,2 5,0 1,0 0,-1 0,0 1,-1-1,1 0,-2 0,1 1,-1-1,-1 6,-12 89,11-89,-62 365,55-324,4-30,1 1,2 0,0 4,7-6,-5-24,0 0,0 0,0 1,1-1,-1 0,0 0,0 0,1 0,-1 1,0-1,1 0,-1 0,0 0,1 0,-1 0,0 0,0 0,1 0,-1 0,0 0,1 0,-1 0,0 0,1 0,-1 0,0 0,1 0,-1 0,0-1,0 1,1 0,-1 0,0 0,0 0,1-1,-1 1,0 0,0 0,3-3,-1 0,1 1,-1-1,0 0,0 0,0-1,0 1,-1 0,1-1,-1-1,9-24,13-38,3 0,4 0,-20 48,0 0,1 1,0 1,2-1,0 2,1 0,0 1,1 0,4-1,-13 11,1 0,0 1,0-1,1 1,-1 1,1 0,-1 0,1 0,0 1,0 0,1 1,-1 0,0 0,0 0,1 1,-1 1,6 0,-10 0,1 0,0 0,-1 1,0-1,1 1,-1 0,0 1,0-1,0 0,0 1,-1 0,1 0,-1 0,0 1,0-1,0 1,0 0,0-1,-1 1,1 0,-1 1,0-1,-1 0,1 1,-1-1,0 1,0-1,0 1,-1-1,1 1,-1 3,0-1,0 1,-1-1,1 1,-2-1,1 1,-1-1,0 0,0 0,-1 0,0 0,-1 0,1 0,-1-1,0 0,-1 0,1 0,-1 0,-1-1,-2 3,-15 12,0-1,-2-1,-1-1,-6 3,-2 1,24-13,-1-1,0-1,0 0,0 0,-1-1,1-1,-1 0,0 0,-12 1,-3-5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5.855"/>
    </inkml:context>
    <inkml:brush xml:id="br0">
      <inkml:brushProperty name="width" value="0.1" units="cm"/>
      <inkml:brushProperty name="height" value="0.1" units="cm"/>
      <inkml:brushProperty name="ignorePressure" value="1"/>
    </inkml:brush>
  </inkml:definitions>
  <inkml:trace contextRef="#ctx0" brushRef="#br0">1 221,'13'2,"1"-1,-1 2,0 0,0 0,0 2,0-1,-1 1,6 4,-8-3,1-1,-1-1,1 0,0 0,0-1,0 0,0-1,0-1,1 0,-1 0,0-1,9-1,-7-1,1-2,-1 0,0-1,-1 0,1-1,-1 0,0-1,0 0,-1-1,1-1,-4 3,0-1,-1 0,1 0,-2 0,1-1,-1 0,0-1,-1 1,0-1,0 0,-1 0,0-1,2-8,-5 15,0 0,0 0,0 0,-1-1,0 1,0 0,0 0,0-1,0 1,0 0,-1 0,0 0,1 0,-1 0,-1 0,1 0,0 0,-1 0,1 0,-1 0,0 1,0-1,0 1,0-1,0 1,-1 0,1 0,-1 0,1 0,-1 0,0 1,0-1,1 1,-1 0,0-1,-2 1,-2-1,0 0,-1 0,0 1,1 0,-1 1,0-1,1 1,-1 1,0 0,1 0,-1 0,1 1,-1 0,-4 2,-4 4,1 0,0 1,0 0,1 1,1 1,-1 0,2 1,0 0,0 1,1 1,-1 2,7-10,0 1,0-1,1 1,0 1,1-1,-1 0,1 1,1 0,-1 0,1 0,1 0,-1 0,1 0,1 0,0 0,0 0,0 1,1-1,0 0,1 0,0 0,0 0,1 0,0 1,0-4,1 1,0-1,0 0,0 0,0 0,1-1,-1 1,1-1,1 0,-1-1,0 1,1-1,0 0,-1 0,1-1,0 0,1 0,-1 0,0-1,0 1,1-2,-1 1,1-1,-1 0,1 0,2-1,13-1,0-1,-1 0,0-2,1-1,-2 0,1-2,3-2,28-14</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6.197"/>
    </inkml:context>
    <inkml:brush xml:id="br0">
      <inkml:brushProperty name="width" value="0.1" units="cm"/>
      <inkml:brushProperty name="height" value="0.1" units="cm"/>
      <inkml:brushProperty name="ignorePressure" value="1"/>
    </inkml:brush>
  </inkml:definitions>
  <inkml:trace contextRef="#ctx0" brushRef="#br0">199 14,'0'-13,"0"13,0 0,0 1,0-1,-1 0,1 0,0 0,0 0,0 0,0 0,0 0,0 0,-1 0,1 0,0 0,0 0,0 0,0 0,0 0,0 0,-1 0,1-1,0 1,0 0,0 0,0 0,0 0,0 0,0 0,-1 0,-14 23,-6 6,2 2,1 0,1 2,2 0,2 0,0 1,3 1,-4 21,0 16,3 0,3 0,2 59,5-111,2-1,0 0,1 0,1 0,1 0,1 3,4 6</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6.532"/>
    </inkml:context>
    <inkml:brush xml:id="br0">
      <inkml:brushProperty name="width" value="0.1" units="cm"/>
      <inkml:brushProperty name="height" value="0.1" units="cm"/>
      <inkml:brushProperty name="ignorePressure" value="1"/>
    </inkml:brush>
  </inkml:definitions>
  <inkml:trace contextRef="#ctx0" brushRef="#br0">33 51,'1'-3,"-1"1,1-1,0 0,1 0,-1 0,0 1,1-1,0 1,-1-1,1 1,0 0,0 0,0-1,1 1,-1 1,0-1,1 0,-1 1,1-1,0 1,-1 0,3-1,-5 2,1 0,0 0,-1 1,1-1,-1 0,1 1,-1-1,1 0,-1 1,0-1,1 0,-1 1,1-1,-1 1,0-1,1 1,-1-1,0 1,1-1,-1 1,0-1,0 1,0 0,0-1,1 1,-1-1,0 1,0-1,0 1,0 0,0-1,0 1,0-1,-1 1,1 0,0-1,0 1,0-1,-1 1,1-1,0 1,-8 27,8-27,-26 59,16-39,0 1,1 0,1 1,-2 14,9-32,0-1,0 0,1 1,-1-1,1 0,0 1,0-1,1 1,-1-1,1 1,0-1,0 0,0 0,1 1,-1-1,1 0,0 0,1-1,-1 1,0 0,1-1,0 1,0-1,0 0,3 3,0-3,-1 1,1-1,-1 0,1 0,0-1,0 1,1-2,-1 1,0 0,1-1,-1 0,1-1,-1 0,1 0,-1 0,0-1,1 1,-1-2,1 1,-1-1,0 0,0 0,0 0,0-1,0 0,0 0,1-2,1 1,0-1,-1-1,0 1,0-1,-1 0,0-1,0 0,0 0,-1 0,0 0,0-1,-1 0,0 0,0 0,-1-1,0 1,1-6,-1 0,-1-1,-1-1,0 1,-1 0,-1 0,0 0,-1 0,0 0,-1 0,-1 0,-4-7,-2-4</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6.996"/>
    </inkml:context>
    <inkml:brush xml:id="br0">
      <inkml:brushProperty name="width" value="0.1" units="cm"/>
      <inkml:brushProperty name="height" value="0.1" units="cm"/>
      <inkml:brushProperty name="ignorePressure" value="1"/>
    </inkml:brush>
  </inkml:definitions>
  <inkml:trace contextRef="#ctx0" brushRef="#br0">0 35,'4'0,"-1"1,0-1,0 1,0-1,0 1,0 0,0 0,0 0,0 0,0 1,0-1,-1 1,1 0,-1 0,1 0,-1 0,0 0,1 0,-1 1,0-1,0 1,-1-1,1 1,-1 0,1 0,-1 0,0 0,0 0,0 0,0 0,-1 0,1 0,2 18,0 0,-1-1,-1 1,-1 18,0 7,1-36,1-1,-1 1,1-1,1 0,0 0,0 0,1 0,0-1,0 0,1 1,0-1,1-1,0 1,0-1,0 0,1 0,0-1,8 6,-11-9,2 0,-1 0,0 0,1-1,-1 1,1-1,0 0,0-1,0 0,0 0,0 0,0 0,0-1,0 0,0-1,0 1,0-1,0 0,0 0,-1-1,1 0,0 0,-1 0,1-1,-1 0,0 0,1 0,-2-1,5-3,7-6,-1-1,-1 0,0-2,-1 1,-1-2,3-4,59-109,-40 69,-23 42,-6 12,-1 0,0 0,0 0,-1 0,0-1,0 0,0 1,-1-1,0-2,-2 10,0 0,0 0,0 0,0 0,0-1,0 1,0 0,0 0,0 0,0 0,0 0,0 0,0-1,0 1,0 0,0 0,0 0,0 0,0 0,0-1,0 1,0 0,0 0,0 0,0 0,0 0,0 0,0-1,0 1,0 0,0 0,0 0,-1 0,1 0,0 0,0 0,0 0,0 0,0-1,0 1,0 0,-1 0,1 0,0 0,0 0,0 0,0 0,0 0,-1 0,1 0,0 0,0 0,0 0,0 0,0 0,0 0,-1 0,1 0,0 0,-10 9,-7 13,6 0,0 0,1 1,1 0,2 0,0 1,1 0,-1 13,5-23,1 0,1 0,0-1,0 1,1 0,1-1,0 1,1-1,1 1,0-1,1 0,0 0,1-1,2 4,-5-11,1 0,0 0,0-1,0 1,1-1,-1 0,1 0,0 0,0-1,1 0,-1 0,0 0,1 0,0-1,0 0,0 0,0-1,0 0,0 0,0 0,0-1,0 0,1 0,4-1,2 0,0 0,0-2,-1 1,1-2,0 0,-1 0,0-1,0 0,0-1,-1-1,3-2,3-3,0-2,-1 1,-1-2,0 0,-1-1,0-1,-2 0,10-16,-16 21,1 1,-2-2,0 1,0 0,-1-1,0 0,-1 0,-1 0,0 0,-1-1,0 1,-1 0,-1-1,-1-7,-11-57,7 44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8.057"/>
    </inkml:context>
    <inkml:brush xml:id="br0">
      <inkml:brushProperty name="width" value="0.1" units="cm"/>
      <inkml:brushProperty name="height" value="0.1" units="cm"/>
      <inkml:brushProperty name="ignorePressure" value="1"/>
    </inkml:brush>
  </inkml:definitions>
  <inkml:trace contextRef="#ctx0" brushRef="#br0">169 43,'0'-3,"0"0,0 1,0-1,-1 0,1 0,-1 1,1-1,-1 0,0 1,0-1,-1 1,1-1,-1 0,2 2,0 1,-1 0,1-1,0 1,-1 0,1-1,-1 1,1 0,0 0,-1 0,1-1,-1 1,1 0,0 0,-1 0,1 0,-1 0,1 0,-1-1,1 1,-1 0,1 0,0 1,-1-1,1 0,-1 0,1 0,-1 0,-15 16,9-2,1 0,1 1,0 0,0 0,2 0,0 1,0-1,1 7,-4 20,-54 380,58-409,0-8,1 1,-1 0,2-1,-1 1,1 0,-1 0,2 0,-1-1,1 1,-1 0,2 0,-1-1,1 1,1 3,-3-8,1-1,0 0,-1 0,1 0,-1 0,1 1,-1-1,1 0,-1 0,1 0,-1 0,1 0,-1 0,1-1,0 1,-1 0,1 0,-1 0,1 0,-1-1,1 1,-1 0,0-1,1 1,-1 0,1-1,-1 1,1 0,-1-1,0 1,1-1,-1 1,0-1,0 1,1-1,15-19,-14 18,12-16,-3 6,-2 0,0-1,0 1,-1-2,4-9,-11 20,0-1,1 1,-1-1,0 0,-1 1,1-1,-1 0,1 0,-1 0,0 1,-1-1,1 0,-1 0,1 1,-1-1,0 0,-1 1,1-1,0 1,-1-1,0 1,0 0,0-1,0 1,-1 0,-8-9,0 1,-1 0,0 0,-2 1,-34-32,47 41,0 0,0 0,0 0,0 0,1 0,-1 0,0 0,0 0,1-1,-1 1,0 0,1 0,-1-1,1 1,0 0,-1-1,1 1,0 0,0-1,0 1,0-1,0 1,0 0,0-1,0 1,1 0,-1-1,1 0,0 0,1 0,-1 0,1 0,0 0,0 0,0 1,0-1,0 0,0 1,1 0,-1-1,0 1,1 0,0 0,11-4,1 1,-1 0,1 1,12-1,38-2,38 4,-53 2</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8.544"/>
    </inkml:context>
    <inkml:brush xml:id="br0">
      <inkml:brushProperty name="width" value="0.1" units="cm"/>
      <inkml:brushProperty name="height" value="0.1" units="cm"/>
      <inkml:brushProperty name="ignorePressure" value="1"/>
    </inkml:brush>
  </inkml:definitions>
  <inkml:trace contextRef="#ctx0" brushRef="#br0">198 96,'0'-4,"-5"-53,5 55,0 1,-1-1,1 0,-1 1,1-1,-1 1,0-1,1 1,-1-1,0 1,0-1,0 1,0 0,0-1,-1 1,1 0,0 0,-1 0,1 0,0 0,-1 0,1 0,-1 1,1-1,-1 0,0 1,1-1,-1 1,0 0,1 0,-1 0,1 0,-1 0,1 1,-1-1,1 1,-1 0,1-1,0 1,-1 0,1 0,0 0,0 0,-1 0,1 0,0 0,0 0,0 0,0 0,0 1,1-1,-1 0,0 1,1-1,-1 1,1-1,-1 1,1-1,-1 1,1-1,0 1,-8 51,7-51,-10 83,-4-1,-24 76,6-28,13-9,24-139,1 1,1-1,0 1,1 0,0 1,2 0,-1 0,2 1,0-1,10-12,0 0,2 2,1 0,21-16,-39 36,0 0,0 0,1 1,0 0,-1 0,1 0,0 0,0 1,1 0,-1 1,0-1,1 1,3 0,-7 1,-1 0,1 1,0-1,0 1,-1-1,1 1,0 0,-1 0,1 0,-1 0,1 1,-1-1,1 1,-1-1,0 1,0 0,0 0,0 0,0 0,0 0,-1 0,1 1,-1-1,1 1,-1-1,0 1,0-1,0 1,0 0,-1-1,1 1,0 1,1 5,0 1,-1 0,0 0,-1-1,0 1,0 0,-1 0,0 0,-2 6,-4 10,0-1,-10 20,8-23,1 1,1 0,1 0,1 1,5-20,-1-1,1 0,0 0,0 1,0-1,0 0,0 1,1-1,0 0,-1 0,1 0,0 1,1-1,-1 0,0 0,3 2,10 12</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38.902"/>
    </inkml:context>
    <inkml:brush xml:id="br0">
      <inkml:brushProperty name="width" value="0.1" units="cm"/>
      <inkml:brushProperty name="height" value="0.1" units="cm"/>
      <inkml:brushProperty name="ignorePressure" value="1"/>
    </inkml:brush>
  </inkml:definitions>
  <inkml:trace contextRef="#ctx0" brushRef="#br0">0 197,'1'-2,"-1"-1,1 1,0 0,0 0,0 0,0 0,0 0,1 0,-1 0,0 0,1 0,0 1,-1-1,1 1,0-1,0 1,0 0,0-1,0 1,1 0,44-20,-36 20,0 1,0-1,0 2,0 0,0 0,-1 1,1 0,0 1,-1 0,1 0,-1 1,2 2,3 0,2-1,-1 0,0-1,14 1,-16-4,0-1,0-1,0-1,0 0,0 0,0-2,0 1,-1-2,4-1,-8 2,-1 1,1-1,-1-1,0 0,0 0,0 0,-1-1,0 0,0 0,0-1,-1 0,0 0,0-1,0-1,-5 8,0-1,0 0,0 1,-1-1,1 0,0 1,-1-1,1 0,-1 0,1 0,-1 0,0 0,0 1,0-1,0 0,0 0,0 0,-1 0,1 0,0 0,-1 1,0-1,1 0,-1 0,0 1,0-1,0 0,0 1,0-1,0 1,-1-1,1 1,0 0,-1-1,1 1,-1 0,0 0,1 0,-1 0,0 0,1 1,-1-1,0 0,0 1,0 0,-1-1,-5-1,1 0,-1 1,0-1,0 2,0-1,0 1,0 0,0 1,0 0,-6 1,-1 3,1 0,0 1,0 1,1 0,0 1,0 0,1 1,0 0,0 1,1 0,0 1,1 0,-6 9,5-5,0 1,1 1,1-1,0 2,1-1,1 1,1 0,0 1,2-1,-2 10,5-20,0 1,1-1,0 1,0-1,1 0,0 1,0-1,1 0,0 0,1 0,0 0,0 0,0 0,1-1,0 1,1-1,0 0,0-1,0 1,1-1,0 0,0 0,0-1,1 0,0 0,6 3,11 6,0-1,1-1,1-2,0 0,0-2,1-1,15 2,28 4</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49.575"/>
    </inkml:context>
    <inkml:brush xml:id="br0">
      <inkml:brushProperty name="width" value="0.1" units="cm"/>
      <inkml:brushProperty name="height" value="0.1" units="cm"/>
      <inkml:brushProperty name="ignorePressure" value="1"/>
    </inkml:brush>
  </inkml:definitions>
  <inkml:trace contextRef="#ctx0" brushRef="#br0">9 0,'-1'1,"0"-1,1 1,-1-1,1 1,-1 0,1-1,-1 1,1 0,-1-1,1 1,-1 0,1 0,0-1,-1 1,1 0,0 0,0 0,0-1,0 1,-1 0,1 0,0 0,0-1,1 1,-1 0,0 0,0 0,0 0,3 39,-1-23,2 462,-5-288,1-158</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49.944"/>
    </inkml:context>
    <inkml:brush xml:id="br0">
      <inkml:brushProperty name="width" value="0.1" units="cm"/>
      <inkml:brushProperty name="height" value="0.1" units="cm"/>
      <inkml:brushProperty name="ignorePressure" value="1"/>
    </inkml:brush>
  </inkml:definitions>
  <inkml:trace contextRef="#ctx0" brushRef="#br0">0 256,'1'0,"0"0,-1 0,1 0,-1 0,1 0,0 0,-1 0,1-1,-1 1,1 0,0-1,-1 1,1 0,-1-1,1 1,-1 0,1-1,-1 1,1-1,-1 1,0-1,1 1,-1-1,0 1,1-1,-1 0,0 1,0-1,1 1,-1-4,-3 11,1 5,2 0,0 0,0 0,1 0,0 0,1 0,1 0,2 7,3 21,-1-9,-4-42,-3-55,0 55,3-52,2-1,4 2,10-37,-10 66,1 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6.51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184 60,'7'-19,"2"-7,-9 25,0 1,-1-1,1 0,0 1,0-1,0 0,-1 1,1-1,0 1,-1-1,1 0,0 1,-1-1,1 1,-1-1,1 1,-1-1,1 1,-1 0,1-1,-1 1,0 0,1-1,-1 1,1 0,-1 0,0-1,1 1,-1 0,0 0,1 0,-1 0,0 0,1 0,-1 0,0 0,1 0,-1 0,0 1,-5-1,1 1,0 1,0-1,-1 1,1 0,0 0,0 1,1-1,-1 1,1 0,-1 0,1 1,0-1,0 1,-1 1,-9 9,0 1,1 1,-6 8,14-15,-1 0,1 0,1 0,0 1,0-1,1 1,0 0,0 0,1 0,1 1,0-1,0 0,1 1,0 4,0-11,1 1,0-1,-1 0,1 1,1-1,-1 0,1 0,0 0,0 0,0 0,0 0,0 0,1-1,0 1,0-1,0 1,0-1,0 0,1-1,-1 1,1 0,0-1,0 0,0 0,0 0,0-1,0 1,1-1,-1 0,0 0,1 0,-1-1,1 1,-1-1,7 0,0-1,0 1,0-2,0 1,9-4,14-4</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0.401"/>
    </inkml:context>
    <inkml:brush xml:id="br0">
      <inkml:brushProperty name="width" value="0.1" units="cm"/>
      <inkml:brushProperty name="height" value="0.1" units="cm"/>
      <inkml:brushProperty name="ignorePressure" value="1"/>
    </inkml:brush>
  </inkml:definitions>
  <inkml:trace contextRef="#ctx0" brushRef="#br0">1 152,'0'4,"1"-1,0 0,0 0,0 0,0 0,0-1,1 1,-1 0,2 2,9 18,-8-5,-1 0,0 1,-1-1,-1 18,-1-18,1 0,1 1,1-1,2 9,-5-26,0 0,1 0,-1 0,0 0,0 0,1 0,-1 0,1 0,-1 0,1 0,-1 0,1-1,-1 1,1 0,0 0,0 0,-1-1,1 1,1 0,7-11,5-42,-12 40,6-18,2 1,0-1,2 2,1 0,1 0,2 1,0 1,2 0,1 2,18-19,-32 38,-1 1,1 0,1 0,-1 0,1 1,-1 0,1 0,0 0,0 1,0 0,1 0,-5 1,0 1,0 0,0-1,0 1,0 0,0 0,0 0,0 0,0 1,0-1,0 1,0-1,0 1,0-1,0 1,0 0,0 0,0 0,0 0,-1 1,1-1,0 0,-1 1,1-1,-1 1,0-1,1 1,-1 0,0-1,0 1,0 0,0 0,-1 0,1 0,0 2,5 20,-1 0,-2 1,0 0,-2-1,0 1,-2 0,-2 13,1 16,0-11,-2 0,-2 0,-2-1,-7 21,10-46</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0.843"/>
    </inkml:context>
    <inkml:brush xml:id="br0">
      <inkml:brushProperty name="width" value="0.1" units="cm"/>
      <inkml:brushProperty name="height" value="0.1" units="cm"/>
      <inkml:brushProperty name="ignorePressure" value="1"/>
    </inkml:brush>
  </inkml:definitions>
  <inkml:trace contextRef="#ctx0" brushRef="#br0">56 149,'0'3,"-1"0,0 0,0 1,0-1,-1 0,1 0,-1 0,0 0,1 0,-1-1,0 1,-1 0,1-1,0 1,-3 0,2 1,-1-1,1 1,0 0,0 0,0 0,1 1,-2 2,3-6,1 1,-1 0,1 0,0-1,0 1,0 0,0-1,0 1,0 0,0 0,0-1,1 1,-1 0,1 0,-1-1,1 1,-1-1,1 1,0-1,0 1,0-1,0 1,0-1,1 1,1 1,0 0,1 0,-1-1,0 1,1-1,-1 0,1 0,0-1,0 1,0-1,0 1,0-1,0 0,4 0,64 4,-57-4,12-1,0-1,0-1,0-1,0-1,20-6,-38 8,0 0,-1-1,1 0,-1 0,0-1,0 0,0-1,0 1,-1-1,0-1,0 1,0-1,-1-1,0 1,0-1,0 0,-1 0,0-1,0-1,-3 5,0 0,-1-1,0 1,0 0,0-1,0 1,-1 0,0-1,1 1,-2-1,1 1,0 0,-1-1,0 1,0-1,0 1,-1 0,-1-2,0 0,0 0,0 0,-1 1,0-1,-1 1,1 0,-1 0,0 1,0-1,0 1,-6-3,4 2,-1 1,1 0,-1 0,0 0,1 1,-2 1,1-1,0 1,0 1,-1 0,1 0,-1 0,1 1,-1 0,1 1,-1 0,1 0,0 1,0 0,-1 0,-1 4,1-1,0 1,0 1,0 0,0 0,1 1,1 0,-1 0,1 1,1-1,-1 2,2-1,-1 1,1 0,1 0,0 0,-2 8,-2 7,1 0,1 0,1 1,2 0,0 0,2 0,1 2,0-19,0 1,1-1,1 0,-1 0,2 0,-1-1,1 1,0 0,1-1,0 0,0 0,1 0,0 0,0-1,1 1,0-2,1 1,-1-1,1 1,0-2,0 1,1-1,0 0,0-1,0 0,3 1,17 6,0-2,1 0,-1-2,2-1,-1-2,0-1,14 0,40 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2.870"/>
    </inkml:context>
    <inkml:brush xml:id="br0">
      <inkml:brushProperty name="width" value="0.1" units="cm"/>
      <inkml:brushProperty name="height" value="0.1" units="cm"/>
      <inkml:brushProperty name="ignorePressure" value="1"/>
    </inkml:brush>
  </inkml:definitions>
  <inkml:trace contextRef="#ctx0" brushRef="#br0">451 143,'-1'-6,"0"0,0 0,-1 0,1 0,-1 0,0 0,-1 0,0 1,0-1,0 1,0 0,-1 0,0 0,0 0,0 1,-1-1,1 1,-4-2,2 2,0-1,0 1,0 0,-1 1,1-1,-1 1,0 1,0-1,0 1,0 1,0-1,-1 1,1 0,0 1,-1 0,1 0,0 0,-3 1,-4 2,0 1,0 0,1 1,-1 0,1 1,1 0,-1 1,1 1,0 0,0 0,1 1,1 1,-1 0,1 0,1 1,0 1,1-1,0 1,0 0,2 1,-1 0,2 0,-1 3,4-11,1-1,-1 0,1 0,0 1,1-1,-1 0,1 1,0-1,0 1,0-1,1 1,-1-1,1 0,0 1,0-1,1 0,-1 0,1 0,0 0,0 0,0 0,1 0,-1-1,1 1,0-1,0 0,0 0,1 0,-1 0,1 0,-1-1,1 0,0 1,0-1,0-1,0 1,4 1,1 0,1 0,0-1,0 0,0 0,0-1,0 0,0-1,0 0,0 0,1-1,-1-1,0 0,-1 0,1-1,0 0,2-2,-3 1,-1-1,1 0,-2-1,1 0,0 0,-1 0,0-1,-1 0,0-1,0 0,0 0,-1 0,0 0,-1-1,0 0,0 0,2-9,1-6,-2 0,0-1,-2 1,0-1,-2 0,-1-9,-2 20,-3 12,-10 21,-11 36,15-21,1 1,2 1,1 0,2 0,1 0,2 1,3 34,0-33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3.313"/>
    </inkml:context>
    <inkml:brush xml:id="br0">
      <inkml:brushProperty name="width" value="0.1" units="cm"/>
      <inkml:brushProperty name="height" value="0.1" units="cm"/>
      <inkml:brushProperty name="ignorePressure" value="1"/>
    </inkml:brush>
  </inkml:definitions>
  <inkml:trace contextRef="#ctx0" brushRef="#br0">379 308,'8'0,"-1"-1,1 0,0 0,0-1,-1 0,1 0,-1-1,0 0,0 0,0-1,0 0,0 0,-1 0,0-1,0 0,0 0,0-1,1-2,0 1,-1-1,0-1,-1 1,0-1,0 0,0 0,-1 0,-1-1,0 1,0-1,-1 0,0 0,0 0,-1-1,-1 7,0 0,-1 0,1 0,-1 0,0 0,0 0,0 0,-1 0,1 0,-1 1,0-1,0 0,0 1,-1 0,1-1,-1 1,0 0,0 0,0 1,0-1,0 0,-1 1,1 0,-1 0,1 0,-1 0,0 1,0-1,0 1,0 0,-1 0,-6-2,-1 0,0 1,1 0,-1 1,0 0,0 1,0 0,0 1,0 0,-4 2,5 0,0 0,0 1,0 0,1 1,-1 0,1 0,1 1,-1 1,1-1,0 2,0-1,1 1,0 0,1 1,0 0,0 0,1 1,0 0,0 0,1 0,-3 9,-6 22,2 1,1 1,3 0,1 0,2 8,-11 54,-70 316,76-376</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3.653"/>
    </inkml:context>
    <inkml:brush xml:id="br0">
      <inkml:brushProperty name="width" value="0.1" units="cm"/>
      <inkml:brushProperty name="height" value="0.1" units="cm"/>
      <inkml:brushProperty name="ignorePressure" value="1"/>
    </inkml:brush>
  </inkml:definitions>
  <inkml:trace contextRef="#ctx0" brushRef="#br0">9 111,'-7'-7,"5"-1,9-1,11 3,8-6,6 0,5 2,9 3,4 2,-1-5,-1 0,-3 2,-9 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3.996"/>
    </inkml:context>
    <inkml:brush xml:id="br0">
      <inkml:brushProperty name="width" value="0.1" units="cm"/>
      <inkml:brushProperty name="height" value="0.1" units="cm"/>
      <inkml:brushProperty name="ignorePressure" value="1"/>
    </inkml:brush>
  </inkml:definitions>
  <inkml:trace contextRef="#ctx0" brushRef="#br0">42 9,'7'-7,"-5"5,-3 9,-7 10,-3 9,1 7,1 3,3 11,3 2,1 1,1-2,1-3,7-9,9-16,2-13</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4.332"/>
    </inkml:context>
    <inkml:brush xml:id="br0">
      <inkml:brushProperty name="width" value="0.1" units="cm"/>
      <inkml:brushProperty name="height" value="0.1" units="cm"/>
      <inkml:brushProperty name="ignorePressure" value="1"/>
    </inkml:brush>
  </inkml:definitions>
  <inkml:trace contextRef="#ctx0" brushRef="#br0">33 24,'-7'6,"-8"3,4-7,11-4,12-1,11-1,8-6,5-1,-3 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4.673"/>
    </inkml:context>
    <inkml:brush xml:id="br0">
      <inkml:brushProperty name="width" value="0.1" units="cm"/>
      <inkml:brushProperty name="height" value="0.1" units="cm"/>
      <inkml:brushProperty name="ignorePressure" value="1"/>
    </inkml:brush>
  </inkml:definitions>
  <inkml:trace contextRef="#ctx0" brushRef="#br0">27 198,'-27'4,"27"-4,0 0,0 1,0-1,0 0,0 1,0-1,1 1,-1-1,0 0,0 1,0-1,0 0,0 1,1-1,-1 0,0 1,0-1,1 0,-1 0,0 1,0-1,1 0,-1 0,0 1,1-1,-1 0,0 0,1 0,-1 0,1 0,-1 1,0-1,1 0,-1 0,0 0,53 16,-32-12,1-1,-1-1,0-1,1-1,-1-1,1-1,17-4,-35 5,1 0,-1 0,1 0,-1 0,1-1,-1 0,0 0,0 0,0-1,0 1,0-1,0 0,-1 0,1 0,-1-1,0 1,0-1,0 0,-1 1,1-1,-1-1,0 1,0 0,0 0,-1-1,1 1,-1-1,0 1,-1-1,1 0,-1 1,0-1,0 0,0 1,-1-1,1 0,-1 1,-1-3,1-1,0 1,0 0,0 0,-1 1,0-1,0 0,-1 0,0 1,-1-3,2 7,1 0,-1 1,0-1,1 1,-1-1,0 1,0 0,0-1,0 1,0 0,0 0,-1 0,1 1,0-1,0 1,-1-1,1 1,0 0,-1-1,1 1,0 1,-1-1,1 0,0 0,-1 1,1-1,-2 2,-3-1,0 1,0 0,0 1,0 0,0 0,1 0,-1 0,1 1,0 0,0 1,0 0,1-1,0 2,0-1,0 1,0-1,1 1,0 0,0 1,1-1,0 1,0 0,-1 3,-5 19,2 0,0 1,2 0,1 0,2 7,-8 46,8-71,-1 1,1 0,1 0,0 0,0 0,1 0,2 10,-2-20,1-1,-1 1,1-1,0 0,0 1,0-1,0 0,0 1,1-1,-1 0,1 0,-1 0,1 0,0-1,0 1,0 0,0-1,0 1,0-1,0 1,0-1,1 0,-1 0,0 0,1-1,-1 1,1 0,-1-1,1 1,-1-1,1 0,-1 0,1 0,-1 0,1-1,1 0,34-3</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5.016"/>
    </inkml:context>
    <inkml:brush xml:id="br0">
      <inkml:brushProperty name="width" value="0.1" units="cm"/>
      <inkml:brushProperty name="height" value="0.1" units="cm"/>
      <inkml:brushProperty name="ignorePressure" value="1"/>
    </inkml:brush>
  </inkml:definitions>
  <inkml:trace contextRef="#ctx0" brushRef="#br0">112 110,'-1'0,"-1"0,1 1,0-1,-1 1,1-1,0 1,0 0,-1-1,1 1,0 0,0 0,0 0,0 0,0 0,0 0,0 0,0 0,0 0,1 1,-1-1,0 0,1 0,-1 1,1-1,-1 1,1-1,-1 2,-7 42,7-41,-2 40,2 0,2 19,1-21,-2 0,-4 22,4-64,0 1,0 0,0-1,0 1,0 0,0-1,0 1,0 0,0-1,0 1,-1 0,1-1,0 1,0 0,-1-1,1 1,0-1,-1 1,1 0,0-1,-1 1,1-1,-1 1,1-1,-1 1,1-1,-1 0,0 1,1-1,-12-14,-7-39,18 49,-7-21,2 0,0-1,2 0,1 0,1 0,1 0,1 0,3-18,-2 34,1-1,0 0,1 1,0 0,1 0,0 0,1 0,0 0,0 1,3-4,-3 7,0 1,0-1,0 1,0 0,1 1,0-1,0 1,0 0,0 0,1 1,-1 0,1 0,0 1,0 0,0 0,2 0,7 0,0 2,0-1,0 2,-1 0,1 1,0 1,14 4,24 3,-20-6</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6.124"/>
    </inkml:context>
    <inkml:brush xml:id="br0">
      <inkml:brushProperty name="width" value="0.1" units="cm"/>
      <inkml:brushProperty name="height" value="0.1" units="cm"/>
      <inkml:brushProperty name="ignorePressure" value="1"/>
    </inkml:brush>
  </inkml:definitions>
  <inkml:trace contextRef="#ctx0" brushRef="#br0">263 120,'1'0,"-1"1,1-1,-1 0,1 0,-1 0,1 0,0 0,-1 0,1 0,-1 0,1-1,-1 1,1 0,-1 0,1 0,-1-1,1 1,-1 0,1 0,-1-1,1 1,-1 0,1-1,-1 1,0-1,1 1,-1-1,0 1,1-1,-1 1,0-1,1 1,-1-1,0 1,0-1,0 1,0-1,0 1,1-1,-1 1,0-1,0 0,0 1,0-1,-1 1,1-1,0 1,0-1,0 1,0-1,0 1,-1-1,1 1,0-1,-1 1,1-1,0 1,-1-1,1 1,-1-1,-23-29,14 20,2 1,-1 1,0 0,0 1,0 0,-8-3,15 9,0 0,0 0,0 0,0 0,0 0,0 0,0 1,0-1,-1 1,1 0,0 0,0 0,-1 0,1 0,0 0,0 0,-1 1,1-1,0 1,0 0,0-1,0 1,0 0,0 0,0 1,0-1,0 0,0 1,1-1,-1 1,0 0,-14 18,1 1,1 0,1 1,2 1,-5 11,6-15,7-12,0 0,0 1,1-1,0 1,0 0,0-1,1 1,0 0,1 0,0 5,0-11,0 0,1 0,-1 0,0 0,1 0,-1 0,1 0,0 0,0-1,0 1,0 0,0 0,0-1,0 1,0-1,1 1,-1-1,1 1,-1-1,1 0,-1 0,1 0,0 0,0 0,0 0,-1 0,1 0,0-1,0 1,0-1,0 1,0-1,0 0,0 0,0 0,0 0,0 0,0 0,0-1,0 1,0-1,0 1,0-1,6-1,1-1,-1 0,0-1,-1 1,1-1,0-1,-1 0,0 0,0 0,1-3,64-62,38-70,-109 139,0 0,0-1,0 1,0 0,0 0,0 0,0 0,0 0,1 0,-1 0,0 1,1-1,-1 0,1 1,-1-1,1 1,1-1,-3 2,1-1,-1 0,1 1,-1-1,0 0,1 1,-1-1,1 1,-1-1,0 1,1-1,-1 1,0-1,0 1,1-1,-1 1,0 0,0-1,0 1,0-1,0 1,0 0,0-1,0 1,0-1,0 1,0-1,0 1,0 0,-12 56,8-47,-28 104,29-102,1 0,1 0,0 1,0-1,1 0,1 1,0-1,1 5,6 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6.87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114 0,'-6'0,"-9"0,-8 7,0 8,4 7,5 8,5 4,4 2,10-3,9-3,9-5,8-8,-3-13,2-6,1-10,1-10,-3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6.924"/>
    </inkml:context>
    <inkml:brush xml:id="br0">
      <inkml:brushProperty name="width" value="0.1" units="cm"/>
      <inkml:brushProperty name="height" value="0.1" units="cm"/>
      <inkml:brushProperty name="ignorePressure" value="1"/>
    </inkml:brush>
  </inkml:definitions>
  <inkml:trace contextRef="#ctx0" brushRef="#br0">310 108,'2'-3,"0"1,1-1,-2 1,1-1,0 0,0 0,-1 0,1 0,-1 0,0 0,0 0,0 0,-1 0,1-1,-1 1,0 0,1-1,-1 1,-1 0,1 0,0-1,-1 1,0 0,1 1,-1 0,0 0,0 0,0 0,0 1,0-1,-1 0,1 0,0 1,-1-1,0 1,1-1,-1 1,0 0,1-1,-1 1,0 0,0 0,0 0,0 1,0-1,0 0,0 1,0-1,-1 1,1 0,0 0,0-1,0 2,0-1,-1 0,1 0,0 1,-15 2,0 1,1 1,0 1,0 0,0 1,1 1,0 0,0 1,1 0,0 2,1-1,0 2,0 0,2 0,-10 13,17-20,1 0,0 0,0 0,0 0,1 1,0-1,0 1,0 0,0-1,1 1,0 0,1 0,-1 0,1 0,0 2,1-4,0 0,0 0,0 0,1-1,-1 1,1 0,0-1,0 1,0-1,0 0,1 0,-1 0,1 0,0 0,0-1,0 1,0-1,0 0,1 1,-1-2,1 1,-1 0,1 0,6 2,0-1,1 1,-1-1,1-1,-1 0,1-1,-1 0,7 0,29-3</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7.582"/>
    </inkml:context>
    <inkml:brush xml:id="br0">
      <inkml:brushProperty name="width" value="0.1" units="cm"/>
      <inkml:brushProperty name="height" value="0.1" units="cm"/>
      <inkml:brushProperty name="ignorePressure" value="1"/>
    </inkml:brush>
  </inkml:definitions>
  <inkml:trace contextRef="#ctx0" brushRef="#br0">262 37,'14'1,"-11"-1,1 1,0-1,-1 0,1 0,0 0,0 0,-1-1,1 1,0-1,-1 0,1 0,-1 0,1-1,-1 1,0-1,1 0,-1 0,1-1,-4 3,0-1,0 1,0-1,0 1,0-1,0 1,0-1,0 1,0-1,0 1,0-1,0 1,0-1,-1 1,1-1,0 1,0-1,-1 1,1-1,0 1,-1 0,1-1,0 1,-1 0,1-1,0 1,-1 0,1-1,-1 1,1 0,-1 0,1 0,-1-1,1 1,-1 0,1 0,-1 0,1 0,-1 0,1 0,-1 0,1 0,-1 0,1 0,-27-5,13 3,-1 1,0 1,1 1,-1 0,1 0,-1 2,1 0,0 0,0 1,-11 5,16-5,0 0,0 1,0 0,0 0,1 1,0 0,0 1,0 0,1 0,0 0,1 1,-1 0,2 0,-1 1,-4 8,9-15,0-1,0 1,0 0,0 0,0 0,0 0,1 0,-1 0,1 0,-1 1,1-1,0 0,-1 0,1 0,0 0,1 0,-1 1,0-1,1 0,-1 0,1 0,-1 0,1 0,0 0,0 0,0 0,0 0,1-1,-1 1,0 0,1 0,-1-1,1 1,-1-1,1 0,0 1,0-1,-1 0,1 0,0 0,0 0,0 0,0-1,0 1,1-1,6 3,0-1,1-1,-1 0,1 0,-1 0,1-2,0 1,-1-1,5-1,1 0,-1-1,0 0,0-1,0 0,0-1,-1-1,1 0,-1-1,-1 0,0-1,0-1,6-5,4 0,-22 14,0 0,1 0,-1 0,1 0,-1 0,0 0,1 1,-1-1,0 0,1 0,-1 0,0 1,1-1,-1 0,0 0,0 1,1-1,-1 0,0 1,0-1,1 0,-1 1,0-1,0 0,0 1,0-1,0 0,1 1,-1-1,0 1,0-1,0 0,0 1,0-1,0 6,0 0,-1 0,0-1,0 1,0 0,0-1,-2 5,-10 24,-2 1,-1-2,-1 0,-2-1,-1-1,-1-1,-2-1,-1-1,-1-1,-20 16,43-42,-4 5,0 0,0 0,0 0,1 0,0 1,0 0,1 0,3-6,1-1,0 0,0 1,0-1,0 0,0 1,-1-1,1 1,0-1,0 0,0 1,0-1,0 1,0-1,0 0,1 1,-1-1,0 1,0-1,0 0,0 1,0-1,1 0,-1 1,0-1,0 0,1 1,-1-1,0 0,0 1,1-1,-1 0,0 0,1 0,-1 1,0-1,1 0,-1 0,0 0,1 0,-1 1,1-1,-1 0,0 0,1 0,-1 0,0 0,1 0,-1 0,1 0,-1 0,0 0,1 0,-1-1,1 1,-1 0,0 0,1 0,-1 0,0-1,1 1,-1 0,0 0,1-1,27-7,-28 8,97-43,-56 24,1 2,0 1,11-1,-45 16,0-1,0 1,0 1,1-1,-1 1,0 1,5 0,14 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8.127"/>
    </inkml:context>
    <inkml:brush xml:id="br0">
      <inkml:brushProperty name="width" value="0.1" units="cm"/>
      <inkml:brushProperty name="height" value="0.1" units="cm"/>
      <inkml:brushProperty name="ignorePressure" value="1"/>
    </inkml:brush>
  </inkml:definitions>
  <inkml:trace contextRef="#ctx0" brushRef="#br0">0 5,'20'-2,"-18"1,-1 1,0-1,0 1,1 0,-1-1,0 1,1 0,-1 0,0 0,1 0,-1 0,0 0,1 1,-1-1,0 0,0 1,1-1,-1 1,0-1,0 1,0-1,1 1,-1 0,0 0,0 0,0-1,0 1,0 0,-1 0,1 0,0 1,0-1,-1 0,1 0,0 0,-1 0,1 1,-1-1,1 1,2 9,0 0,-1-1,0 1,0 0,-1 1,-1 1,1 0,0 0,0-1,1 1,1 0,0-1,2 2,-4-11,0-1,0 1,1-1,-1 1,1-1,-1 0,1 0,0 0,0 0,0 0,0 0,0 0,0-1,1 1,-1-1,0 0,1 1,-1-1,1 0,0 0,-1-1,1 1,0 0,-1-1,1 0,0 0,0 0,0 0,0 0,7-1,1-1,-1 0,1 0,-1-1,0-1,0 1,0-2,0 1,-1-1,1-1,-1 0,-1 0,1-1,-1 1,-1 0,0 0,-1 0,1-1,-1 0,0-1,-1 1,0-1,0 0,-1 0,0-1,0 1,-1-1,2-7,-4 15,-1 0,0 0,1 1,-1-1,0 0,0 0,0 0,0 0,0 1,0-1,0 0,0 0,0 0,0 0,0 1,-1-1,1 0,0 0,0 0,-1 1,1-1,-1 0,1 0,-14 6,-16 28,23-23,1 0,0 1,1 0,0 0,0 0,2 0,-1 0,0 8,3-15,0 1,0 0,1 0,0 0,0 0,0-1,1 1,-1 0,1 0,0 0,1-1,-1 1,1-1,0 1,0-1,0 1,1-1,-1 0,1 0,0 0,0-1,1 1,20 16</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8.465"/>
    </inkml:context>
    <inkml:brush xml:id="br0">
      <inkml:brushProperty name="width" value="0.1" units="cm"/>
      <inkml:brushProperty name="height" value="0.1" units="cm"/>
      <inkml:brushProperty name="ignorePressure" value="1"/>
    </inkml:brush>
  </inkml:definitions>
  <inkml:trace contextRef="#ctx0" brushRef="#br0">25 169,'0'-7,"0"5,0 9,-6 10,-3 9,0 6,9-1,4-7</inkml:trace>
  <inkml:trace contextRef="#ctx0" brushRef="#br0" timeOffset="1">102 91,'0'-7,"0"-8,-6-9,4 0,2 4</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8.869"/>
    </inkml:context>
    <inkml:brush xml:id="br0">
      <inkml:brushProperty name="width" value="0.1" units="cm"/>
      <inkml:brushProperty name="height" value="0.1" units="cm"/>
      <inkml:brushProperty name="ignorePressure" value="1"/>
    </inkml:brush>
  </inkml:definitions>
  <inkml:trace contextRef="#ctx0" brushRef="#br0">253 0,'-6'1,"-1"-1,0 2,0-1,0 1,0 0,1 0,-1 0,1 1,0 0,-1 1,1-1,1 1,-1 0,0 1,3-3,1 0,-1 0,0 1,1-1,0 1,0-1,-1 1,1 0,1 0,-1 0,0 0,1 0,0 0,0 1,-1-1,2 0,-1 1,0-1,1 1,0-1,0 0,0 1,0-1,0 1,1-1,-1 1,1-1,0 1,0 1,0 0,0 0,-1 0,0 0,0 0,0 0,-1 0,1 0,-1 0,0 0,-1 0,1 0,-1 0,0 0,0-1,-1 2,1-2,0 0,0 0,0 0,1 1,-1-1,1 0,0 1,0-1,1 1,0-1,-1 0,2 1,-1-1,0 1,1-1,0 3,0-5,0-1,0 1,-1-1,1 1,0-1,0 1,1-1,-1 0,0 1,0-1,1 0,-1 0,1 0,-1 0,1 0,-1 0,1-1,-1 1,1 0,0-1,-1 1,1-1,0 0,0 0,-1 1,2-1,54-6,-51 4,-1 1,1 0,0 0,0 1,-1-1,1 1,0 1,0-1,1 1,-7-1,1 0,-1 0,1 0,-1 1,0-1,1 0,-1 0,0 0,1 0,-1 1,0-1,1 0,-1 0,0 1,0-1,1 0,-1 1,0-1,0 0,0 1,1-1,-1 0,0 1,0-1,0 0,0 1,0-1,0 1,0-1,0 0,0 1,0-1,0 1,0-1,0 0,0 1,0-1,0 1,-12 16,-21 13,32-29,-24 18,-1-2,-12 7,29-19,0 0,0-1,0 0,-1-1,0 0,1 0,-1-1,0 0,-3-1,-7-3,11-2</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9.230"/>
    </inkml:context>
    <inkml:brush xml:id="br0">
      <inkml:brushProperty name="width" value="0.1" units="cm"/>
      <inkml:brushProperty name="height" value="0.1" units="cm"/>
      <inkml:brushProperty name="ignorePressure" value="1"/>
    </inkml:brush>
  </inkml:definitions>
  <inkml:trace contextRef="#ctx0" brushRef="#br0">1 113,'1'-1,"0"-1,0 1,0 0,0 0,0-1,1 1,-1 0,0 0,1 0,-1 1,1-1,0 0,-1 0,1 1,-1-1,1 1,0 0,-1-1,1 1,0 0,-1 0,1 0,0 0,0 0,-1 0,1 1,0 0,0 0,0 0,0 1,-1-1,1 1,0-1,-1 1,1 0,-1 0,0-1,0 1,1 0,-1 0,-1 0,1 0,0 0,0 1,3 9,-1 0,-1-1,0 1,0 0,-1 0,-1 12,-1-10,0 0,-1-1,0 1,-2-1,1 1,-6 10,9-24,0 1,0-1,0 0,0 1,0-1,0 0,0 0,0 1,0-1,0 0,0 0,0 1,0-1,-1 0,1 0,0 1,0-1,0 0,0 0,0 1,-1-1,1 0,0 0,0 0,-1 1,1-1,0 0,0 0,-1 0,1 0,0 0,0 0,-1 0,1 1,0-1,0 0,-1 0,1 0,0 0,-1 0,1 0,0 0,0 0,-1 0,1-1,0 1,-6-15,2-25,4-205,0 210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9.571"/>
    </inkml:context>
    <inkml:brush xml:id="br0">
      <inkml:brushProperty name="width" value="0.1" units="cm"/>
      <inkml:brushProperty name="height" value="0.1" units="cm"/>
      <inkml:brushProperty name="ignorePressure" value="1"/>
    </inkml:brush>
  </inkml:definitions>
  <inkml:trace contextRef="#ctx0" brushRef="#br0">0 0,'7'7,"2"8,0 9,-2 6,-2 6,-9 2,-3 2,-1 1,1 0,1-1,10-6,3-3,7-7,1 0,5-5,6-5,5-12,-3-6</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1:59.912"/>
    </inkml:context>
    <inkml:brush xml:id="br0">
      <inkml:brushProperty name="width" value="0.1" units="cm"/>
      <inkml:brushProperty name="height" value="0.1" units="cm"/>
      <inkml:brushProperty name="ignorePressure" value="1"/>
    </inkml:brush>
  </inkml:definitions>
  <inkml:trace contextRef="#ctx0" brushRef="#br0">45 74,'-4'0,"1"0,-1 1,0 0,0 0,0 0,1 0,-1 0,1 1,-2 0,5-2,0 0,-1 0,1 1,0-1,-1 0,1 0,0 0,-1 1,1-1,0 0,-1 1,1-1,0 0,0 0,-1 1,1-1,0 0,0 1,0-1,0 1,-1-1,1 0,0 1,0-1,0 0,0 1,0-1,0 1,0-1,0 1,18 9,12-5,0-1,0-1,0-1,0-2,28-3,-11 1,38 3,-81-1,-1 0,1 1,-1-1,1 1,-1 0,0-1,1 2,-1-1,0 0,0 1,0-1,0 1,0 0,0 0,0 0,-1 0,1 1,-1-1,0 1,1-1,-1 1,0 0,-1 0,1 0,0 0,-1 0,0 0,1 3,1 8,0-1,-2 1,0-1,0 1,-1 0,-2 9,2 29,0-52,0 1,0-1,0 0,0 0,-1 0,1 0,0 0,0 0,0 1,0-1,0 0,0 0,0 0,0 0,0 0,0 1,0-1,0 0,0 0,0 0,0 0,0 1,0-1,0 0,0 0,0 0,0 0,0 0,0 1,0-1,0 0,0 0,0 0,0 0,1 0,-1 1,0-1,0 0,0 0,0 0,0 0,0 0,1 0,-1 0,0 0,0 0,0 1,0-1,0 0,1 0,-1 0,0 0,0 0,0 0,0 0,1 0,-1 0,0 0,0 0,0 0,0 0,0 0,1 0,-1 0,0-1,0 1,0 0,0 0,8-15,4-24,-6-25,-2 0,-4-34,-1 80,1-17</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00.275"/>
    </inkml:context>
    <inkml:brush xml:id="br0">
      <inkml:brushProperty name="width" value="0.1" units="cm"/>
      <inkml:brushProperty name="height" value="0.1" units="cm"/>
      <inkml:brushProperty name="ignorePressure" value="1"/>
    </inkml:brush>
  </inkml:definitions>
  <inkml:trace contextRef="#ctx0" brushRef="#br0">199 1,'-8'0,"0"1,0 0,1 1,-1 0,0 0,1 1,0 0,0 0,-1 0,2 1,-1 0,0 1,1-1,0 1,0 0,0 1,-3 4,1-1,1-1,1 1,-1 0,1 1,1 0,0-1,0 2,1-1,0 1,1-1,0 1,0 2,2 1,-1 0,2 0,0 0,1 0,0 0,1 0,0 0,2 2,-3-12,0 0,1 0,-1 0,1-1,0 1,0 0,0-1,1 1,-1-1,1 0,0 0,-1 0,3 1,-2-2,-1-1,1 1,-1-1,1 0,0 0,-1 0,1 0,0-1,0 1,0-1,0 0,-1 1,1-1,0 0,0-1,0 1,0-1,0 1,-1-1,1 0,0 0,5-2,-1 0,1 0,-1 0,0-1,0 0,-1-1,1 0,-1 0,0 0,0-1,-1 0,0 0,0 0,0 0,-1-1,0 0,0 0,0 0,-1-1,0 1,-1-1,2-6,2-10,-2 0,-1 0,0-1,-2 1,-1-1,-2-18,1 33,0 10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00.617"/>
    </inkml:context>
    <inkml:brush xml:id="br0">
      <inkml:brushProperty name="width" value="0.1" units="cm"/>
      <inkml:brushProperty name="height" value="0.1" units="cm"/>
      <inkml:brushProperty name="ignorePressure" value="1"/>
    </inkml:brush>
  </inkml:definitions>
  <inkml:trace contextRef="#ctx0" brushRef="#br0">1 0,'5'5,"0"-1,1 0,-1 0,1 0,0-1,5 3,-6-5,-1 1,0 0,-1 0,1 0,0 1,-1-1,1 1,-1 0,0 0,0 0,0 0,0 1,0-1,-1 1,0 0,0-1,2 5,2 14,-1 0,-1 0,-1 0,-2 0,0 1,-1-1,0 0,-3 9,2-28,4-15,-1 1,2-1,-1 1,1-1,1 1,0 0,1 1,0-1,5-6,-1 3,-1 1,2 0,0 0,0 1,1 0,1 1,0 1,2-1,-3 3,0 0,1 1,0 1,0 0,1 1,-1 0,1 1,14-2,-23 6,0-1,0 1,0 0,0 0,0 0,0 1,0 0,-1 0,1 0,0 0,0 1,-1 0,1 0,-1 0,1 1,-1-1,0 1,0 0,0 0,0 0,-1 1,1 0,-1-1,0 1,0 0,0 0,0 3,2 3,0 0,-2 1,1 0,-1-1,-1 1,0 0,0 0,-1 1,-1-1,1 0,-2 0,0 0,0 0,-1 0,0 0,-1 0,-1 2,-6 22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7.238"/>
    </inkml:context>
    <inkml:brush xml:id="br0">
      <inkml:brushProperty name="width" value="0.05" units="cm"/>
      <inkml:brushProperty name="height" value="0.05" units="cm"/>
      <inkml:brushProperty name="color" value="#66CC00"/>
      <inkml:brushProperty name="ignorePressure" value="1"/>
    </inkml:brush>
  </inkml:definitions>
  <inkml:trace contextRef="#ctx0" brushRef="#br0">200 1,'0'6,"0"9,-6 8,-9 6,-8 5,-6-4,1 0,0-6,-3-6,5 0,13-4,15-10,7-5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00.954"/>
    </inkml:context>
    <inkml:brush xml:id="br0">
      <inkml:brushProperty name="width" value="0.1" units="cm"/>
      <inkml:brushProperty name="height" value="0.1" units="cm"/>
      <inkml:brushProperty name="ignorePressure" value="1"/>
    </inkml:brush>
  </inkml:definitions>
  <inkml:trace contextRef="#ctx0" brushRef="#br0">1 70,'0'-7,"0"-8,0-9,0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01.376"/>
    </inkml:context>
    <inkml:brush xml:id="br0">
      <inkml:brushProperty name="width" value="0.1" units="cm"/>
      <inkml:brushProperty name="height" value="0.1" units="cm"/>
      <inkml:brushProperty name="ignorePressure" value="1"/>
    </inkml:brush>
  </inkml:definitions>
  <inkml:trace contextRef="#ctx0" brushRef="#br0">10 82,'0'-7,"-7"-2,5-6,9-1,10 3,9 3,6 4,5 2,-4 3</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14.520"/>
    </inkml:context>
    <inkml:brush xml:id="br0">
      <inkml:brushProperty name="width" value="0.1" units="cm"/>
      <inkml:brushProperty name="height" value="0.1" units="cm"/>
      <inkml:brushProperty name="ignorePressure" value="1"/>
    </inkml:brush>
  </inkml:definitions>
  <inkml:trace contextRef="#ctx0" brushRef="#br0">1180 242,'-2'-6,"0"0,0 1,-1-1,0 1,0 0,0 0,0 0,-1 0,0 1,0-1,0 1,-5-4,2 1,-13-14,1 0,-1 0,-1 2,-22-16,33 28,0 1,0 1,0 0,-1 0,1 1,-1 1,0 0,0 0,-1 1,1 0,-8 0,-3 1,-1 1,1 0,0 2,0 1,0 0,1 2,-1 0,-16 7,8 1,0 0,2 2,-1 2,2 0,-18 16,22-16,-12 7,2 2,1 2,1 1,-24 28,-5 13,19-23,3 2,-2 5,32-38,0 1,2 0,0 0,0 0,2 1,0 0,1 0,0 17,-1-4,-11 117,7 1,6 1,9 34,-6-161,0 0,2-1,1 1,0-1,2 0,0 0,2 0,3 5,-6-17,0-1,1 0,0 0,0 0,1-1,1 0,-1 0,1 0,0-1,1-1,0 1,0-1,0-1,1 0,-1 0,1-1,1 0,3 0,17 5,1-3,0 0,1-2,-1-2,1 0,-1-3,7-1,30-4,0-3,57-16,-74 12,-1-3,-1-1,0-3,-2-2,0-2,-1-2,-2-2,-1-2,-1-1,-2-3,-1-2,-2-1,-1-2,-2-1,24-38,-49 64,-1-2,-1 1,-1-1,0-1,0 1,-2-1,0 0,-1 0,-1-1,-1 1,1-18,-3 9,-2-1,0 1,-2 0,0 0,-2 0,-1 0,-7-14,-13-24,-2 1,-4 2,-2 1,-2 2,-31-34,32 41,7 10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15.989"/>
    </inkml:context>
    <inkml:brush xml:id="br0">
      <inkml:brushProperty name="width" value="0.1" units="cm"/>
      <inkml:brushProperty name="height" value="0.1" units="cm"/>
      <inkml:brushProperty name="ignorePressure" value="1"/>
    </inkml:brush>
  </inkml:definitions>
  <inkml:trace contextRef="#ctx0" brushRef="#br0">146 22,'-6'1,"1"0,0 1,0 0,1 0,-1 0,0 1,1 0,-1 0,1 0,-2 2,-23 14,17-15,7-3,0 1,0-1,0 1,1 0,-1 0,1 1,-1-1,1 1,0 0,-1 1,10-2,0-1,1 0,-1 0,0 0,0-1,1 1,-1-1,0-1,3 1,-5 0,29-2,0-1,0-2,0-1,0-2,-1 0,0-3,-1 0,0-2,10-7,-6 4</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16.326"/>
    </inkml:context>
    <inkml:brush xml:id="br0">
      <inkml:brushProperty name="width" value="0.1" units="cm"/>
      <inkml:brushProperty name="height" value="0.1" units="cm"/>
      <inkml:brushProperty name="ignorePressure" value="1"/>
    </inkml:brush>
  </inkml:definitions>
  <inkml:trace contextRef="#ctx0" brushRef="#br0">1 61,'0'-3,"0"1,-1-1,2 1,-1-1,0 1,0 0,1-1,-1 1,1-1,0 1,0 0,0 0,0-1,0 1,0 0,0 0,1 0,-1 0,1 0,0 1,-1-1,1 0,0 1,0-1,1 1,0 0,0 0,0 0,0 0,1 1,-1-1,0 1,0 0,0 0,0 0,0 0,1 1,-1-1,0 1,0 0,2 0,5 2,-1 1,1 0,-1 1,1 0,-1 0,-1 1,1 0,-1 0,0 1,0 0,0 2,-4-4,0 0,-1 0,1 0,-1 1,0-1,-1 1,1 0,-1-1,0 1,-1 0,1 1,-1-1,0 0,-1 0,0 0,0 5,0-6,-1 0,0 0,-1 0,1 0,-1 0,0 0,0-1,-1 1,1-1,-1 1,0-1,0 0,-1 0,1 0,-1 0,0-1,0 1,0-1,0 0,-2 0,-61 34,40-22</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16.975"/>
    </inkml:context>
    <inkml:brush xml:id="br0">
      <inkml:brushProperty name="width" value="0.1" units="cm"/>
      <inkml:brushProperty name="height" value="0.1" units="cm"/>
      <inkml:brushProperty name="ignorePressure" value="1"/>
    </inkml:brush>
  </inkml:definitions>
  <inkml:trace contextRef="#ctx0" brushRef="#br0">28 106,'2'-1,"-1"1,0 0,0-1,0 1,0 0,0-1,1 1,-1-1,0 0,0 1,0-1,-1 0,1 1,0-1,0 0,0 0,0 0,-1 0,1 0,-1 0,1 0,0 0,-1 0,0 0,1 0,-1-1,0 1,1 0,-1 0,0 0,0 0,0-1,0 1,0 0,0 0,-1-1,1 1,0 1,0-1,0 1,0-1,0 1,0-1,0 1,0-1,0 1,0-1,-1 1,1 0,0-1,0 1,-1-1,1 1,0 0,-1-1,1 1,0 0,-1-1,1 1,0 0,-1-1,1 1,-1 0,1 0,0 0,-1-1,1 1,-1 0,0 0,-1 1,1-1,0 1,0-1,0 1,-1 0,1 0,0-1,0 1,0 0,0 0,1 0,-1 0,0 0,0 0,0 0,1 0,-1 1,0 0,-3 6,1 0,0 0,0 0,0 1,1-1,1 1,-1 0,1-1,1 1,0 0,0 0,0-1,1 1,1 0,-1 0,2-1,-1 0,1 1,0-1,1 0,0 0,0 0,0-1,1 0,4 5,-9-12,1 1,-1-1,0 0,0 0,1 0,-1 1,0-1,0 0,1 0,-1 0,0 0,0 0,1 0,-1 1,0-1,0 0,1 0,-1 0,0 0,1 0,-1 0,0 0,1 0,-1 0,0 0,0 0,1-1,-1 1,0 0,0 0,1 0,-1 0,0 0,0-1,1 1,-1 0,0 0,0 0,1-1,7-13,2-29,-8 34,6-20,1 0,1 0,5-6,-11 26,0 0,0 1,1-1,1 1,-1 0,1 1,0-1,1 1,0 1,0-1,0 1,3-1,-8 5,0 1,0 0,0-1,1 1,-1 0,0 1,1-1,-1 0,0 1,1-1,-1 1,1 0,-1-1,0 1,1 1,-1-1,1 0,-1 0,1 1,-1 0,0-1,2 1,-2 1,1 0,0 0,-1 0,1 0,-1 0,0 1,0-1,0 1,0 0,0-1,0 1,-1 0,1 0,-1 0,0 0,4 12,0 0,-1 1,-1-1,-1 1,0 0,-1 4,1 42,-5 44,3-106,0 0,0 0,0 0,0 0,0 0,0 0,-1 1,1-1,0 0,0 0,0 0,0 0,0 0,0 0,0 0,0 1,0-1,0 0,0 0,0 0,0 0,0 0,0 0,0 1,0-1,1 0,-1 0,0 0,0 0,0 0,0 0,0 0,0 1,0-1,0 0,0 0,0 0,1 0,-1 0,0 0,0 0,0 0,0 0,0 0,0 0,0 0,1 0,-1 0,0 0,0 0,0 0,0 0,0 0,0 0,1 0,-1 0,0 0,0 0,0 0,0 0,0 0,0 0,1 0,9-10,17-28,-17 24,16-22,-3 3,1 2,2 0,1 1,13-10,-39 39,0 0,1 0,-1 0,0 0,0 0,0 0,0 1,1-1,-1 0,0 1,1-1,-1 1,1-1,-1 1,0-1,1 1,-1 0,1 0,-1 0,1 0,-1 0,1 0,-1 0,2 1,-2 0,1 0,-1 0,0 0,0 0,0 0,1 1,-1-1,0 0,0 1,-1-1,1 1,0-1,0 1,-1-1,1 1,-1-1,1 1,-1 0,3 13,-1 0,-1-1,0 1,-2 10,1-17,-3 116,2-88</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17.468"/>
    </inkml:context>
    <inkml:brush xml:id="br0">
      <inkml:brushProperty name="width" value="0.1" units="cm"/>
      <inkml:brushProperty name="height" value="0.1" units="cm"/>
      <inkml:brushProperty name="ignorePressure" value="1"/>
    </inkml:brush>
  </inkml:definitions>
  <inkml:trace contextRef="#ctx0" brushRef="#br0">441 36,'0'-2,"0"1,-1-1,1 1,-1-1,0 1,1 0,-1-1,0 1,0 0,0-1,0 1,0 0,0 0,0 0,0 0,0 0,-1 0,1 1,0-1,-1 0,1 0,-1 1,1-1,0 1,-1-1,1 1,-2 0,-44-7,31 7,1 2,-1 0,0 0,1 2,0 0,-1 1,2 0,-1 1,0 1,-2 2,-6 4,0 1,1 1,1 1,0 0,-13 15,29-25,0-1,0 1,0 0,1 0,0 1,0-1,0 1,1 0,0 0,1 0,-1 1,2-5,1-1,-1 0,1 1,0-1,0 1,0 0,0-1,0 1,1-1,-1 0,1 1,-1-1,1 1,0-1,0 0,0 1,0-1,1 0,-1 0,0 0,1 0,0 0,-1 0,1 0,0-1,0 1,0-1,0 1,0-1,0 0,1 1,-1-1,0 0,1-1,-1 1,8 2,-1-1,1 0,0 0,-1-1,1-1,0 0,0 0,0 0,-1-2,1 1,0-1,-1 0,9-4,21-7,0-2,21-12,-59 26,9-3,0 0,0-1,0-1,-1 0,0 0,0-1,-1 0,1 0,-1-1,-1 0,0 0,0-1,-1 0,1 0,-2-1,0 0,0 1,-1-2,0 1,0-1,-1 1,0-5,-8 102,5-79,0 0,0-1,1 1,0 0,1 0,-1 0,2 0,-1-1,1 1,0-1,0 0,3 3,-4-8,0 0,0 0,0 0,0 0,0-1,1 1,-1-1,1 0,-1 1,1-1,0 0,0 0,-1-1,1 1,0-1,0 1,0-1,-1 0,3 0,24-3</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25.438"/>
    </inkml:context>
    <inkml:brush xml:id="br0">
      <inkml:brushProperty name="width" value="0.1" units="cm"/>
      <inkml:brushProperty name="height" value="0.1" units="cm"/>
      <inkml:brushProperty name="ignorePressure" value="1"/>
    </inkml:brush>
  </inkml:definitions>
  <inkml:trace contextRef="#ctx0" brushRef="#br0">42 125,'-1'-2,"1"-1,-1 1,1 0,-1-1,0 1,0 0,0 0,0-1,-1 1,1 0,0 0,-1 0,0 0,2 2,0 0,-1-1,1 1,0-1,0 1,-1 0,1-1,-1 1,1 0,0 0,-1-1,1 1,-1 0,1 0,0-1,-1 1,1 0,-1 0,1 0,-1 0,1 0,-1 0,1 0,-1 0,1 0,-1 0,1 0,-1 0,1 0,-1 0,1 0,0 0,-1 1,1-1,-1 0,1 0,-1 1,1-1,0 0,-1 1,1-1,0 0,-1 1,1-1,0 0,-1 1,1-1,0 1,0-1,-1 0,1 1,0-1,0 1,0-1,0 1,0-1,0 1,0-1,0 1,0-1,0 1,0-1,0 1,0-1,0 0,0 1,-3 17,1 0,1-1,1 1,0 0,1 0,1-1,0 1,2-1,0 1,1-1,0 0,2-1,0 0,1 0,1 2,-8-16,1 0,-1 0,1 0,-1 0,1-1,-1 1,1 0,0-1,0 1,0-1,0 0,0 1,0-1,2 0,-4-1,1 0,0 1,0-1,0 0,-1 0,1 0,0 0,0-1,0 1,-1 0,1 0,0 0,0-1,-1 1,1 0,0-1,0 1,-1 0,1-1,0 1,-1-1,1 1,-1-1,1 0,-1 1,1-1,-1 0,2-2,0 0,0-1,0 0,-1 0,0 1,0-1,0 0,0 0,-1 0,1 0,-1 0,0 0,0 0,0 0,-1 0,-3-31,0 9,1 0,2 1,1-1,0-3,1-11,-1 30,0 0,1 0,0 0,0 0,1-1,1-1,-2 9,0 1,0-1,0 0,1 1,-1-1,1 1,-1-1,1 1,0 0,0-1,0 1,1 0,-1 0,0 1,1-1,-1 0,1 1,0 0,-1-1,1 1,0 0,0 1,1-1,64-7,-34 8</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25.822"/>
    </inkml:context>
    <inkml:brush xml:id="br0">
      <inkml:brushProperty name="width" value="0.1" units="cm"/>
      <inkml:brushProperty name="height" value="0.1" units="cm"/>
      <inkml:brushProperty name="ignorePressure" value="1"/>
    </inkml:brush>
  </inkml:definitions>
  <inkml:trace contextRef="#ctx0" brushRef="#br0">237 1,'-30'0,"13"-1,-1 1,0 1,0 0,0 2,-6 1,19-3,0 1,1-1,-1 1,1 0,-1 0,1 1,0-1,0 1,0 0,0 0,0 0,1 1,-1-1,1 1,0 0,0 0,0 0,1 0,-1 1,1-1,-1 3,1-1,-1 0,1 1,1-1,-1 0,1 1,0-1,1 1,-1-1,1 1,1-1,-1 1,1-1,0 1,2 4,-2-7,1-1,-1 0,1 1,0-1,0 0,0 0,0 0,1-1,-1 1,1 0,0-1,-1 0,1 1,0-1,0 0,1-1,-1 1,0 0,1-1,-1 0,1 0,-1 0,1 0,-1-1,1 1,3-1,17 0,-1-1,1-2,-1 0,0-1,0-1,0-2,0 0,5-4,30-7,-23 8</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2:26.282"/>
    </inkml:context>
    <inkml:brush xml:id="br0">
      <inkml:brushProperty name="width" value="0.1" units="cm"/>
      <inkml:brushProperty name="height" value="0.1" units="cm"/>
      <inkml:brushProperty name="ignorePressure" value="1"/>
    </inkml:brush>
  </inkml:definitions>
  <inkml:trace contextRef="#ctx0" brushRef="#br0">154 121,'2'-4,"0"-1,0 0,1 1,-1-1,1 1,0 0,0 0,1 0,-1 0,1 1,0-1,2-1,13-15,-4-3,-15 22,1 1,0-1,-1 0,0 1,1-1,-1 1,1-1,-1 0,0 0,1 1,-1-1,0 0,0 0,0 1,1-1,-1 0,0 0,0 0,0 1,0-1,-1 0,1 0,0 1,0-1,0 0,0 0,-1 1,1-1,-1-1,0 3,0-1,0 0,0 1,0-1,0 1,0-1,1 1,-1-1,0 1,0-1,0 1,1 0,-1-1,0 1,0 0,1 0,-1 0,1 0,-1-1,1 1,-1 0,1 0,-1 0,-13 27,13-27,-43 98,4 2,4 2,5 1,-5 42,35-141,-9 64,10-64,0-1,0 1,0-1,1 1,0-1,-1 1,2-1,-1 1,0-1,1 0,0 0,0 0,1 3,-2-6,0 0,0 0,-1 0,1 0,0 0,0 0,0 0,0 0,0 0,0-1,0 1,1 0,-1-1,0 1,0-1,1 1,-1-1,0 1,0-1,1 0,-1 0,0 0,1 1,-1-1,0-1,1 1,-1 0,0 0,1 0,-1-1,0 1,1-1,-1 1,0-1,0 1,0-1,1 0,-1 1,0-1,0 0,0 0,0 0,0 0,-1 0,1 0,0 0,0 0,0-2,5-4,-1 0,0-1,0 0,0 0,-1 0,1-4,9-25,5-16,3 2,16-29,-29 64,1 0,1 1,0 0,0 1,2 0,0 1,0 1,1-1,14-7,-23 16,0 1,1 0,0 0,0 0,-1 1,1 0,1 0,-1 0,0 1,6-1,-10 2,1 0,-1 0,0 0,1 1,-1-1,0 1,1-1,-1 1,0-1,0 1,1 0,-1 0,0 0,0 1,0-1,0 0,-1 1,1-1,0 1,-1 0,1-1,-1 1,1 0,-1 0,0 0,1 0,-1 0,0 0,-1 1,2 1,2 11,0 1,-1 0,-1-1,0 1,-1 0,-1 0,-1 15,-3 13,-2 0,-4 10,0-8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7.57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11,'2'-1,"0"1,0 0,0 0,0 0,0 0,0 0,-1 1,1-1,0 1,0-1,0 1,0 0,-1-1,1 1,0 0,-1 0,2 1,-1 0,-1 1,0-1,0 0,0 0,-1 1,1-1,-1 1,1-1,-1 1,0-1,1 0,-1 1,-1-1,1 1,2 47,3 0,7 33,-11-77,1-2,-1 1,0-1,0 1,-1 0,1 0,-1-1,0 1,0 0,-1 0,0-1,0 1,0 0,0-1,0 1,-1 0,-1-7,2-11,3-12,5-62,-6 60,1 1,1 0,1 0,4-12,-7 35,0 0,0 0,0 1,0-1,0 0,1 0,-1 1,1-1,0 1,0-1,0 1,0 0,0-1,0 1,1 1,-1-1,1 0,-1 1,0 0,0 1,-1-1,1 1,0-1,0 1,0 0,0 0,1-1,-1 2,0-1,0 0,0 0,0 1,0-1,-1 1,1-1,0 1,1 0,5 4,0-1,-1 1,1 1,-1 0,-1 0,1 0,-1 0,0 1,0 0,0 2,3 2,-2 0,1 1,-1 0,-1 0,2 4,-7-11,1-1,-1 0,0 1,0 0,0-1,-1 1,0-1,0 1,0 0,0-1,-1 1,1-1,-1 1,0 0,-1-1,1 0,-2 2,-9 17</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03:47.434"/>
    </inkml:context>
    <inkml:brush xml:id="br0">
      <inkml:brushProperty name="width" value="0.05" units="cm"/>
      <inkml:brushProperty name="height" value="0.05" units="cm"/>
      <inkml:brushProperty name="color" value="#E71224"/>
      <inkml:brushProperty name="ignorePressure" value="1"/>
    </inkml:brush>
  </inkml:definitions>
  <inkml:trace contextRef="#ctx0" brushRef="#br0">618 186,'-8'-1,"0"0,0 0,0-1,0 0,0 0,0-1,0 0,-4-3,4 2,1 1,-1 0,0 0,0 1,0 0,0 0,0 1,-1 0,1 0,-3 2,0 0,0 0,0 1,0 0,0 1,0 1,1-1,0 2,-1-1,1 2,1-1,-1 1,1 1,-5 4,2 0,0 0,1 1,0 0,1 1,0 0,1 0,0 1,2 1,-5 10,1-3,-1 0,-1-1,-1-1,-6 7,-8 12,20-26,1 0,1 0,0 1,1 0,-2 6,-18 46,19-56,1 1,0-1,1 2,0-1,0 0,2 1,-1-1,1 1,1 0,0 0,1 0,0 0,1 0,0-1,1 1,1 0,-1-1,2 3,3 22,-1 2,-2-1,-1 30,-1-24,1-1,7 32,3 4,-1 28,-6-46,2-1,3 0,5 9,-6-30,3 0,0 0,3-1,19 33,-30-61,1 0,0 0,0 0,1-1,0 0,1 0,0 0,0-1,0 0,1-1,0 0,0-1,1 1,-1-2,1 1,0-1,1-1,-1 0,1 0,6 0,-3-2,0 0,0-1,-1 0,1-1,0-1,0 0,-1-1,1 0,-1-1,0-1,0 0,-1-1,6-3,1-3,-1 0,0-1,-1-1,0 0,-1-2,-1 0,-1 0,2-4,114-156,20-24,-132 178,-1 0,-1-1,-1-1,0-1,-2 0,-1-1,-2 0,0-1,-1 0,-2 0,-1-1,-1 0,-1 0,-2 0,-1-20,0-51,1 14,-4 0,-9-48,3 95,-1 0,-1 1,-3 0,0 1,-3 0,-1 1,-1 1,-2 1,-2 0,-1 2,-1 0,-1 2,-2 1,-1 1,-4-1,13 13,0 2,-1 0,-1 1,-13-5</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2:32.6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90 82,'-6'-6,"-10"-10,-8-1,0-5,5 2</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4.9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5.8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0.3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0.7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1.3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1.7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13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5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7:01.416"/>
    </inkml:context>
    <inkml:brush xml:id="br0">
      <inkml:brushProperty name="width" value="0.05" units="cm"/>
      <inkml:brushProperty name="height" value="0.05" units="cm"/>
      <inkml:brushProperty name="ignorePressure" value="1"/>
    </inkml:brush>
  </inkml:definitions>
  <inkml:trace contextRef="#ctx0" brushRef="#br0">1 1,'4'47,"2"0,1-1,3 0,2 0,10 21,1 11,-19-62,17 64,4-2,3 0,7 6,-33-80,0 0,0 0,1 0,-1-1,1 1,0 0,0-1,0 0,0 0,1 0,2 2,-6-5,0 0,1 0,-1 1,0-1,1 0,-1 0,0 0,1 0,-1 0,1 0,-1 0,0 0,1 1,-1-1,0-1,1 1,-1 0,0 0,1 0,-1 0,1 0,-1 0,0 0,1 0,-1-1,0 1,1 0,-1 0,0 0,0-1,1 1,-1 0,0 0,0-1,1 1,-1 0,0-1,0 1,0 0,1-1,-1-2,1 1,0-1,-1 0,0 0,0 0,0 0,0 1,0-1,0 0,-1-2,-3-24,-1 5,2 0,1-1,1 1,1-1,2-16,-1 35,-1 1,1 0,0 0,1-1,0 1,-1 0,1 0,1 1,-1-1,1 0,0 1,0 0,0-1,1 1,-1 0,1 1,0-1,0 1,0-1,1 1,-1 1,1-1,0 1,-1-1,1 1,0 0,1 1,2-1,-4 1,0 0,1 0,-1 1,0 0,0 0,1 0,-1 0,0 0,0 1,1 0,-1 0,0 0,0 1,0-1,0 1,-1 0,5 2,-2 0,-1 1,1 0,-1 0,0 0,0 0,0 1,-1 0,0 0,0 0,0 2,7 13,-2 1,0 1,-2 0,0 0,3 23,2 48,-11-56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7.93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10,'6'0,"3"-7,-1 5,-2 9,-1 9,-3 9,0 6,-2 4,0 2,0 2,0 1,6-8,9-8,7-15,8-15,4-13,-4-3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90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trace contextRef="#ctx0" brushRef="#br0" timeOffset="1">1 0,'0'0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6.6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27,'0'-11,"0"-4</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03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trace contextRef="#ctx0" brushRef="#br0" timeOffset="1">1 0,'0'0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37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73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trace contextRef="#ctx0" brushRef="#br0" timeOffset="1">0 1,'0'0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8.08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3:22.247"/>
    </inkml:context>
    <inkml:brush xml:id="br0">
      <inkml:brushProperty name="width" value="0.1" units="cm"/>
      <inkml:brushProperty name="height" value="0.1" units="cm"/>
      <inkml:brushProperty name="ignorePressure" value="1"/>
    </inkml:brush>
  </inkml:definitions>
  <inkml:trace contextRef="#ctx0" brushRef="#br0">1103 277,'0'-7,"-1"-1,-1 0,1 1,-1-1,0 1,-1-1,0 1,0 0,-1 0,1 0,-1 1,-1-1,0 1,1 0,-2 0,1 1,-1-1,0 1,-5-4,-16-10,-1 1,0 1,-1 2,-3 0,21 9,-7-3,-1 1,0 1,-1 1,1 1,-1 0,0 1,-1 2,1 0,-4 1,9 1,1 0,-1 1,0 1,0 1,1 0,-1 1,1 0,0 1,0 1,0 0,1 1,-11 7,-33 28,2 2,1 3,3 2,2 2,-41 56,75-86,1 1,1 0,0 1,2 0,1 1,1 0,1 0,1 1,1 1,1-1,1 1,2-1,0 1,2 0,1 0,3 19,0-6,3 0,1-1,1 0,3-1,0 0,3 0,1-1,2-1,1-1,17 22,-22-38,0-1,1-1,1-1,1 0,0-1,1 0,0-2,1 0,1-1,-1-1,2-1,-1-1,1-1,1 0,-1-2,1 0,13 0,-3-1,0-2,0-1,0-1,0-2,0-1,0-1,-1-2,1-1,-2-2,1-1,28-14,-39 14,-1-1,-1 0,0-2,0 0,-1-1,-1-1,0 0,-1-1,-1-1,-1 0,0-1,-1 0,-1-1,-1-1,4-8,-1-1,-2 0,-1-1,-1-1,-2 1,-1-1,-1 0,-2-1,0-11,-2-12,-2 1,-2 0,-4-14,3 46,-1-1,-1 1,-1 0,0 0,-2 1,-1 0,0 0,-13-17,-46-53,36 53</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3:24.995"/>
    </inkml:context>
    <inkml:brush xml:id="br0">
      <inkml:brushProperty name="width" value="0.1" units="cm"/>
      <inkml:brushProperty name="height" value="0.1" units="cm"/>
      <inkml:brushProperty name="ignorePressure" value="1"/>
    </inkml:brush>
  </inkml:definitions>
  <inkml:trace contextRef="#ctx0" brushRef="#br0">0 978,'1'-3,"-1"0,1 1,-1-1,1 0,0 1,0-1,0 1,0 0,1-1,-1 1,0 0,1 0,0 0,0 0,-1 0,1 0,0 0,1 0,-1 1,0-1,0 1,1 0,-1-1,63-25,-50 22,103-40,42-25,-121 51,0-2,-1-2,-2-2,0-1,-1-1,-2-2,-1-2,0-3,31-38,-17 20,17-14,-45 50,0 0,1 1,1 1,0 0,16-6,83-43,-47 23,2 3,1 3,14 0,-60 24,7-2,1 1,18-2,-22 8</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3:25.450"/>
    </inkml:context>
    <inkml:brush xml:id="br0">
      <inkml:brushProperty name="width" value="0.1" units="cm"/>
      <inkml:brushProperty name="height" value="0.1" units="cm"/>
      <inkml:brushProperty name="ignorePressure" value="1"/>
    </inkml:brush>
  </inkml:definitions>
  <inkml:trace contextRef="#ctx0" brushRef="#br0">0 1,'7'6,"8"3,9-1,7 5,4 1,-3 4,-1 5,-5 7,-1-3,-5 1,-5 3,-12-5,-7 1,-9-5,-9 0,-7 4,-6 4,4-3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3:26.441"/>
    </inkml:context>
    <inkml:brush xml:id="br0">
      <inkml:brushProperty name="width" value="0.1" units="cm"/>
      <inkml:brushProperty name="height" value="0.1" units="cm"/>
      <inkml:brushProperty name="ignorePressure" value="1"/>
    </inkml:brush>
  </inkml:definitions>
  <inkml:trace contextRef="#ctx0" brushRef="#br0">36 56,'-2'1,"1"-1,-1 0,1 1,-1 0,1-1,0 1,-1 0,1 0,0-1,-1 1,1 0,0 0,0 1,0-1,0 0,0 0,0 0,1 1,-1-1,0 0,0 1,1-1,-1 1,1-1,-1 0,1 1,0 1,-7 43,8-13,3-1,0 0,7 22,2 14,-14-81,1-1,1 1,0-1,0 1,2 0,-1 0,2 0,0 0,0 0,2 1,-1-1,4-3,-2 1,1 1,1 0,0 1,1 0,0 1,1 0,1 0,0 1,0 1,1 0,8-5,-15 11,-1 1,2 0,-1 0,0 0,0 1,1-1,0 2,-1-1,1 1,0 0,0 0,-5 1,1 1,0-1,-1 1,1 0,-1-1,1 1,-1 0,1 1,-1-1,0 0,1 1,-1-1,0 1,0 0,0-1,0 1,-1 0,1 0,0 1,-1-1,1 0,-1 0,0 1,0-1,0 1,0-1,0 1,0-1,-1 3,43 175,-43-180,0 1,0-1,1 1,-1-1,0 1,0-1,0 1,1-1,-1 0,0 1,1-1,-1 1,0-1,1 0,-1 1,0-1,1 1,-1-1,1 0,-1 0,0 1,1-1,-1 0,1 0,-1 0,1 1,-1-1,1 0,-1 0,1 0,-1 0,1 0,0 0,-1 0,1 0,-1 0,1 0,-1 0,1 0,-1-1,1 1,-1 0,1 0,-1-1,0 1,1 0,-1 0,1-1,-1 1,1 0,-1-1,0 1,1-1,26-24,-22 20,27-27,1 2,1 1,2 1,3 1,-37 25,-1 1,1 0,-1 0,1 0,0 0,-1 0,1 1,0-1,0 0,-1 1,1-1,0 1,0 0,0 0,0-1,0 1,-1 0,1 0,0 1,0-1,0 0,0 1,-1 0,0 0,0 0,0 0,0 0,0 0,0 0,0 0,-1 0,1 1,0-1,-1 0,1 1,-1-1,1 0,-1 1,0-1,0 1,1-1,-1 0,0 1,0 0,-1 12,0-1,-1 1,0-1,-1 1,-1 1,-1 7,0 0,1 0,1 1,1 5,2-22,0-1,0 1,0-1,1 0,-1 1,1-1,0 0,1 1,-1-1,1 0,0 0,1 0,-1-1,1 1,0 0,0-1,0 0,1 1,0-2,1 3,-3-5,0 1,1-1,-1 0,0 0,1 0,-1 0,1 0,0 0,-1-1,1 1,-1-1,1 0,0 0,-1 0,1 0,0 0,1-1,18-3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8.2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10,'0'7,"7"1,7-6,9-4,6-1,5-7,-3-2</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3:27.021"/>
    </inkml:context>
    <inkml:brush xml:id="br0">
      <inkml:brushProperty name="width" value="0.1" units="cm"/>
      <inkml:brushProperty name="height" value="0.1" units="cm"/>
      <inkml:brushProperty name="ignorePressure" value="1"/>
    </inkml:brush>
  </inkml:definitions>
  <inkml:trace contextRef="#ctx0" brushRef="#br0">302 1,'-23'0,"0"1,-1 1,2 1,-20 4,35-5,-1 0,1 1,-1 0,1 0,0 0,0 1,1 0,-1 0,1 1,0-1,0 2,0-1,1 0,0 1,0 0,0 1,-4 6,1 0,0 1,1 0,1 1,0-1,1 1,-3 12,8-24,-1 1,0-1,1 0,0 1,0-1,0 1,0-1,0 0,1 1,-1-1,1 0,0 1,0-1,0 0,1 0,-1 0,1 0,-1 0,1 0,0 0,0-1,1 1,-1-1,0 1,1-1,0 0,-1 0,1 0,0 0,0-1,0 1,0-1,0 1,0-1,1 0,-1 0,0-1,2 1,2 0,-1 1,1-1,-1-1,1 1,-1-1,1 0,-1-1,1 0,-1 0,1 0,-1-1,0 0,1 0,-1 0,0-1,0 0,-1 0,1-1,-1 1,1-1,-1 0,0-1,-1 1,3-4,3-3,-1-2,0 1,0-1,-2-1,0 1,0-1,-1-1,-1 1,0-1,-1-1,-4 15,18-48,-18 49,1-1,-1 1,0-1,0 1,1 0,-1-1,0 1,1-1,-1 1,0 0,1-1,-1 1,1 0,-1 0,1-1,-1 1,0 0,1 0,-1 0,1-1,-1 1,1 0,-1 0,1 0,-1 0,1 0,-1 0,1 0,-1 0,1 0,0 0,0 1,0 0,1 1,-1-1,0 0,0 0,1 1,-1-1,0 1,0-1,-1 1,1-1,0 1,0 0,-1-1,1 2,9 21,1 0,1 0,12 18,-19-35,0-1,0 1,0-1,1 0,0 0,0 0,0-1,1 0,0-1,0 1,0-1,1-1,-1 1,4 0,18 4</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3:27.462"/>
    </inkml:context>
    <inkml:brush xml:id="br0">
      <inkml:brushProperty name="width" value="0.1" units="cm"/>
      <inkml:brushProperty name="height" value="0.1" units="cm"/>
      <inkml:brushProperty name="ignorePressure" value="1"/>
    </inkml:brush>
  </inkml:definitions>
  <inkml:trace contextRef="#ctx0" brushRef="#br0">25 69,'-1'0,"0"1,0-1,0 0,0 0,0 0,0 1,0-1,0 1,0-1,0 1,0-1,0 1,0-1,0 1,0 0,0 0,1-1,-1 1,0 0,0 0,1 0,-1 0,1 0,-1 0,1 0,-1 0,1 0,0 0,-1 0,1 0,0 0,0 0,0 0,0 1,0-1,0 0,0 0,0 0,0 0,1 0,-1 0,1 1,-1 4,1 0,1-1,-1 1,1 0,0-1,1 1,1 2,0 0,1-1,0 0,1 0,-1-1,1 1,1-1,-1 0,1-1,0 0,0 0,1 0,-1-1,1 0,0 0,0-1,0 0,1-1,-1 1,1-2,0 1,1-1,1-1,0 0,0 0,0-1,0 0,0-1,-1-1,1 1,0-2,-1 1,0-2,0 1,0-1,-1-1,7-4,-2 0,0-1,-1 0,0-1,-1 0,0-1,2-4,-11 13,1 0,-1 0,-1 0,1 0,-1-1,1 1,-1-1,0 1,-1-1,1 0,-1 0,0 0,0 1,-1-1,1 0,-1 0,0 0,0 0,-1 0,0 0,1 0,-2 0,0-2,2 7,0-1,0 1,0 0,0-1,-1 1,1 0,0-1,0 1,-1 0,1-1,0 1,0 0,-1-1,1 1,0 0,-1 0,1-1,-1 1,1 0,0 0,-1 0,1 0,0-1,-1 1,1 0,-1 0,1 0,-1 0,1 0,0 0,-1 0,1 0,-1 0,1 0,0 1,-1-1,1 0,-1 0,1 0,0 0,-1 0,1 1,0-1,-1 0,1 0,0 1,-1-1,1 0,0 1,-1-1,1 0,0 1,0-1,0 0,-1 1,1-1,0 1,0-1,0 0,0 1,0-1,0 1,-15 27,-43 139,5 6,17-54,19-60,3 0,-3 30,10-36</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3:51.7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481 316,'0'-6,"0"-10,0-8,0 7,-6 6,-10 11,-8 13,-6 4,-6 6,-2-2,-9 4,4 2,3-2,1 1,1-4,6 1,3-3,13-6,15-5,15-3,11-10,9-5,5-6,2-2,1-4,6-5,3 2,-9-1,-4 2,-1 0,-2 3,-6-1,-14 2,-17 12,-15 6,-10 11,-9 3,-3-1,4 5,14 0,19-4,15-4,13-10,8-5,5-8,2-8,-5-7,-15 1,-19 6,-16 6,-12 13,-8 6,1 10,0 3,-1-2,5 4,7 5,8 5,13 5,13-3,11-8,2-13,-3-14,1-8,-4-7,-4-7,-12 0,-13 6,-12 6,-8 6,-6 10,-3 6,-2 8,-1 1,8 5,8 6,16-3,17-5,13-5,10-6,6-10,4-5,-5-8,-1-1,-7-5,-2 1,-4-2,-7-5,-11 3,-14 12,-11 8,-8 11,-7 5,-2 6,-2 8,-1-2,7 3,3-4,7 1,1 3,11-3,14-6,15-5,10-13,7-5,6-9,2-2,0-5,1 1,-7-2,-10-5,-15 3,-17 5,-13 6,-10 5,-7 4,-3 10,-2 3,0 1,0 4,8 7,15 0,12 3,13-2,13-6,9-5,7-4,4-4,2-2,0-8,1-3,-8-6,-8-7,-4 1,-4-4,-6-3,-11 4,-13 5,-11 6,-8 6,-5 11,-4 4,6 9,1 1,7 4,1-2,5 4,12-4,7 3,12-3,9-4,8-5,7-11,3-12,2-4,1 2,-6-4,-3 1,0-2,1 1,-5-2,0 3,-6-3,-12 2,-16 5,-12 4,-11 4,-6 4,-4 8,-3 3,0 7,0 0,1-2,8 4,15 4,18-1,8 2,10-2,9-5,6-6,-3-10,1-6,1-8,3-1,1-6,1 1,2-2,0-5,-7-3,-8-5,-15 5,-16 7,-6 0,-8 5,-7 6,-6 4,-3 3,4 10,2 4,6 7,0 7,4 7,13 4,15-3,12-7,9-7,1-14,1-7,3-3,2-6,2-9,2 0,-7-3,-1-3,-7-5,-7-3,-13 6,-14 6,-5 2,-7 4,-6 5,-5 5,-4 3,5 10,1 4,6 7,7 8,6 5,13-1,5 1,9-4,8-7,7-6,5-5,-3-11,-1-5,-5-6,-7-9,-14-6,-14 2,-13-1,-8 4,-7 14,-3 8,6 11,7 11,10 9,13 7,14-3,13-7,8-8,6-13,4-8,-6-9,-9-9,-15-2,-16-2,-14 3,-10 11,-8 9,4 11,6 10,9 10,13 0,15 1,12-4,9-6,6-7,3-11,1-6,-6-10,-2-1,-7-5,-8-6,-13 3,-15-3,-12 5,-9 5,-5 12,-4 8,5 9,8 9,9 9,15-2,7 1,10-4,9-6,7-7,5-5,4-10,1-12,-6-10,-8-7,-16-4,-16 3,-14 7,-3 15,-4 10,2 11,12 10,15 3,13 3,12-2,7-6,-2-12,-6-14,-8-12,-14-3,-7-4,-10 3,-2 11,-6 9,0 11,5 12,4 8,12 0,11-4,12-6,8-13,-2-14,-11-5,-17 0,-14 3,-12 3,-8 10,-5 11,3 10,9 9,15-2,9 2,11-6,12-6,8-7,6-5,3-3,3-4,-6-7,-3-10,-6-8,-14-7,-17 2,-13 7,-10 13,-8 9,3 10,0 5,6 6,7 6,7 6,13-3,6 1,9-6,1-12,6-9,5-5,-3-9,3-2,2-6,-3-6,-13 0,-8-1,-13 4,-10 5,-10 6,-6 4,-5 4,-1 9,-1 10,6 9,10 7,15-2,16 0,14-5,3 1,5-5,3-6,5-6,-6-10,0-6,-5-7,-7-9,-14 0,-13-3,-13 3,-8 6,-7 5,-2 5,-3 4,0 2,1 1,7 8,9 8,9 9,14 6,14-2,11-5,9-8,5-6,-3-12,-2-4,-5-9,-8-8,-13-7,-15-5,-13 3,-8 8,-6 14,-4 9,-2 11,7 10,2 3,7 3,8 4,14-3,7 1,10-5,9-6,1 0,4-2,3-4,3-4,3-9,2-5,1-8,-6-7,-8-8,-16 3,-16-2,-13 4,-10 1,-6 3,-4 6,-2 5,0 11,0 5,1 2,0 6,8 8,2-1,1 3,4 5,7 3,7 3,12-4,13-8,10-7,9-7,5-4,3-11,1-10,1-9,-1-8,-7-3,-9-4,-16 6,-9 2,-11 6,-11 8,-8 6,-5 6,-4 4,4 9,3 3,-1 6,-1 1,5 4,1-1,5 1,0 6,4 3,-2-3,3 1,12 2,12-4,13-7,9-12,7-8,4-11,2-9,1-2,0-3,-8-4,-2 3,-7 0,-8-3,-13 5,-14 5,-12 7,-9 6,-6 3,-3 3,-8 9,-3 8,1 3,2 4,3-2,9 2,4-2,7 1,8 4,14-2,14 1,11-4,9-12,6-14,3-6,1-8,-5-8,-4 1,1-1,-6-3,-8-3,-13 3,-14 8,-13 8,-10 5,-5 5,-4 9,-2 5,1 0,-1 5,1 6,1 0,6 3,4 4,12-3,17-5,15-13,11-8,9-10,4-3,-10 0,-16 3,-18 3,-14 4,-10 1,-7 9,-3 3,-3 7,1 0,6 4,17 0,18-12,16-6,11-4,9-8,5-2,2 0,1-4,-1 1,0-4,-15 2,-18 3,-10 10,-13 7,-9 2,-8 8,-6 1,4 4,14 0,17-3,16-5,11-3,9-10,5-5,2-6,2-9,-1 0,-1-3,0 4,-7-2,-16 3,-19 6,-14 11,-12 8,-2 8,-2 3,4 5,14 0,15-5,14-4,11-4,7-9,6-6,1 0,1-6,0 0,0 2,-2 3,-6-3,-10-7,-15 0,-16 3,-14 5,-9 4,-7 9,-3 5,-2 2,6 5,10 7,15 0,10 3,12-3,10-5,9-4,5-6,4-2,2-10,0-3,1-7,-8-7,-16 0,-18 4,-15 5,-12 6,-7 10,-6 5,5 8,1 1,7 5,14-2,16-4,8 3,9-2,7-4,6-4,3-10,3-4,2-9,-1-1,1-4,-1 1,-6-3,-4 2,-12 5,-16 4,-16 5,-12 3,-7 9,-6 3,-2 0,5 6,10 6,8 6,14-1,15-5,12-6,8-6,7-11,2-5,-5-8,-2-1,-13 1,-17 4,-15 11,-13 4,-1 9,9 2,15-1,15-4,11-2,8-4,6-2,-11-1,-16 5,-17 2,-14 0,-10 5,-7 0,-3-2,-2 4,-1-1,1-2,1-4,1-3,0-3,0 6,1 1,7-8,15-3,17-9,9-9,10-1,1-3,-10 2,-12-2,-13 3,-11 5,-7 6,-5 11,-2 5,-2 2,0 5,1 2,0-3,1 4,1-1,13-2,18-5,16-3,15-2,9-2,6-1,3 0,1-8,1-2,-1 1,-1 2,0-5,-1 0,-14 2,-18 3,-17 2,-13 9,-11 4,-5 0,-3 6,-2 0,1-2,0-3,1-3,0-3,15-1,18-2,16 0,14-8,10-1,7-7,2 0,1 2,1 4,-8-3,-2 1,-15 1,-15 4,-17 9,-11 5,-9 1,-5 5,-9 1,-2 5,-1-1,3-4,2 3,3-2,15-3,19-4,17-3,15-3,10-8,12-3,5-6,1-2,-2 3,-2-3,-16 2,-20 3,-18 3,-15 4,-10 2,-7 9,-2 3,-2 0,0 5,1 0,1 5,13-2,13-9,14-7,15-3,12-1,7-1,5 1,3-6,8-1,1 0,7-3,-1-1,-2-4,2 1,-1-4,-4 3,-4 3,-9-1,-6 1,0 4,0 3,2 4,-12 2,-16 1,-16 1,-6 7,-7 3,-7-1,-4-2,-3 4,-2 1,-8 5,-2-1,0 4,2-2,2-3,3 2,14-2,19-10,18-6,20-3,13-1,5 1,1-6,6-1,0 2,-2 1,-3 3,-17 2,-21 2,-18 1,-15 0,-10 0,-6 1,-4-1,-1 0,7 7,2 2,1-1,13-1,16-2,15-2,13-8,9-3,5-1,3 2,1 2,0 2,0 1,-14 1,-19 1,-4 0,4 1,7-1,7 0,0 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3:55.48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225 18,'-6'0,"-3"-7,-6-2,0 7,2 11,3 10,4 9,9-1,10-5,11-5,0-14,3-6,-3-10,-5-9,-14-1,-13 4,-12 12,-10 6,1 10,-1 4,4 7,13-1,15 3,15-2,10-4,1-12,2-6,-3-10,-14-2,-9-7,-11 2,-12 3,-9 5,1 11,-2 4,-3 10,-3 2,5 4,1-1,5 4,7 3,13 5,13-3,13-6,9-7,5-6,4-5,-6-9,-8-11,-8-10,-15 1,-13 4,-13 5,-1 12,-4 8,-4 2,4 7,6 8,14 7,15-1,13-6,9-6,7-12,4-6,-5-10,-2-3,-7-5,-14 2,-15-4,-15 3,-10 11,-8 7,-3 4,4 9,2 1,6 7,14-1,17 3,13-1,12-12,6-6,5-11,1-3,-5-7,-3 0,-7-3,-14 2,-16 4,-8-2,-7 3,-9 3,-4 5,-5 2,-2 9,-2 5,1 6,12 8,19 6,17-1,14-6,9-6,1-13,0-7,2-2,-5-8,-1 0,-5-6,-6-5,-13 1,-14-1,-12 2,-8 7,-6 11,-4 8,5 9,2 2,7 7,14-1,16-4,13-5,12-4,6-3,5-2,1-9,1-2,-6-7,-17-8,-18 1,-15 5,-13 4,-8 5,-4 11,3 12,16 10,17 1,16-4,12-5,9-6,5-4,-4-10,-1-5,-7-7,-14 0,-17 2,-13 3,-11 4,-8 3,-3 2,11 8,16 10,18 2,14-2,11-4,6-4,3-3,-4-9,-16-4,-10-8,-15 0,-5-5,-9 2,0 10,9 14,13 5,13 2,10-2,8-2,-3-9,1-5,-5-7,-8-9,-13 0,-15-3,-12 2,-9 6,-6 5,-4 12,5 12,15 4,18-1,9-9,-4-6,-8-3,-10 0,-10 6,-6 2,1 8,13 2,15 4,16-1,5-10,5-6,0-10,-5-11,-12-2,-15 3,-11 4,-10 5,-6 4,-5 9,-1 4,6 7,2 2,7 3,15 0,15-5,14-11,11-6,6-9,5-4,-5-5,-15 1,-18 3,-15 12,-13 5,-7 4,0 7,0 1,6-1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3:56.20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98 1,'6'0,"3"6,-7 3,-10-1,-12 6,-7-1,-1 6,6 5,12 5,16-2,12-12,3-9</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3:57.40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67 24,'7'-7,"8"-1,9-1,0 9,-3 11,-13 3,-8 7,-10-2,-10-3,-8-4,0 2,12-1,15-3,15-3,11-2,2-10,2-3,-10 6,-8 10,-6-3,-11-2,3-8,8-4,-3 0,-9 1,-10 3,-8 8,-7 4,9 1,14-1,10-9,11-3,3-9,-1-7,-9-1,-13 4,-11 4,-9 12,-6 6,9 2,15 1,16-2,14-1,4-1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24.831"/>
    </inkml:context>
    <inkml:brush xml:id="br0">
      <inkml:brushProperty name="width" value="0.05" units="cm"/>
      <inkml:brushProperty name="height" value="0.05" units="cm"/>
      <inkml:brushProperty name="color" value="#66CC00"/>
      <inkml:brushProperty name="ignorePressure" value="1"/>
    </inkml:brush>
  </inkml:definitions>
  <inkml:trace contextRef="#ctx0" brushRef="#br0">75 0,'-6'0,"-10"0,-8 0,7 0,5 7,13 2,12-1,10 5,8 1,6 4,3-1,1-3,0 2,1-1,-1-3,-8 2,-9-7,-8-5</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25.178"/>
    </inkml:context>
    <inkml:brush xml:id="br0">
      <inkml:brushProperty name="width" value="0.05" units="cm"/>
      <inkml:brushProperty name="height" value="0.05" units="cm"/>
      <inkml:brushProperty name="color" value="#66CC00"/>
      <inkml:brushProperty name="ignorePressure" value="1"/>
    </inkml:brush>
  </inkml:definitions>
  <inkml:trace contextRef="#ctx0" brushRef="#br0">30 18,'0'-6,"6"-3,3 7,6 4,1 8,4 9,-2 8,-10 6,-13-2,-6-1,-7-4,-8-1,-6-4,3-6</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25.51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107 1,'-7'0,"0"0,1 0,-1 1,0 0,0 0,1 0,-1 1,0 0,1 1,-1-1,5 0,-1-1,1 1,0 0,0 0,0 0,0 0,0 0,0 0,0 0,1 1,-1-1,1 1,0-1,0 1,-1 0,2-1,-1 1,0 0,1 0,-1-1,1 1,0 0,0 0,0 0,0 1,1 4,0-1,0 0,0 0,1 0,0 1,1-2,-1 1,1 0,1-1,-1 1,1-1,0 0,4 3,-6-6,0 0,0 0,0-1,1 1,0-1,-1 0,1 1,0-1,0 0,0-1,0 1,0-1,1 1,-1-1,0 0,1 0,-1 0,1-1,-1 1,1-1,-1 0,1 0,-1 0,1 0,-1-1,1 0,-1 1,3-2,-3 1,-1 0,0-1,1 1,-1-1,0 1,0-1,0 0,0 0,0 0,0 0,-1 0,1 0,0 0,-1 0,0-1,0 1,0-1,0 1,0-1,0 1,0-1,-1 0,0 1,1-1,-1 0,0 1,0-1,0 0,-1 0,1-1,-3-11,1 0,-2 1,0-1,-5-12,8 25,-13-35</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25.85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0 133,'4'-27,"-4"26,1 1,-1 0,0-1,0 1,0 0,1 0,-1-1,0 1,0 0,1 0,-1-1,0 1,0 0,1 0,-1 0,0 0,1-1,-1 1,0 0,1 0,-1 0,0 0,1 0,-1 0,0 0,1 0,-1 0,0 0,1 0,-1 0,0 0,1 0,-1 0,0 0,1 0,-1 1,0-1,4 2,-1 1,1 0,-1 0,0 0,0 0,-1 1,1-1,-1 1,3 3,4 7,1 4,2-1,0-1,4 4,-13-16,0-1,1 1,-1-1,1 0,0 0,0 0,0-1,0 0,0 1,0-1,1 0,-1-1,1 1,0-1,-1 0,2 0,-3-1,0-1,0 1,0-1,0 1,0-1,0 0,0 0,0 0,0-1,-1 1,1-1,0 0,-1 1,0-1,1 0,-1 0,0-1,0 1,0 0,0-1,0 1,-1-1,1 1,-1-2,8-11,-1-1,-1 0,4-14,-6 18,32-94,-24 80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8.59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1 133,'11'9,"0"-2,1 1,0-1,1-1,-1-1,1 1,0-2,11 3,-16-6,-1 0,1-1,0 0,0 0,0-1,-1 0,1 0,0 0,-1-1,1-1,-1 1,1-1,-1-1,13-5,0-1,-1-2,18-12,-33 20,1 0,-1-1,0 1,0-1,-1 0,1 0,-1-1,0 1,0-1,-1 1,1-4,-2 7,0 1,0-1,-1 1,1-1,-1 1,1-1,-1 0,0 1,1-1,-1 0,0 1,0-1,0 0,-1 1,1-1,0 1,0-1,-1 0,1 1,-1-1,0 1,1-1,-1 1,0-1,0 1,0-1,0 1,0 0,0 0,0-1,-1 1,1 0,0 0,-1 0,1 0,0 1,-1-1,1 0,-1 1,0-1,1 0,-1 1,0 0,-5-1,0 1,1 1,-1-1,1 1,-1 1,1-1,-1 1,1 0,0 0,-6 4,-61 30,60-28,0 0,1 0,-1 1,2 1,-5 4,14-12,-1 0,1 0,0 0,0 1,0-1,1 0,-1 1,1 0,-1-1,1 1,0 0,0-1,0 1,0 0,0 0,1 0,0 0,-1 0,1 0,0 0,0 0,0 0,1 0,-1-1,1 1,0 0,0 0,0 0,0 0,1 1,2 3,0 0,1 0,0 0,1-1,-1 0,1 0,0 0,1-1,-1 0,1 0,0-1,0 1,1-2,-1 1,1-1,0 0,0 0,0-1,0-1,4 2,2-2,-1-1,0 0,0 0,0-1,0-1,0 0,0-1,-1 0,1-1,-1-1,1 0,7-5,13-7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26.682"/>
    </inkml:context>
    <inkml:brush xml:id="br0">
      <inkml:brushProperty name="width" value="0.05" units="cm"/>
      <inkml:brushProperty name="height" value="0.05" units="cm"/>
      <inkml:brushProperty name="color" value="#66CC00"/>
      <inkml:brushProperty name="ignorePressure" value="1"/>
    </inkml:brush>
  </inkml:definitions>
  <inkml:trace contextRef="#ctx0" brushRef="#br0">37 160,'0'2,"1"-1,-1 1,1-1,-1 0,1 1,-1-1,1 0,0 0,-1 1,1-1,0 0,0 0,0 0,0 0,0 0,0 0,0 0,1-1,-1 1,0 0,0-1,1 1,-1 0,0-1,1 0,-1 1,2-1,42 9,-41-9,3 1,0-1,0 0,0-1,0 1,0-1,0-1,0 1,0-1,-1-1,1 1,-1-1,1 0,-1-1,0 1,0-1,0-1,-4 3,1 0,0 0,-1 0,1-1,-1 1,0-1,0 0,0 1,0-1,0 0,-1 0,1 0,-1-1,0 1,0 0,0 0,0-1,-1 1,1-1,-1 1,0 0,0-1,0 1,-1-1,1 1,-1 0,1-1,-1 1,0 0,-1-1,1 1,0 0,-2-2,0 1,1 0,-1 0,0 1,0-1,0 0,-1 1,1 0,-1 0,0 0,0 0,0 1,0 0,0 0,-1 0,1 0,-1 0,-2 0,-1 0,1 1,-1 0,1 0,-1 0,0 1,0 0,1 1,-1-1,0 2,1-1,-2 1,4 0,0-1,-1 1,1 0,0 0,0 1,0 0,1-1,-1 2,1-1,-1 0,1 1,0 0,0 0,-2 4,4-5,0 1,0 0,0-1,1 1,-1 0,1 0,0 0,0 0,0 0,1 0,-1 0,1 0,0 0,0 0,1 0,-1 0,1 0,0 0,0 0,0 0,2 2,0 2,1 0,1 0,-1-1,1 0,0 0,1 0,0 0,0-1,0 0,1 0,-1-1,1 0,1 0,-1-1,1 0,0 0,0 0,0-1,0-1,1 1,-1-1,1-1,-1 1,1-1,0-1,-1 0,1 0,0-1,-1 0,1 0,0-1,-1 0,0 0,1-1,-1-1,0 1,-1-1,2-1,-3 1,1 0,-1 0,0-1,0 0,0 0,0-1,-1 1,0-1,-1 0,1-1,-1 1,0-1,1-3,-5 10,0 0,0 0,0 0,1-1,-1 1,0 0,0 0,0-1,0 1,0 0,0-1,0 1,0 0,1 0,-1-1,0 1,0 0,0-1,0 1,-1 0,1 0,0-1,0 1,0 0,0-1,0 1,0 0,0 0,0-1,-1 1,1 0,0 0,0 0,0-1,0 1,-1 0,1 0,0 0,0-1,-1 1,1 0,0 0,0 0,-1 0,1 0,0 0,0-1,-1 1,1 0,0 0,-1 0,1 0,0 0,0 0,-1 0,1 0,0 0,-1 0,1 0,-14 10,12-7,1 0,-1 0,1 0,0 1,0-1,0 1,1-1,-1 1,1-1,0 1,0-1,0 1,0-1,1 1,-1-1,1 1,0-1,1 2,0 1,-1 0,2-1,-1 1,0-1,1 0,0 0,0 0,1 0,0-1,2 4,-6-8,0 0,0 0,1 0,-1 1,0-1,0 0,0 0,1 0,-1 1,0-1,0 0,0 0,1 0,-1 0,0 0,1 1,-1-1,0 0,0 0,1 0,-1 0,0 0,0 0,1 0,-1 0,0 0,1 0,-1 0,0 0,0 0,1 0,-1-1,0 1,0 0,1 0,-1 0,0 0,0 0,1-1,-1 1,0 0,0 0,0 0,1-1,-1 1,0 0,0 0,0 0,0-1,0 1,1 0,-1 0,0-1,0 1,0 0,0-1,0 1,0 0,0 0,0-1,0 1,0 0,0 0,0-1,0 1,0 0,0-1,0 1,-1 0,1-1,-2-21,-2 12,1-1,1 0,0 1,0-1,1 0,0 0,1-9,0 17,1-1,0 1,-1 0,1 0,0 0,0 0,1 0,-1 0,1 0,-1 0,1 0,0 1,0-1,0 1,1-1,-1 1,0 0,1 0,0 0,-1 0,1 0,0 1,0-1,0 1,0 0,0 0,0 0,2-1,15-2,0 1,0 1,1 1,-1 0,18 2,-28 0,25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27.064"/>
    </inkml:context>
    <inkml:brush xml:id="br0">
      <inkml:brushProperty name="width" value="0.05" units="cm"/>
      <inkml:brushProperty name="height" value="0.05" units="cm"/>
      <inkml:brushProperty name="color" value="#66CC00"/>
      <inkml:brushProperty name="ignorePressure" value="1"/>
    </inkml:brush>
  </inkml:definitions>
  <inkml:trace contextRef="#ctx0" brushRef="#br0">87 1,'0'0,"0"0,0-1,0 1,0 0,1 0,-1 0,0 0,0 0,0 0,0 0,1 0,-1 0,0 0,0 0,0 0,1 0,-1 0,0 0,0 0,0 0,0 0,1 0,-1 1,0-1,0 0,0 0,0 0,1 0,-1 0,0 0,0 0,0 1,0-1,0 0,0 0,1 0,-1 0,0 1,0-1,0 0,0 0,0 0,0 0,0 1,0-1,0 0,0 0,0 0,0 1,0-1,0 0,0 0,-10 11,-21 10,29-19,-2 0,0 0,0 0,1 1,-1 0,1 0,0 0,0 0,0 0,0 1,1-1,-1 1,1 0,0-1,0 1,0 0,0 1,2-2,0 0,-1 1,1-1,1 0,-1 0,0 1,1-1,0 0,0 0,0 0,0 0,0 0,0 0,1 0,-1 0,1-1,0 1,0 0,0-1,0 0,1 1,-1-1,1 0,10 11,31 35,-43-46,1 0,-1 0,0 0,0 0,0 0,0 1,0-1,-1 0,1 0,-1 1,1-1,-1 0,0 1,0-1,0 0,0 1,0-1,0 0,-1 1,1-1,-1 0,0 1,1-1,-2 1,-7 7,-2-7</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27.544"/>
    </inkml:context>
    <inkml:brush xml:id="br0">
      <inkml:brushProperty name="width" value="0.05" units="cm"/>
      <inkml:brushProperty name="height" value="0.05" units="cm"/>
      <inkml:brushProperty name="color" value="#66CC00"/>
      <inkml:brushProperty name="ignorePressure" value="1"/>
    </inkml:brush>
  </inkml:definitions>
  <inkml:trace contextRef="#ctx0" brushRef="#br0">82 70,'-3'3,"-1"0,1 0,-1-1,0 1,0-1,0 0,0-1,-4 2,5-2,0 0,0 0,0 0,0 0,0 1,1-1,-1 1,1 0,-1 0,1 0,0 0,-1 0,1 0,0 0,0 1,1 0,0-3,1 0,0 1,0-1,0 1,-1-1,1 1,0-1,0 0,0 1,0-1,0 1,0-1,0 1,0-1,0 1,0-1,1 1,-1-1,0 0,0 1,0-1,0 1,1-1,-1 1,0-1,0 0,1 1,-1-1,0 0,1 1,-1-1,0 0,1 0,-1 1,1-1,21 8,23-3,-33-6,1-1,-1 0,1 0,-1-1,0-1,0 0,9-5,-18 8,0 0,0 0,0-1,0 1,0-1,-1 0,1 1,-1-1,1-1,-1 1,1 0,-1 0,0-1,0 0,0 1,-1-1,1 0,-1 0,1 0,-1 0,0 0,0 0,0 0,0 0,-1 0,1 0,-1-1,0 1,0 0,0 0,-1-3,1 4,-1 0,0 0,0 0,1 0,-1 0,-1 0,1 0,0 0,0 1,-1-1,1 0,-1 1,1-1,-1 1,0-1,1 1,-1 0,0 0,0 0,0 0,0 0,0 0,0 0,0 1,-1-1,1 1,0-1,0 1,0 0,-1 0,1 0,0 0,0 0,0 1,-1-1,1 1,0-1,0 1,-1 0,-4 1,-1 1,1-1,0 1,0 0,0 1,1 0,-1 0,1 0,0 1,0 0,0 1,3-4,1 1,-1-1,1 1,0 0,0 0,0 0,1 0,-1 0,1 0,-1 0,1 1,0-1,1 0,-1 1,0-1,1 1,0-1,0 1,0-1,0 1,0-1,1 1,-1-1,1 0,0 1,0-1,1 0,-1 0,1 1,-1-1,1 0,0-1,0 1,0 0,2 1,2 3,0-1,1 0,0-1,0 1,0-2,0 1,1-1,0 0,0 0,0-1,0 0,0-1,9 2,-4-3,0 0,0-2,1 0,-1 0,0-1,-1 0,1-2,0 1,-1-1,0-1,0 0,0-1,0 0,-1-1,6-5,18-10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28.007"/>
    </inkml:context>
    <inkml:brush xml:id="br0">
      <inkml:brushProperty name="width" value="0.05" units="cm"/>
      <inkml:brushProperty name="height" value="0.05" units="cm"/>
      <inkml:brushProperty name="color" value="#66CC00"/>
      <inkml:brushProperty name="ignorePressure" value="1"/>
    </inkml:brush>
  </inkml:definitions>
  <inkml:trace contextRef="#ctx0" brushRef="#br0">4 48,'-1'46,"-1"-20,2 1,1-1,1 8,-1-29,0 1,0-1,0 1,0-1,1 1,0-1,0 0,1 0,-1 0,1 0,0-1,0 1,1-1,-1 1,1-1,0 0,2 1,-3-4,0 1,0 0,1-1,-1 0,0 1,1-1,0-1,-1 1,1 0,-1-1,1 0,0 0,-1 0,1 0,0-1,-1 1,1-1,-1 0,1 0,-1 0,1 0,-1-1,15-5,-1-2,0 0,13-10,-5 4,-9 6,9-4,-2-1,0-1,-1-1,10-10,-27 22,0 0,-1-1,0 1,0-1,0 0,0 0,-1 0,0-1,0 1,-1-1,1 1,-1-1,0 0,-1 0,1 0,-1 0,0 0,-1-1,0 1,0 0,0 0,-1-3,1 9,1-1,-1 0,0 1,0-1,0 0,0 1,0-1,0 1,0-1,0 0,0 1,0-1,-1 0,1 1,0-1,0 1,-1-1,1 0,0 1,-1-1,1 1,0-1,-1 1,1-1,-1 1,1 0,-1-1,1 1,-1-1,1 1,-1 0,1-1,-1 1,0 0,1 0,-1 0,1-1,-1 1,0 0,1 0,-1 0,0 0,1 0,-1 0,0 0,1 0,-1 0,1 1,-1-1,0 0,1 0,-1 0,1 1,-1-1,0 0,1 1,-1-1,1 0,-1 1,1-1,0 1,-1-1,0 1,-2 2,0 1,-1 0,1-1,0 1,1 0,-1 0,1 1,-1 0,-2 8,1 0,0 1,0-1,1 1,1 0,1 0,0 0,0 0,2 0,0 1,0-1,3 10,-2-15,0-1,1 1,-1-1,2 0,-1 0,1 0,0 0,1-1,0 0,0 0,1 0,-1 0,1-1,1 0,-1 0,1-1,0 0,1 0,-1 0,1-1,0 0,38 11,-3-5</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38.3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6 458,'0'0,"0"0,0 0,0 0,0 0,-1 0,1 0,0 0,0 0,0 0,-1 0,1 0,0 0,0 0,0 0,0 0,-1 0,1 0,0 0,0 0,0 0,-1 0,1 0,0 0,0 0,0 0,0-1,0 1,-1 0,1 0,0 0,0 0,0 0,0-1,0 1,0 0,0 0,0 0,-1 0,1-1,0 1,0 0,0 0,0 0,0 0,0-1,0 1,0 0,0 0,0 0,0-1,0 1,0 0,0 0,0 0,1 0,-1-1,0 1,0 0,0 0,0 0,0-1,13-13,21-12,232-117,-260 140,1-1,-1 0,0 0,-1 0,1-1,-1 0,5-5,-9 8,1 0,-1-1,0 1,0 0,0-1,0 1,0 0,-1-1,1 1,-1-1,1 1,-1-1,0 1,0-1,0 1,0-1,-1 1,1-1,-1 1,0-1,1 1,-1-1,0 1,-1-2,-4-9,1 0,0-1,1 0,1 0,0 0,1-4,1 16,1-1,0 1,-1-1,1 1,0 0,1-1,-1 1,0 0,1-1,-1 1,1 0,0-1,0 1,0 0,0 0,0 0,0 0,0 0,1 0,-1 0,1 0,-1 0,1 1,0-1,0 1,0-1,0 1,0 0,0 0,0-1,0 1,0 1,1-1,-1 0,0 1,1-1,-1 1,0 0,1-1,-1 1,3 1,1-2,-1 2,1-1,0 1,0 0,0 0,0 1,-1-1,1 1,0 0,-1 1,0 0,1 0,-1 0,-1 0,1 1,0-1,-1 1,1 1,-1-1,-1 0,1 1,0 0,-1 0,0 0,0 0,-1 1,1-1,-1 1,1 5,3 9,-1 0,0 1,-2 0,0-1,-2 2,0-1,-2 18,0-22</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38.722"/>
    </inkml:context>
    <inkml:brush xml:id="br0">
      <inkml:brushProperty name="width" value="0.05" units="cm"/>
      <inkml:brushProperty name="height" value="0.05" units="cm"/>
      <inkml:brushProperty name="color" value="#66CC00"/>
      <inkml:brushProperty name="ignorePressure" value="1"/>
    </inkml:brush>
  </inkml:definitions>
  <inkml:trace contextRef="#ctx0" brushRef="#br0">80 222,'8'-27,"-8"26,1 0,0 0,-1 0,1 0,-1 0,1 0,-1 0,1 0,-1 0,0 0,0 0,1 0,-1 0,0 0,0 0,0 0,0 0,0-1,0 1,-1 0,1 0,0 0,-1 0,1 0,0 0,-1 0,1 0,-1 0,0 0,1 0,-1 0,0 1,1-1,-1 0,0 0,0 1,0-1,0 0,0 1,0-1,0 1,0-1,0 1,0-1,0 1,0 0,0 0,0-1,0 1,0 0,-1 0,0-1,-1 0,1 0,0 1,-1-1,1 1,0-1,-1 1,1 0,0 0,-1 0,1 0,-1 0,1 1,0-1,-1 1,1-1,0 1,-1 0,1 0,0 0,0 0,0 1,0-1,0 0,0 1,-1 0,2 0,0 0,1 0,-1-1,0 1,1 0,-1 0,1 0,0-1,0 1,-1 0,1 0,0 0,1 0,-1 0,0 0,1-1,-1 1,1 0,-1 0,1 0,0-1,-1 1,1 0,0-1,0 1,1-1,-1 1,0-1,0 1,1-1,-1 0,1 0,-1 0,2 1,1 2,0 0,1-1,-1 0,1 1,0-2,-1 1,1-1,0 1,1-1,-1-1,0 1,1-1,-1 0,0 0,1 0,-1-1,1 0,0 0,-1-1,1 1,-1-1,0 0,1-1,-1 1,0-1,0 0,0 0,0-1,0 1,0-1,-1 0,1-1,-1 1,0-1,0 0,0 0,0 0,-1 0,0-1,0 1,0-1,0 0,-1 0,0 0,0 0,0 0,0-1,-1 1,0-4,1 0,-2 0,0-1,0 1,0-1,-1 1,-1 0,-2-9,-3-29,7 27</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39.78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0 340,'22'-12,"-8"3,-13 9,-1 0,0 0,1 0,-1 0,1 0,-1 0,0 0,1 0,-1 0,0 0,1 0,-1 1,0-1,1 0,-1 0,0 0,0 0,1 1,-1-1,0 0,0 0,1 1,-1-1,0 0,0 0,1 1,-1-1,0 0,0 1,0-1,0 0,0 1,0-1,1 0,-1 1,0-1,0 0,0 1,0-1,0 1,6 14,1 0,0 0,1-1,1 0,0 0,1-1,0 0,1-1,1 0,0-1,0 0,13 7,-23-15,1-2,0 1,-1 0,1 0,0-1,0 1,0-1,1 0,-1 0,0 0,0-1,1 1,-1-1,0 0,0 1,1-1,-1-1,0 1,1 0,-1-1,1 0,0-1,1 0,-1 0,0-1,0 1,0-1,0 0,-1 0,1 0,-1 0,1-1,-1 0,-1 1,3-3,6-14,0 0,-1 0,-1 0,-1-2,4-15,-3-2,-9 32,1 0,0 1,1-1,0 0,0 1,0 0,0-1,1 1,0 0,1 0,-1 0,4-3,-5 8,0-1,0 1,0 0,0 0,0 1,0-1,0 0,0 1,0-1,1 1,-1-1,0 1,0 0,0 0,1 0,-1 0,0 1,0-1,0 1,1-1,-1 1,0 0,0-1,0 1,0 1,59 33,-33-17,-20-14,0-1,1 1,-1-1,1-1,-1 0,1 0,0-1,-1 0,1 0,0-1,0 0,0 0,-1-1,1-1,0 1,-1-1,1-1,-1 0,1 0,-1 0,0-1,-1 0,1-1,-1 0,1 0,1-3,25-14,23-15,-53 34,0 0,0 0,-1 0,1-1,-1 1,0-1,0 0,0 0,-1 0,3-4,-5 7,0 1,0-1,1 0,-1 1,0-1,0 0,0 0,0 1,0-1,0 0,0 1,0-1,0 0,0 1,0-1,0 0,0 1,-1-1,1 0,0 1,0-1,-1 0,1 1,-1-1,1 1,0-1,-1 1,1-1,-1 0,-22-7,-27 9,33 2,1 2,0-1,1 2,-1 0,1 1,0 0,1 2,-9 5,17-10,0 0,0 1,0-1,0 1,1 0,0 1,0-1,0 1,1 0,-1 1,2-1,-1 1,1-1,0 1,0 0,0 0,1 0,1 1,-2 6,3-12,0 1,0 0,0 0,1-1,-1 1,1 0,0-1,-1 1,1-1,0 1,1-1,-1 1,0-1,1 1,-1-1,1 0,0 0,0 0,0 0,1 1,1 0,1 1,1-1,-1 0,0 0,1 0,0-1,-1 0,1 0,3 0,9 2,1-1,0-1,0-1,-1 0,17-2,-14-1,-1-2,1 0,-1 0,0-2,18-8,-26 10,-1-2,1 1,-1-1,0-1,0 0,-1-1,0 0,0 0,-1-1,0-1,-7 8,-1 1,0-1,0 0,1 0,-1 0,0 1,-1-1,1 0,0 0,0 0,-1 0,0-1,1 1,-1 0,0 0,0 0,0 0,0 0,0 0,0-1,-1 1,1 0,-1 0,0-1,-1 5,0 1,1 0,-1 0,1 0,0 0,0 0,0 0,0 0,0 0,1 0,-1 1,1-1,-2 8,1 0,0 0,0 0,1 0,1 0,0 0,0 0,1 0,0-1,1 1,0 0,1-1,1 2,1-10,-1-11,-1-16,-4-60,-2 67,2-1,0 0,1 1,1-1,0 0,5-13,-5 26,1 0,0 1,0 0,0-1,0 1,1 0,0 1,0-1,1 1,-1-1,1 1,0 1,0-1,0 1,0-1,1 2,-1-1,5-1,17-6,0 1,0 2,20-4,10-2,-21 3,-3 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42.43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113 306,'0'-3,"0"1,0-1,0 1,0-1,0 1,-1-1,0 1,1-1,-1 1,0 0,0-1,0 1,0 0,-1 0,1 0,-1 0,1 0,-1 0,0 0,1 0,-1 1,-1-2,1 3,1-1,-1 1,1-1,-1 1,0 0,1 0,-1 0,0 0,1 0,-1 0,0 0,1 0,-1 1,1-1,-1 0,0 1,1 0,-1-1,1 1,-1 0,1 0,0 0,-1 0,1 0,0 0,0 0,-1 0,1 0,0 1,0-1,0 0,1 1,-1-1,0 1,-5 8,1-1,0 1,0 0,1 0,1 1,0-1,0 1,1 0,0 0,1 0,0 0,1 0,0 1,1 30,3 0,6 31,-8-65,10 52,3-1,6 13,19 72,-60-201,18 45,1 0,0-1,0 1,2 0,-1-1,1 1,1 0,0 0,1 0,1 0,0 0,-1 3,1 1,0 0,0 0,1 0,0 0,1 1,0 0,0 0,0 1,1 0,0 0,0 0,0 1,1 0,4-2,-4 3,0 1,1-1,0 2,0-1,0 1,0 1,0 0,0 0,0 1,0 0,0 0,8 2,-14-2,0 0,0 1,-1-1,1 1,0 0,-1 0,1-1,-1 2,1-1,-1 0,1 0,-1 1,0 0,1-1,-1 1,0 0,0 0,-1 0,1 0,0 0,-1 1,1-1,-1 0,1 1,-1-1,0 1,0-1,-1 1,1 0,0-1,-1 1,1 0,-1 0,0-1,0 1,0 0,-1 0,1-1,0 1,-1 0,0 0,0-1,-1 3,-1 3,0 1,-1-1,-1 0,1-1,-1 1,0-1,-1 0,0 0,0 0,-1-1,1 0,-1 0,-1-1,1 1,107-38,171-77,-230 83,-40 26,-1 0,1-1,-1 1,1-1,0 1,-1 0,1-1,-1 0,1 1,-1-1,0 1,1-1,-1 1,0-1,1 0,-1 1,0-1,1 0,-1 1,0-1,0 0,0 1,0-1,0 0,0 1,0-1,0 0,0 0,0 1,0-1,0 0,-1 1,1-1,0 0,0 1,-1-1,1 0,0 1,-1-1,1 1,-1-1,1 1,-1-1,1 1,-1-1,1 1,-1-1,1 1,-1 0,0-1,1 1,-1 0,1-1,-1 1,0 0,0 0,1 0,-1 0,0-1,1 1,-1 0,0 0,-2-1,0 0,0 0,0 1,0-1,0 0,0 1,0 0,0 0,0 0,0 0,0 0,0 1,0-1,0 1,0 0,0 0,0 0,0 0,0 0,0 1,1-1,-1 1,0 0,1 0,0 0,-1 0,1 0,0 0,0 1,0-1,1 1,-1-1,0 1,1 0,-1 2,-1 0,2 1,-1-1,1 0,-1 1,1-1,1 1,-1-1,1 1,0-1,0 1,1 0,0-1,0 1,0-1,1 0,-1 1,1-1,0 0,1 0,0 1,-1-1,1-1,0 1,0-1,1 0,-1 1,1-2,0 1,0 0,0-1,0 0,1 1,-1-2,1 1,0-1,0 1,0-1,0-1,0 1,0-1,1 0,-1 0,0 0,1-1,2 0,-1 0,1-2,-1 1,0-1,0 0,0 0,0-1,-1 0,1 0,-1-1,1 0,-1 0,0 0,-1-1,1 0,-1 0,0 0,0-1,-1 1,1 0,-1 0,0 0,0-1,0 1,-1-1,1 0,-2 0,1 0,-1 0,1 0,-2 0,1-1,-1 1,0-1,0 1,-1-1,0 0,0 1,0-1,-1 1,0-1,0 1,-1-1,0 1,0 0,0 0,-1 0,0 0,0 0,-2-2,3 5,-15-31,17 33,0 0,0 0,0 0,0 0,0 0,1 1,-1-1,0 0,0 0,1 1,-1-1,1 0,-1 0,1 1,-1-1,1 0,-1 1,1-1,0 1,-1-1,1 1,0-1,-1 1,1-1,0 1,0 0,0-1,-1 1,1 0,0 0,0-1,0 1,-1 0,1 0,0 0,0 0,0 0,0 0,0 0,0 1,7-2,-1 1,1-1,-1 2,1-1,-1 1,1 0,-1 1,0 0,0 0,0 0,0 1,0 0,0 0,0 1,-1 0,9 8,0 0,-1 0,-1 1,0 1,6 9,-13-18,0 1,0-1,0 0,1 0,0-1,0 0,0 0,0 0,1-1,0 0,-1-1,1 0,0 0,0 0,0-1,0-1,1 1,-1-1,0 0,2-1,-3 0,-1 1,0-1,1 0,-1-1,0 0,0 1,0-2,0 1,0-1,-1 0,1 0,-1-1,0 1,0-1,0 0,0-1,-1 1,0-1,0 0,0 0,0 0,-1-1,0 1,0-1,2-5,10-40,-13 59,0-1,0 1,1-1,0 0,1 0,-1 0,1 0,1 0,-1-1,1 0,0 0,1 0,-1 0,1-1,1 1,-1-3,-1 0,0 0,1 0,-1 0,1-1,0 0,0 0,-1-1,1 1,1-1,-1-1,0 1,0-1,0 0,0 0,0-1,0 0,0 0,4-1,3-2,0 0,0 0,-1-1,0-1,0 0,0-1,-1 0,0 0,-1-1,1-1,-1 0,-1 0,0-1,0 0,-1-1,0 0,-1 0,-1 0,1-1,-2 0,1-1,-2 1,2-9,-5 16,-1 1,0-1,0 0,0 0,0 0,-1 0,0 0,0 1,-1-2,2 5,0 1,0-1,0 0,0 0,0 0,-1 1,1-1,0 0,0 0,-1 1,1-1,0 0,-1 1,1-1,-1 0,1 1,-1-1,1 1,-1-1,1 1,-1-1,0 1,1-1,-1 1,0 0,1-1,-1 1,0 0,0-1,1 1,-1 0,0 0,0 0,1 0,-1 0,0 0,0 0,0 0,1 0,-1 0,0 0,0 0,1 1,-1-1,0 0,1 0,-1 1,0-1,1 1,-1-1,0 1,1-1,-1 1,1-1,-1 1,0-1,1 1,-2 1,-1 0,1 1,1-1,-1 0,0 1,1-1,-1 1,1 0,-1 0,1-1,0 1,0 0,1 0,-1 0,1 0,-1 0,1 0,0 0,0 0,0 0,1 0,-1 0,1 0,-1 0,1 0,0 0,0 0,0-1,1 1,-1 0,1-1,-1 1,1-1,0 1,0-1,0 0,0 0,0 0,1 0,-1 0,1 0,-1-1,1 1,0-1,-1 0,1 0,0 0,0 0,0 0,0 0,0-1,0 0,0 1,0-1,0 0,0-1,0 1,0 0,0-1,0 0,0 1,0-1,1-1,3-2,0 1,-1-1,1-1,-1 1,0-1,-1 0,1 0,-1-1,0 1,0-1,-1-1,0 1,0 0,1-3,34-43,-39 52,0-1,1 1,-1 0,0 0,0 0,1 0,-1-1,0 1,0 0,1 0,-1 0,0 0,1 0,-1 0,0 0,1 0,-1 0,0 0,1 0,-1 0,0 0,0 0,1 0,-1 0,0 0,1 1,-1-1,0 0,0 0,1 0,-1 0,0 1,0-1,1 0,-1 0,0 0,0 1,1-1,-1 0,0 0,0 1,0-1,0 0,0 1,1-1,-1 0,0 0,0 1,0-1,0 0,0 1,0-1,0 0,0 1,0-1,0 0,0 1,0-1,0 0,-1 0,1 1,3 23,-3-23,5 66,6 21,-3-37,-3 1,-1 44,-5-87,0 0,0 0,-1 0,0 0,0 0,-1 0,-1 0,0-1,-3 7,5-11,0-1,1 0,-1 0,-1 0,1 0,0 0,-1-1,1 1,-1-1,0 0,0 0,0 1,0-2,0 1,0 0,0-1,-1 1,1-1,-1 0,1 0,-1-1,1 1,-1-1,1 1,-3-1,4 0,0 0,0-1,1 1,-1 0,0-1,1 1,-1-1,0 1,1-1,-1 0,1 0,-1 0,1 0,-1 0,1 0,0 0,0 0,-1 0,1-1,0 1,0 0,0-1,0 1,0-2,0 0,0-1,0 0,0 1,0-1,1 1,0-1,-1 0,1 0,1 1,-1-1,1-2,2-7,0 0,0 0,2 0,0 1,0 0,3-4,14-20,3 0,1 2,11-11,46-62,-56 67,-1 0,-2-2,-2-1,-1 0,5-24,-12 18,-9 30,1 0,0 1,9-17,-15 35,0-1,0 1,0 0,0-1,0 1,0-1,1 1,-1 0,0-1,0 1,0 0,1-1,-1 1,0 0,1-1,-1 1,0 0,1 0,-1-1,0 1,1 0,-1 0,0 0,1 0,-1-1,1 1,-1 0,0 0,1 0,-1 0,1 0,-1 0,0 0,1 0,-1 0,1 0,-1 0,1 0,-1 0,1 1,10 16,1 26,-7 3,-3 0,-2 42,-2-57,2 1,1 0,1 0,2 0,1-1,8 25,-13-56,0 0,0 0,0 0,0 0,0 0,0 1,0-1,0 0,0 0,0 0,0 0,0 0,0 0,0 1,0-1,0 0,0 0,0 0,0 0,0 0,0 0,0 0,0 1,1-1,-1 0,0 0,0 0,0 0,0 0,0 0,0 0,0 0,1 0,-1 0,0 0,0 0,0 0,0 0,0 0,0 0,1 0,-1 0,0 0,0 0,0 0,0 0,0 0,1 0,-1 0,0 0,0 0,0 0,0 0,0 0,0 0,0 0,1 0,-1 0,0-1,0 1,0 0,0 0,0 0,0 0,0 0,0 0,7-16,8-36,-9 31,-3 11,0 1,1 0,1 1,-1-1,1 1,1-1,-1 2,1-1,1 1,0-1,0 1,-5 5,0 0,0 1,1-1,-1 0,0 1,1 0,-1-1,1 1,-1 0,1 0,-1 0,1 1,0-1,-1 1,1-1,0 1,0 0,-1 0,1 0,0 1,0-1,-1 0,1 1,0 0,-1 0,1 0,-1 0,1 0,-1 0,1 1,-1-1,0 1,0-1,0 1,1 0,-2 0,1 0,0 0,0 0,0 2,7 8,-2 0,1 0,-2 0,1 1,-1 1,24 44,-29-56,0-1,1 1,-1-1,0 1,0-1,1 1,-1-1,1 0,-1 0,1 0,0 0,-1 0,1 0,0-1,0 1,0 0,-1-1,1 1,0-1,0 0,0 0,2 0,0 0,0 0,0-1,0 0,0 0,0 0,0-1,0 1,0-1,0 0,2-2,6-4,1-1,-1-1,-1 0,0 0,5-7,10-12,-2-1,0-1,-3-2,14-25,-28 46,-1-1,0 0,-1 0,0-1,-1 1,-1-1,0 0,-1 0,0 0,-1 0,-1-1,0 1,-1 0,-1-7,-8-6,4 23,5 17,20 192,-17-193,0-1,1 0,1 1,0-1,1-1,0 1,0 0,1-1,1 0,1 1,-5-8,-1 1,1-1,0 0,1 0,-1 0,0 0,1-1,0 1,0-1,-1 0,1 0,0-1,2 1,-4-1,1-1,0 1,0-1,0 0,0 0,0 0,0 0,0-1,0 1,-1-1,1 0,0 0,0 0,0 0,-1 0,1 0,-1-1,1 1,-1-1,0 0,1 0,2-2,0 0,0 0,0-1,-1 0,0 1,0-1,0-1,-1 1,0-1,0 1,0-1,0 0,-1 0,0 0,-1 0,1 0,-1-1,0 1,0 0,-1-1,0 1,-1-7,0 8,0-1,0 1,-1-1,0 1,0-1,-1 1,1 0,-1 0,0 0,0 1,-1-1,1 1,-1-1,0 1,-1 0,1 1,0-1,-1 1,0 0,0 0,0 0,0 1,0 0,-1 0,-2-1,-8-1,0 1,0 0,0 1,-1 1,1 1,-9 1,-40-3,65 2,0 0,0 0,-1 0,1 0,0 0,0 0,0 0,0 0,-1 0,1 0,0 0,0 0,0 0,0 0,-1 0,1 0,0 0,0 0,0 0,0 0,0 0,-1 0,1 0,0 0,0 0,0 0,0 0,0-1,-1 1,1 0,0 0,0 0,0 0,0 0,0 0,0-1,0 1,0 0,-1 0,1 0,0 0,0-1,0 1,0 0,0 0,0 0,0 0,0-1,0 1,0 0,0 0,0 0,0 0,0-1,0 1,11-7,20-7,66-20,-48 15</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4:42.77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0,'7'0,"2"7,0-5,-2-2</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5:17.99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1619,'6'-1,"1"-1,0-1,-1 1,1-1,-1 0,0-1,0 0,4-2,5-3,14-6,2 2,0 1,1 2,0 1,0 1,1 2,-1 2,2 0,-1 2,3 2,130 3,-73 0,78-8,-135 0,1-3,-1 0,32-14,28-6,-29 13,1 3,1 2,-1 4,52 2,-59 2,0-4,19-5,-13 1,49 1,-62 8,1 0,1-2,36-7,236-38,-173 29,10-1,147-18,-101-2,-51 5,2 8,26 4,291-25,-356 30,-76 9,0 3,23 0,-28 2,0-1,0-3,0-1,19-8,44-10,-59 17,4-2,-1 2,2 3,44-2,-58 7,0-2,34-8,-29 4,43-3,-24 5,43-10,6-1,-9 2,-26 4,0 3,26 2,484 8,-547-4,-1-2,1-1,10-5,-7 2,1 2,26 0,161 8,-106 2,72-10,-52-16,-52 6,1 0,-48 7,1 2,25 0,159 7,-104 3,22-7,-1-15,-87 10,0 3,22 1,39-1,116-22,-201 23,58-11,-49 7,1 2,21 1,26 5,-51 2,0-3,1-1,-1-1,0-3,193-42,-174 41,28 0,51-7,-21 0,6 4,76-9,134-12,73-15,-311 36,58-9,-88 11,1 3,1 3,0 2,84-3,-20-14,-82 9,49-1,502-30,-189-4,-133 11,-136 17,-12 2,88 1,-148 10,69-12,-67 5,64 0,-109 11,-10-1,0 0,-1-1,1-1,10-2,0-4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8.9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3 143,'-1'32,"0"-21,0 0,1 0,0 0,1 0,0-1,1 1,0 0,1-1,0 1,0-1,1 0,2 3,-6-12,1 0,-1 0,1 0,-1 0,1 1,0-1,-1 0,1 0,0 0,0 0,0-1,0 1,0 0,0 0,0 0,0-1,0 1,1-1,-1 1,0-1,0 1,1-1,-1 0,0 1,0-1,1 0,-1 0,0 0,1 0,-1 0,0 0,0-1,1 1,-1 0,0 0,0-1,1 1,-1-1,0 0,0 1,0-1,0 0,0 1,0-1,0 0,0 0,0 0,1-1,1-2,0 0,1 0,-1-1,-1 1,1-1,-1 1,0-1,0 0,0 0,0 0,-1-4,1-4,-2 0,0 0,0 0,-1 0,-2-8,1 11,1-1,0 0,1 0,0 0,0 0,2-5,-1 12,0-1,1 1,0 0,-1-1,1 1,1 0,-1 0,1 0,-1 1,1-1,0 1,0-1,1 1,-1 0,1 0,-1 0,1 1,1-1,2-1,0 0,1 0,0 1,0 0,0 1,0-1,0 2,0-1,1 1,-1 0,1 1,-1 0,0 0,1 1,-1 0,0 0,1 1,6 3,12 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5:38.846"/>
    </inkml:context>
    <inkml:brush xml:id="br0">
      <inkml:brushProperty name="width" value="0.05" units="cm"/>
      <inkml:brushProperty name="height" value="0.05" units="cm"/>
      <inkml:brushProperty name="color" value="#E71224"/>
      <inkml:brushProperty name="ignorePressure" value="1"/>
    </inkml:brush>
  </inkml:definitions>
  <inkml:trace contextRef="#ctx0" brushRef="#br0">6 0,'0'0,"0"0,0 1,0-1,0 0,0 0,0 0,0 0,0 0,0 1,0-1,0 0,-1 0,1 0,0 0,0 0,0 0,0 0,0 1,0-1,0 0,0 0,0 0,0 0,-1 0,1 0,0 0,0 0,0 0,0 0,0 1,0-1,0 0,-1 0,1 0,0 0,0 0,0 0,0 0,0 0,-1 0,1 0,0 0,0 0,0 0,0 0,0 0,0 0,-1-1,1 1,0 0,0 0,0 0,0 0,0 0,0 0,-1 0,1 0,0 0,0-1,6 24,13 27,20 17,4-3,2-1,3-2,22 18,16 24,-42-41,-2 1,-4 3,-2 1,22 64,-40-92,-1-4</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5:39.50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1 196,'6'2,"1"0,-1 1,0-1,0 2,0-1,0 1,-1 0,1 0,-1 0,0 1,1 1,6 4,43 36,-6-5,53 34,13 5,-66-44,2-3,1-1,52 23,-78-44,-17-6,1 0,-1 0,1-1,0-1,0 0,0 0,1-1,-1 0,1-1,-1 0,1-1,0 0,-10 0,1 0,0-1,0 0,-1 1,1-1,0 0,-1 0,1 0,-1 0,1 0,-1 0,0 0,1 0,-1-1,0 1,0 0,0-1,0 1,0-1,0 0,0 1,0-1,-1 0,1 1,-1-1,1 0,-1 0,0 1,1-1,-1 0,0 0,0 0,0 0,-1 1,1-1,0 0,-1-1,-1-10,-1-1,-1 1,0-1,-5-9,3 7,-50-124,21 53,1-5,25 61,1 0,1 0,2-1,1 0,1-1,2-4</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4:58.362"/>
    </inkml:context>
    <inkml:brush xml:id="br0">
      <inkml:brushProperty name="width" value="0.05" units="cm"/>
      <inkml:brushProperty name="height" value="0.05" units="cm"/>
      <inkml:brushProperty name="color" value="#E71224"/>
      <inkml:brushProperty name="ignorePressure" value="1"/>
    </inkml:brush>
  </inkml:definitions>
  <inkml:trace contextRef="#ctx0" brushRef="#br0">386 66,'-8'-1,"1"-1,-1 0,0 0,1 0,-1-1,1-1,0 1,0-1,-2-1,-27-13,28 14,-1 1,0 0,0 1,0-1,0 2,0-1,-1 1,1 1,0 0,0 0,-1 1,5 0,0 0,0 0,1 1,-1 0,0 0,1 0,0 1,0-1,-1 1,1 0,1 0,-1 1,0-1,1 1,0 0,0 0,0 0,0 0,1 0,-1 1,0 2,-8 18,1 0,1 0,2 1,0 0,1 9,-17 137,22-165,-3 23,2 1,1-1,2 1,0-1,2 1,2-1,4 15,-8-38,2 1,-1 0,1 0,0-1,0 0,1 1,0-1,1-1,-1 1,1 0,1-1,-1 0,1-1,0 1,0-1,0 0,1 0,0-1,0 0,0 0,1-1,-1 0,1 0,-1-1,1 0,0 0,0 0,0-1,0-1,2 1,0-1,0 0,1-1,-1 0,0 0,1-1,-1 0,0-1,0 0,0-1,-1 0,1 0,-1-1,0 0,3-3,-1-1,0 0,-1-1,0 0,0 0,-1-1,0 0,-1-1,0 0,-1 0,-1-1,5-10,-1 0,-2 0,0-1,-2 0,0 0,-2-1,-1 0,0 0,-2 0,-1 0,-3-21,1 29,-1 0,-1 0,-1 0,0 0,-1 0,-1 1,0 0,-2 0,1 1,-2 0,0 1,-8-9,-31-29</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5:23.509"/>
    </inkml:context>
    <inkml:brush xml:id="br0">
      <inkml:brushProperty name="width" value="0.05" units="cm"/>
      <inkml:brushProperty name="height" value="0.05" units="cm"/>
      <inkml:brushProperty name="color" value="#66CC00"/>
      <inkml:brushProperty name="ignorePressure" value="1"/>
    </inkml:brush>
  </inkml:definitions>
  <inkml:trace contextRef="#ctx0" brushRef="#br0">841 204,'-5'-1,"-1"0,1-1,-1 1,1-1,0 0,-1 0,1-1,0 1,0-1,1 0,-1-1,1 1,0-1,-1 0,2 0,-1 0,-3-5,2 3,0 1,-1-1,0 1,0 0,0 0,-1 0,1 1,-1 0,0 1,-7-4,5 5,-1 0,1 0,0 1,-1 0,1 0,-1 1,1 1,-1-1,1 1,0 1,-1 0,1 0,0 1,0 0,1 1,-1 0,0 0,1 1,0 0,-7 5,-11 12,1 1,1 1,2 1,0 1,-3 6,-10 12,19-23,2 1,1 0,0 1,2 0,-1 5,1-3,-1 0,0-1,-2-1,-13 16,6-10,0 0,2 2,1 0,2 1,1 1,2 1,-4 14,15-38,1 1,0-1,0 1,1-1,0 1,1-1,0 0,1 1,0-1,0 0,1 0,1 0,0 0,0-1,1 1,0-1,4 6,8 9,0 0,1 0,2-2,0-1,15 12,-27-26,1-1,0 0,0 0,1-1,0 0,0 0,0-1,0-1,0 0,1 0,-1-1,1 0,3-1,26 2,0-2,0-2,2-2,31 0,-3 2,1-3,-1-3,57-14,-116 18,-1 0,0 0,0-1,0-1,-1 0,0 0,0-1,0 0,0 0,-1-1,0 0,-1 0,1-1,-2 0,1-1,-1 1,0-1,3-8,8-17,-1-2,-2 0,-2-1,4-20,-7 23,0 2,-2 0,-1-1,-2 1,-1-1,-1-1,-2 1,-2 0,-4-26,3 34,-2 1,-1 0,-1 0,-1 1,-1 0,-1 0,-1 1,-1 0,-1 1,-1 0,-16-17,-11-6,-3 2,-32-23,-16-15,66 55</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5:22.590"/>
    </inkml:context>
    <inkml:brush xml:id="br0">
      <inkml:brushProperty name="width" value="0.05" units="cm"/>
      <inkml:brushProperty name="height" value="0.05" units="cm"/>
      <inkml:brushProperty name="color" value="#66CC00"/>
      <inkml:brushProperty name="ignorePressure" value="1"/>
    </inkml:brush>
  </inkml:definitions>
  <inkml:trace contextRef="#ctx0" brushRef="#br0">35 74,'0'3,"-1"0,0 0,0 0,0 0,0 0,0 0,-1-1,1 1,-2 2,-9 18,9-10,1 1,-1-1,2 1,0 0,1-1,0 1,1 0,2 10,7 27,10 35,-6-34,37 202,-43-206,0 42,-9-121,-1-8,2-1,2 1,7-39,-7 68,0-1,1 1,0 0,0 0,1 0,1 0,-1 0,2 1,-1 0,1 0,1 1,-1-1,1 2,1-1,0 1,0 0,2-1,-8 6,0 0,1 0,-1 1,0 0,1-1,-1 1,1 0,-1 0,1 0,0 0,0 1,-1-1,1 1,0-1,0 1,-1 0,1 0,0 1,0-1,-1 0,1 1,0 0,0-1,-1 1,1 0,-1 0,1 1,-1-1,1 1,-1-1,0 1,0 0,0-1,0 1,0 0,0 0,0 1,1 1,0 1,1 1,-1 1,0-1,0 0,0 1,-1 0,0-1,0 1,-1 0,0 0,0 0,-1 0,0 0,0 0,-1 2,0 0,0 0,-1-1,0 1,0 0,-1-1,0 1,-1-1,0 0,0 0,0-1,-1 1,-1-1,1 0,-1 0,0-1,-1 1,1-1,-1-1,0 1,-1-1,-1 0,35-23,0-1,-2-1,0-1,-1-1,13-17,-35 37,7-7,0-1,0 0,-1-1,-1 0,1 0,-2 0,0-1,0 0,1-8,-1 16,0 11,3 15,-4-7,0 0,1 0,1 0,0-1,1 0,6 9,-11-20,0-1,-1 1,1-1,0 0,0 1,0-1,0 0,1 0,-1-1,0 1,1 0,-1-1,1 0,0 1,0-1,-1 0,1 0,0 0,0-1,0 1,0-1,0 0,0 0,0 0,0 0,0 0,0 0,0-1,-1 1,1-1,0 0,0 0,0 0,-1-1,1 1,0 0,-1-1,2-1,5-3,0-1,0 0,-1 0,-1-1,1 0,-1 0,0-1,-1 0,0 0,0 0,-1-1,-1 0,1 0,-2 0,1 0,0-6,34 106,-38-89,1 0,-1 0,1 0,-1 0,1 0,0 0,-1 0,1 0,0-1,0 1,0 0,-1-1,1 1,0 0,0-1,0 1,0-1,0 1,0-1,0 0,0 0,0 1,1-1,-1 0,0 0,0 0,0 0,1 0,0-1,0 0,0 0,0 1,0-1,-1 0,1 0,0-1,-1 1,1 0,-1 0,1-1,-1 1,1-1,4-7,1 1,-1-1,-1 0,0 0,2-4,5-13,0-1,-2 0,-1 0,-1-1,-1 0,-2 0,0-1,-2 0,-2-7,-2-65,5 156,9 49,-9-77,2 0,1 0,2 0,0-1,8 13,-14-33,0-1,0 1,0-1,1 0,0 0,0 0,0-1,1 0,0 0,-1 0,1 0,1-1,-1 1,0-1,1-1,0 1,0-1,2 1,-4-2,1 0,-1-1,0 0,1 1,-1-1,1-1,-1 1,1-1,-1 0,0 0,1 0,-1 0,0-1,0 0,0 1,0-2,0 1,0 0,-1-1,1 0,-1 1,0-2,0 1,0 0,0 0,0-1,13-20,0-1,-2 0,0-1,-2 0,-1-1,-2 0,0-1,-2 0,-1 0,1-15,-5 33,-1 0,-1 0,0 0,0 0,-1 0,0-1,-1 1,0 1,0-1,-1 0,-1 1,0-1,0 1,0 0,-2-1,6 10,0-1,-1 0,1 1,0-1,-1 1,1-1,0 1,-1-1,1 1,-1 0,1-1,-1 1,1-1,-1 1,1 0,-1-1,1 1,-1 0,1 0,-1-1,1 1,-1 0,0 0,1 0,-1 0,1 0,-1 0,0 0,-4 15,9 39,-2-43,-2-8,4 42,2 1,1-1,4 5,-8-39,-1-1,2 0,-1 0,1 0,1 0,0-1,0 1,1-1,0-1,0 1,1-1,0 0,1 0,0-1,0 0,4 2,-7-6,-1 0,1-1,1 0,-1 0,0 0,0 0,1-1,-1 0,1 0,-1 0,1-1,0 1,-1-1,1-1,-1 1,1-1,0 0,1-1,0-1,0 0,0 0,0 0,0-1,-1 0,1 0,-1-1,-1 0,1 0,2-3,13-16,-2 0,-1-1,-1-1,-1-1,6-17,-14 30,-11 22,0 0,0 1,1-1,1 0,-1 1,2-1,-1 2,0-4,1 0,0 0,0 0,1 0,0 0,0 0,0 0,0 0,1 0,0 0,1-1,-1 1,1-1,1 2,-4-6,1 0,0 0,-1 0,1 0,0 0,0-1,0 1,-1 0,1 0,0-1,0 1,0-1,0 1,0-1,0 1,0-1,1 1,-1-1,-1 0,1 0,0 0,-1 0,1 0,-1 0,1-1,-1 1,1 0,-1 0,1-1,-1 1,1 0,-1-1,1 1,-1 0,1-1,-1 1,1 0,-1-1,0 1,1-1,-1 1,0-1,1 0,0-1,0-1,1 0,-1 0,0 0,-1 0,1 0,-1-1,1 1,-1 0,0 0,0-3,-4-18,0-1,-2 1,0 1,-2-1,-1 1,-2-3,-3-8,2 0,-1-9,13 40,-1 0,0 0,0 0,1 0,0-1,0 1,0 0,0 0,0 0,1-1,-1 1,1 0,0 0,0 0,0 0,0 0,1-1,11-12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5:23.328"/>
    </inkml:context>
    <inkml:brush xml:id="br0">
      <inkml:brushProperty name="width" value="0.05" units="cm"/>
      <inkml:brushProperty name="height" value="0.05" units="cm"/>
      <inkml:brushProperty name="color" value="#66CC00"/>
      <inkml:brushProperty name="ignorePressure" value="1"/>
    </inkml:brush>
  </inkml:definitions>
  <inkml:trace contextRef="#ctx0" brushRef="#br0">28 105,'8'-15,"-8"15,1 0,-1 0,0 0,0 0,0 0,1 0,-1 0,0 0,0 0,1-1,-1 1,0 0,1 0,-1 0,0 0,0 1,1-1,-1 0,0 0,0 0,1 0,-1 0,0 0,0 0,0 0,1 0,-1 1,0-1,0 0,1 0,-1 0,0 0,0 1,0-1,0 0,0 0,1 0,-1 1,0-1,0 0,0 0,0 1,0-1,0 0,0 0,0 1,0-1,0 0,0 0,0 1,0-1,0 0,0 1,0-1,0 0,0 0,0 1,0-1,0 0,0 0,-1 1,1 6,-1 0,-1 1,0-1,0 0,0 0,-1 0,0 0,-3 5,3-6,-1 1,1 0,1-1,-1 1,1 0,1 0,-1 0,1 0,0 0,1 1,0 2,0-7,0 1,1-1,-1 1,1-1,0 1,0-1,1 0,-1 0,0 1,1-1,0 0,0 0,0 0,0-1,0 1,1 0,1 0,3 2,0 0,0 0,0-1,1-1,0 1,1-1,-3-1,0 1,0-1,0 1,-1 0,1 0,-1 1,0 0,0 0,0 0,0 1,0-1,-1 1,1 1,-3-3,-1 0,0 0,0-1,1 1,-2 0,1 0,0 0,-1 0,1 0,-1 0,0 1,0-1,0 0,0 0,-1 0,1 0,-1 0,0 0,0 1,-26 51,22-47,4 0,12-16,15-17,46-53,-19 22,8-14,-46 50,-1 1,-1-2,-1 0,0 0,7-22,-16 35,0-1,-1 1,0-1,0 1,-1-1,0 0,-1 0,0 1,0-1,-1 0,0 0,-1 1,0-1,0 0,-1-1,3 10,-1 0,1 0,0 0,0 1,0-1,0 0,0 0,0 1,-1-1,1 0,0 0,0 0,0 0,-1 1,1-1,0 0,0 0,-1 0,1 0,0 0,0 0,0 0,-1 0,1 0,0 0,0 0,-1 0,1 0,0 0,-1 0,1 0,0 0,0 0,-1 0,1 0,0 0,0 0,0 0,-1 0,1 0,0-1,0 1,-1 0,1 0,0 0,0 0,0-1,0 1,-1 0,1 0,0 0,0-1,0 1,0 0,0 0,0-1,0 1,0 0,-1 0,1-1,-5 26,3 10,1 1,2 0,2-1,1 1,2 5,15 60,7 14,-23-90,-9-30,-9-45,12 40,1-1,1 1,0-1,0 1,1 0,0-1,1 1,0 0,1 0,0 1,0-1,1 1,0 0,1 0,3-4,-5 9,-1 0,1 0,0 0,0 0,0 1,0 0,1 0,-1 0,1 0,0 1,-1-1,1 1,1 0,-1 1,0-1,0 1,1 0,-1 1,0-1,1 1,-1 0,0 0,1 1,-1-1,0 1,1 1,-1-1,0 1,0 0,4 1,-3 0,0 1,0-1,0 1,0 0,-1 1,1-1,-1 1,0 0,-1 0,1 1,-1 0,0-1,1 3,7 14,-1 1,-1 1,0 1,14 30,-10-28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5:23.854"/>
    </inkml:context>
    <inkml:brush xml:id="br0">
      <inkml:brushProperty name="width" value="0.05" units="cm"/>
      <inkml:brushProperty name="height" value="0.05" units="cm"/>
      <inkml:brushProperty name="color" value="#66CC00"/>
      <inkml:brushProperty name="ignorePressure" value="1"/>
    </inkml:brush>
  </inkml:definitions>
  <inkml:trace contextRef="#ctx0" brushRef="#br0">66 11,'-43'77,"39"-70,1 1,-1 1,2-1,-1 0,1 1,0-1,1 1,0 0,1-1,-1 1,2 0,-1-1,1 1,1 1,-1-6,0 0,0 0,1-1,-1 1,1-1,0 1,0-1,1 1,-1-1,1 0,-1 0,1 0,0-1,0 1,0-1,1 1,-1-1,0 0,1 0,-1 0,1-1,0 1,0-1,0 0,0 0,-1-1,1 1,0-1,0 1,0-1,3-1,2 1,-1-1,0 0,1-1,-1 0,0 0,0-1,0 0,0 0,0-1,-1 0,1 0,-1-1,0 0,-1 0,1-1,-1 0,0 0,0 0,-1-1,2-2,-4 5,0 0,-1 0,1 0,-1 0,0-1,0 1,0-1,0 1,-1-1,0 0,0 0,0 0,-1 1,1-1,-1 0,0 0,-1 0,1 0,-1 0,0 0,0 1,-1-1,1 0,-1 1,0-1,0 1,0-1,-1 1,0 0,0 0,0 0,0 1,-1-1,1 1,-2-2,-43-29,47 33,0 0,0 1,0-1,0 0,0 1,0-1,0 1,0-1,-1 1,1 0,0-1,0 1,0 0,0 0,-1 0,1 0,0 0,0 0,0 0,0 1,-1-1,1 0,0 0,0 1,0-1,0 1,0-1,0 1,0 0,0-1,0 1,0 0,0 0,0 0,0-1,1 1,-1 0,0 0,1 0,-1 0,0 0,1 0,-1 1,1-1,0 0,-8 27,7-21,-1 0,1 0,-2 0,1 0,0-1,-1 1,-1-1,1 0,-1 0,0 0,0 0,0-1,-1 0,-4 4,-12 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5:26.6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1 112,'12'30,"-1"-7,-5 6,-1 0,-2 1,-1-1,-1 10,-1-31,-1-23,2 0,0 1,1-1,0 0,1 1,1 0,0 0,1 0,1 0,0 0,0 1,2 0,-1 1,3-3,-9 14,-1 0,1 0,0 0,0 0,0 0,-1-1,1 1,0 1,0-1,0 0,0 0,1 0,-1 0,0 1,0-1,0 1,1-1,-1 1,0-1,0 1,1-1,-1 1,0 0,1 0,-1 0,1 0,-1 0,0 0,1 0,-1 1,0-1,1 0,-1 1,0-1,0 1,1-1,-1 1,0-1,0 1,0 0,0 0,0 0,0 0,0 0,0 0,0 0,0 0,0 0,0 0,-1 0,1 0,-1 1,1 0,4 7,-1 0,0 0,0 0,-1 0,-1 1,2 7,1 38,5 27,-9-78,0 1,0 0,1-1,0 1,0-1,0 0,0 1,0-1,1 0,0 0,0-1,0 1,0 0,2 0,-3-3,0 0,-1 0,1 0,0-1,0 1,0 0,0-1,0 0,0 1,0-1,0 0,0 0,0 0,0 0,0 0,0-1,0 1,0-1,0 1,0-1,-1 0,1 0,0 1,0-1,-1 0,1-1,0 1,-1 0,1 0,-1-1,1 1,-1-1,10-9,0 0,-1 0,0-1,-1-1,-1 4,30-38,3 2,27-22,-58 57,0 0,-1-1,0 0,-1 0,0-1,-1-1,-5 10,-1 0,1 0,-1 0,0 0,0 0,0 0,-1 0,1-1,-1 1,1 0,-1 0,0-1,-1 0,1 2,0 1,-1-1,0 0,1 1,-1-1,0 1,0-1,0 1,0-1,0 1,0-1,-1 1,1 0,0 0,-1 0,1 0,0 0,-1 0,0 0,1 0,-1 0,1 1,-1-1,0 1,0-1,-3 0,0 0,1 1,-1 0,0 0,1 0,-1 0,0 1,1-1,-1 1,1 1,-1-1,1 0,-1 1,1 0,0 0,0 0,0 1,0-1,0 1,1 0,-1 0,1 1,0-1,-1 1,2-1,-1 1,0 0,-1 2,0-1,0 1,0 0,1 0,0 0,0 0,0 1,1-1,0 1,0-1,1 1,0 0,0 0,0 0,1 0,0-1,1 1,-1 2,2-6,-1 1,1 0,0-1,0 0,0 1,0-1,0 0,1 0,-1 0,1-1,0 1,0-1,0 1,0-1,1 0,-1 0,0 0,1-1,-1 1,1-1,0 0,0 0,-1 0,1 0,0-1,0 1,0-1,0 0,-1 0,3-1,0 1,0 0,-1 0,1-1,0 0,-1 0,1 0,0-1,-1 0,1 0,-1 0,0-1,0 1,0-1,0 0,0-1,-1 1,0-1,1 0,-1 0,0-1,-1-2,0-1,-1 1,0-1,0 0,-1 1,0-1,0 0,-1 0,0 0,0 0,-1 1,0-1,0 0,-1 0,0 1,-1-3,-1 3,4 22,4 25,43 265,-43-281,8 69,-12-89,0 1,0-1,0 1,0-1,-1 1,0-1,0 1,0-1,0 1,-1-1,1 0,-1 0,0 0,-1 0,1 0,-3 3,3-5,1-1,-1 0,0 0,1 0,-1 0,0 0,0 0,0-1,0 1,1-1,-1 1,0-1,0 1,0-1,0 0,0 0,0 0,-1 0,2-1,-1 1,0-1,0 1,0-1,0 1,0-1,0 0,0 0,1 0,-1 0,0 0,1 0,-1-1,1 1,-1-1,-5-3,1 0,0-1,0 0,1 0,0-1,0 0,-2-3,-8-19</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5:27.20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1 259,'0'-176,"3"165,5 18,6 21,-4-3,28 60,-35-79,0 0,1-1,0 0,0 1,0-1,1-1,-1 1,1-1,0 1,0-1,1-1,1 2,-5-4,0 0,-1 0,1-1,0 1,0 0,0-1,0 0,0 1,0-1,0 0,0 0,0 0,0 0,0 0,0 0,0-1,0 1,0-1,0 1,0-1,0 0,1 0,0-1,-1 0,1-1,0 1,0-1,-1 1,1-1,-1 0,0 0,0 0,0 0,0 0,-1-1,5-8,-1 0,-1 0,-1 0,1-1,-2 0,1-8,0-19,-1 0,-4-30,2 96,-1-2,2 0,1 1,0-1,2 0,0 0,1-11,0 0,0 0,1 0,1 0,0-1,1 0,0-1,2 2,-7-10,-1 0,1 0,0-1,0 1,0-1,0 0,0 0,1 0,-1 0,0 0,1-1,0 0,-1 0,2 1,-3-2,1 0,0 0,0 0,-1 0,1-1,0 1,-1-1,1 1,-1-1,1 0,0 0,-1 0,0-1,1 1,-1 0,0-1,0 0,0 1,0-1,0 0,2-2,38-55,-40 56,19-31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5:27.54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1 132,'0'-108,"0"85,0 74,1 31,5 0,11 61,-9-78,-7-46,1 0,1-1,0 1,1-1,1 0,1 0,0-1,2 1,0-1,6 3</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9.44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26,'0'-25,"0"40,1 43,33 191,-19-156,4 3,-19-93,1 1,0-1,0 1,0-1,0 0,0 0,1 1,-1-1,1 0,0 0,0 0,0-1,1 1,-1 0,0-1,1 0,0 1,-1-1,1 0,0 0,0-1,0 1,1-1,-1 1,0-1,0 0,1 0,-1 0,1-1,-1 1,1-1,-1 0,1 0,-1 0,1-1,7 0,0-1,0 0,-1-1,1-1,0 1,-1-2,0 1,0-2,-1 1,7-5,13-12</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5:29.10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0 422,'6'-5,"-1"1,1 0,0 0,0 1,0-1,0 1,2 0,-1 0,0 0,-1-1,1 1,-1-2,0 1,2-2,10-13,0-1,-2 0,-1-2,0 1,-1-2,-2 0,0 0,-2-1,0 0,-2-1,5-23,-12 45,0 0,-1 0,1 0,-1 0,0 0,0 0,0 0,0 0,-1 0,1 0,-1 0,0 0,0 0,0 0,0 0,-1-2,1 4,0-1,0 1,-1-1,1 1,0 0,-1 0,1 0,-1 0,1 0,-1 0,0 0,1 0,-1 0,0 1,0-1,1 1,-1-1,0 1,0 0,-1 0,-2 0,0 0,1 0,-1 1,0 0,0 0,0 0,1 1,-1 0,1 0,-1 0,1 0,-1 0,1 1,0 0,0 0,1 0,-1 1,-3 3,-4 7,0 0,1 1,1 0,0 1,1 0,1 0,1 1,0 0,1 0,0 1,2-1,0 1,1 0,1 0,0 0,2 4,3 39,3 0,3 0,3-1,4 5,-2-2,-12-50,10 55,-12-62,0 0,-1-1,0 1,0-1,0 1,-1-1,0 1,0-1,0 1,-1 1,2-6,0-1,0 0,-1 1,1-1,0 0,0 1,0-1,0 0,0 1,0-1,0 0,-1 0,1 1,0-1,0 0,0 0,-1 1,1-1,0 0,0 0,-1 0,1 1,0-1,0 0,-1 0,1 0,0 0,-1 0,1 0,0 1,-1-1,1 0,0 0,-1 0,1 0,0 0,-1 0,1 0,0 0,0 0,-1-1,1 1,0 0,-1 0,1 0,0 0,-1 0,1 0,0-1,0 1,-1 0,1 0,0 0,0-1,-1 1,1 0,0 0,0-1,0 1,0 0,-1-1,1 1,0 0,0 0,0-1,0 1,0 0,0-1,0 1,0-1,-9-22,8 15,0 0,0 0,1 0,0 0,0 0,1 0,0 0,0 0,1 0,0 0,1 0,-1 1,1-1,1 1,0 0,0 0,0 0,1 1,0-1,0 1,0 0,3-1,2-3,1 0,1 0,0 2,0-1,0 2,1 0,0 0,1 1,-1 0,1 2,14-4,-25 7,0 1,0-1,0 1,0 0,0-1,0 1,0 1,0-1,0 0,0 1,0 0,0 0,0-1,0 2,0-1,0 0,0 1,-1-1,1 1,-1 0,1 0,-1 0,0 0,0 0,1 0,-2 1,1-1,0 1,0-1,-1 1,2 2,3 11,1 0,-2 0,0 0,-1 1,1 11,8 29,-3-39,-9-18,-1 0,0 1,0-1,0 0,1 0,-1 0,0 0,0 0,0 0,1 0,-1 0,0 0,0 0,0 0,1 0,-1 0,0 0,0 0,0 0,1 0,-1 0,0 0,0 0,0 0,1 0,-1 0,0 0,0 0,0-1,0 1,1 0,-1 0,0 0,0 0,0 0,0-1,1 1,-1 0,0 0,0 0,0 0,0-1,0 1,1-2,0-1,0 1,-1-1,1 1,-1-1,1 0,-1 1,0-1,0 0,0 1,-1-1,1 0,-4-17,-2 0,0 1,-1 0,0 1,-4-5,4 10,1 0,0-1,1 1,1-1,0 0,0 0,2-1,0 1,0-1,1-8,2 19,-1 0,0 1,1-1,0 1,0 0,0-1,0 1,0 0,1-1,-1 1,1 0,0 0,0 0,0 1,1-1,-1 0,0 1,1-1,0 1,0 0,0 0,0 0,0 0,0 1,0-1,0 1,1 0,-1-1,0 2,1-1,-1 0,1 1,-1-1,3 1,0 0,0 0,0 0,0 1,0 0,0 0,0 1,0-1,-1 1,1 0,0 1,-1-1,0 1,1 0,-1 1,0-1,-1 1,1 0,-1 0,4 5,-1 0,0 1,-1-1,-1 2,0-1,0 0,-1 1,0 0,-1 0,0 0,0 6,1 9,-2 0,-1 0,-2 25,3-74,2 1,0-1,1 1,7-19,-8 28,1-1,1 1,0-1,1 2,0-1,1 1,0 0,1 0,8-7,-14 16,0 0,0 0,1 0,-1 1,1-1,-1 1,1 0,0 0,0 1,0-1,0 1,0 0,0 0,1 0,-1 0,0 1,1 0,-1 0,0 0,0 0,1 1,-1-1,0 1,0 0,0 1,0-1,0 1,0 0,0-1,0 2,0-1,-1 0,0 1,3 1,5 6,0 0,-1 0,0 1,-1 1,0 0,0 0,-2 0,1 1,1 7,-7-15,1-1,-1 1,0-1,1 1,0-1,0 0,1 0,-1 0,1 0,-1-1,1 1,0-1,1 0,-1 0,1-1,-1 1,3 0,-3-2,0 0,0-1,0 1,0-1,0 0,0 0,0-1,0 1,0-1,-1 0,1 0,0 0,0-1,-1 1,1-1,-1 0,1 0,-1 0,0 0,1 0,-1-1,0 0,0-1,22-21,-2-1,-1-1,0-1,-3-1,0-1,20-28,-35 53,14-22,-17 27,-1-1,0 1,1 0,-1-1,0 1,1 0,-1-1,0 1,1-1,-1 1,0 0,0-1,0 1,1-1,-1 1,0-1,0 1,0-1,0 1,0-1,0 1,0-1,0 1,0-1,0 1,0 0,0-1,0 1,0-1,-1 1,1-1,0 1,0-1,0 1,-1 0,1-1,0 1,-1-1,1 1,0 0,-1-1,1 1,0 0,-1-1,1 1,-1 0,-1 1,-1 0,1 0,-1 0,1 0,-1 1,1-1,0 1,0 0,0 0,0-1,0 1,0 0,0 1,0-1,1 0,-1 0,1 1,0-1,-1 2,-4 5,-7 9,1-1,1 2,1-1,-8 20,16-32,0-1,1 0,-1 1,1-1,0 0,1 1,-1 0,1-1,1 1,-1 2,1-5,-1-1,1 1,0 0,0 0,0 0,0-1,1 1,-1-1,1 1,-1-1,1 1,0-1,0 0,0 0,0 0,1 0,-1 0,0-1,1 1,-1 0,2 0,0 0,0 0,-1-1,1 1,0-1,0 0,0 0,0 0,1-1,-1 1,0-1,0 0,0 0,0 0,1-1,-1 1,0-1,0 0,0-1,0 1,0 0,-1-1,1 0,0 0,-1 0,1-1,-1 1,0-1,1 0,-1 1,-1-1,1-1,0 1,0-2,11-13,-1-1,-1 0,-1-1,0 0,3-13,-13 33,12-20,-13 20,1 0,-1 0,0 0,1 0,-1 0,0 0,0 0,1 0,-1 1,0-1,1 0,-1 0,0 0,0 1,1-1,-1 0,0 0,0 0,0 1,1-1,-1 0,0 1,0-1,0 0,0 0,0 1,0-1,1 0,-1 1,0-1,0 0,0 1,0-1,0 0,0 1,0-1,0 0,2 49,-3-42,4 60,3 0,3 7,8 84,-17-146,0 1,0 0,-1 0,-3 11,4-21,-1 1,0-1,0 1,0-1,0 0,0 0,-1 0,1 0,-1 0,0 0,0 0,0 0,0-1,-1 1,1-1,-1 1,1-1,-1 0,0 0,0 0,3-2,0 0,0 0,0 0,0 0,-1 1,1-1,0 0,0 0,0 0,0 0,0 0,-1 0,1 0,0 0,0 0,0 0,0 0,-1 0,1 0,0 1,0-1,0 0,0-1,-1 1,1 0,0 0,0 0,0 0,0 0,-1 0,1 0,0 0,0 0,0 0,0 0,0 0,-1 0,1 0,0-1,0 1,0 0,0 0,0 0,0 0,0 0,-1-1,1 1,0 0,0 0,0 0,0 0,0-1,0 1,0 0,4-13,11-15,-2 11,1 0,1 1,0 1,1 0,1 2,0-1,10-4,-14 8,8-5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25:29.49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 1,'-7'0,"-2"0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5:34.185"/>
    </inkml:context>
    <inkml:brush xml:id="br0">
      <inkml:brushProperty name="width" value="0.05" units="cm"/>
      <inkml:brushProperty name="height" value="0.05" units="cm"/>
      <inkml:brushProperty name="color" value="#66CC00"/>
      <inkml:brushProperty name="ignorePressure" value="1"/>
    </inkml:brush>
  </inkml:definitions>
  <inkml:trace contextRef="#ctx0" brushRef="#br0">466 18,'-4'1,"0"0,1 0,-1 0,0 0,1 1,0 0,-1 0,1 0,-1 0,-15 8,-18 8,0 1,2 2,0 1,1 2,1 1,2 1,0 2,2 2,1 0,-3 8,24-28,1 0,0 0,1 0,0 1,1 0,0 0,1 0,0 1,0-1,2 1,-1-1,1 1,1 0,0-1,1 1,0 0,1-1,0 1,1-1,0 1,7 22,2 0,1-2,1 1,2-2,1 0,4 4,-8-15,1 0,1-1,0-1,1-1,1 0,1-1,7 5,-17-16,-1 0,1 0,0-1,0 0,1 0,-1-1,1 0,0 0,6 0,-10-2,1-1,-1 1,1-1,-1 0,1-1,-1 0,0 0,1 0,-1 0,0-1,0 0,1 0,-2 0,1 0,0-1,3-2,5-6,0 0,0-1,-1 0,-1-1,0-1,0 1,-2-2,0 1,3-7,14-31,-2 0,1-10,10-31,14-66,-38 114,-2 0,-1-1,-3 0,0-34,-5 73,0 0,-1 0,0 0,0 0,0 0,-1 0,0 1,0-1,-1 1,0-1,0 1,-1 0,1 0,-1 1,0-1,-5-5,-17-13</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2:05.3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438 49,'0'1,"-1"0,1-1,-1 1,1-1,-1 1,1-1,-1 1,1-1,-1 1,0-1,1 0,-1 1,0-1,1 0,-1 0,0 1,0-1,1 0,-1 0,0 0,1 0,-1 0,0 0,0 0,1 0,-1 0,0 0,0-1,-35 0,15-1,11 4,0-1,1 1,0 1,0 0,-1 0,2 1,-1 0,0 0,1 1,0 0,0 1,0 0,1 0,0 0,0 1,0 0,1 1,-2 3,-12 15,2 2,1 0,1 1,-8 24,-2 23,20-56,-1 0,0 0,-4 6,1-6,2 1,1-1,0 2,2-1,0 1,2 0,0 0,1 2,0 50,6 58,-1-15,-3-93,1-1,2 1,0-1,1 0,5 15,-6-28,0 0,1-1,0 1,1-1,-1 0,2-1,-1 1,2-1,-1 0,1 0,0-1,0 0,1 0,4 2,-7-6,1-1,-1 1,1-1,0 0,0 0,0-1,0 0,0 0,0 0,0-1,0 0,0 0,0-1,0 0,0 0,0 0,0 0,0-1,0 0,0 0,-1-1,1 0,-1 0,2-1,4-2,0-1,-1 0,0 0,0-1,0-1,-1 1,0-2,-1 1,0-1,0 0,2-5,4-17,-2 0,0-1,-3 0,0-1,-3 0,0 0,-1-12,8-46,-5 40,-2 1,-3-1,-2 0,-2 0,-3-1,0 30,-1 1,-1 0,-1 0,-1 1,-1 0,0 1,-7-10,-26-61,-24-91,56 158</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2:06.2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1 310,'0'-7,"0"-9,7-1,2-5,-1-5,6 2,-1-1,5-4,6 5,-1-2,2-1,-3-4,-6 4</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2:06.6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9 37,'-6'0,"4"-7,9-2,10 0,9 3,6 1,5 8,2 5,-4 6,-3 9,-6 6,-8 5,-7 3,-5 3,-4 0,-8-6,-4-9</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2:14.750"/>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248 65,'0'-3,"0"1,0-1,0 1,0 0,0-1,0 1,-1-1,1 1,-1 0,1-1,-1 1,0 0,0 0,0-1,0 1,-1 0,1 0,-1 0,1 0,-1 1,1-1,-1 0,0 1,0-1,0 1,0-1,0 1,0 0,0 0,-1 0,1 0,0 0,0 1,-1-1,1 1,-1-1,1 1,0 0,-1 0,0 0,-4 1,0-1,0 2,0-1,0 1,0 0,1 0,-1 1,0-1,1 2,0-1,0 1,0 0,-3 2,4-1,0-1,0 1,0 0,0 0,1 0,0 1,0-1,0 1,1 0,0 0,0 0,0 2,2-6,1 0,-1 0,1 0,0 0,0 0,0 0,0 0,0 0,0 0,0 0,1 0,-1 0,1 0,-1 0,1 0,0 0,0-1,0 1,1 1,0-1,0 1,1-1,-1 0,0 0,1 0,0 0,-1 0,1 0,0-1,0 1,0-1,0 0,2 1,18 5,-15-5,0 1,0-1,0 2,-1-1,1 1,4 3,-10-5,0-1,0 1,0 0,-1-1,1 1,-1 0,1 0,-1 0,0 1,1-1,-1 0,0 0,-1 1,1-1,0 0,-1 1,1-1,-1 1,0-1,0 1,0-1,0 1,0-1,0 0,-1 1,0 4,0-1,-1 0,0 0,0 0,0 0,-1 0,0 0,0-1,-1 1,1-1,-1 0,-2 2,-60 55,55-53,-1 0,1 1,1 1,0 0,1 0,-9 13,17-22,1-2,-1 1,1-1,-1 1,1-1,0 0,-1 1,1-1,-1 1,1-1,0 1,0-1,-1 1,1-1,0 1,0 0,0-1,0 1,-1-1,1 1,0-1,0 1,0 0,0-1,0 1,1-1,-1 1,0-1,0 1,0 0,0-1,1 1,-1-1,0 1,0-1,1 1,-1-1,0 1,1-1,0 1,9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2:15.3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30 144,'4'-17,"-10"43,0-10,1 0,0 0,1 1,1-1,1 1,0 0,1 0,1-1,1 8,3 8,1-1,2 0,1 0,7 17,17 48,17 29,-77-211,4-1,-3-32,-2-7,26 113,0 0,1 0,0-1,2 1,-1-1,1 1,1-1,1 1,0 0,0-1,2 1,-2 4,1 1,1-1,0 1,0 0,1 0,-1 0,2 0,-1 1,1 0,0 0,1 1,-1 0,1 0,1 0,-1 1,6-3,-10 6,1 0,-1 0,1 0,-1 0,1 1,0 0,-1 0,1 0,0 0,0 0,0 1,0 0,0 0,0 0,0 0,2 1,-5 0,1-1,0 1,0 0,-1 1,1-1,0 0,-1 0,0 1,1-1,-1 1,0-1,1 1,-1-1,0 1,0 0,0 0,-1-1,1 1,0 0,-1 0,1 0,-1 0,0 0,1 0,-1 0,0 0,0 0,0 0,-1 0,1 0,0 0,-1 0,0 1,-4 18,0-1,-2-1,0 1,-1-1,-2 0,1-1,-2 0,-11 14,-33 64,39-57,5-5</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2:16.1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82 254,'0'3,"1"0,-1 0,1 0,-1 0,1 0,0 0,0 0,0 0,1 0,-1 0,0-1,1 1,0 0,0-1,0 0,0 1,2 0,-3-2,-1 0,1-1,0 1,0-1,-1 1,1-1,0 0,0 1,0-1,0 0,0 1,0-1,-1 0,1 0,0 0,0 0,0 0,0 0,0 0,0 0,0 0,0-1,0 1,0-1,1 0,-1 0,1 0,-1 0,0 0,1 0,-1-1,0 1,0 0,0-1,0 1,0-1,0 1,0-1,-1 1,1-1,0-1,27-96,-9 26,-16 63,1 2,-2-1,1 1,-1-1,-1 1,0-1,0 1,0-5,-1 12,0-1,-1 1,1 0,0-1,-1 1,1 0,0 0,-1-1,0 1,1 0,-1 0,0 0,1-1,-1 1,0 0,0 0,0 0,0 0,0 1,-1-2,0 1,0 0,-1 1,1-1,0 0,-1 1,1-1,-1 1,1-1,-1 1,1 0,-1 0,1 1,-1-1,1 0,-2 1,-4 1,0 1,0-1,0 1,0 1,1 0,-1 0,1 0,0 1,0 0,1 0,-1 1,1 0,1 0,-1 0,1 1,0 0,0 0,1 0,0 0,0 1,1 0,0 0,0 0,1 0,-1 4,0-3,1 1,0 1,0-1,1 0,0 0,1 0,0 1,1-1,0 0,1 0,0 0,0 0,1 0,0 0,1 0,0-1,1 0,0 0,0 0,6 6,-2-5,0-1,1 1,0-2,0 1,1-2,0 1,1-2,0 1,0-1,0-1,13 4,-16-7,-1 0,1 0,0-1,0 0,1-1,-1 0,0 0,0-1,0 0,0 0,0-1,0 0,-1-1,1 0,-1 0,1-1,5-3,20-15</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2:16.7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76 51,'2'-1,"-1"1,0 0,0-1,0 1,0-1,1 1,-1-1,0 1,0-1,0 0,0 0,0 1,-1-1,1 0,0 0,0 0,0 0,-1 0,1 0,0 0,-1 0,1 0,-1-1,0 1,1 0,-1 0,0 0,0-1,1 1,-1 0,0 0,0 0,0-1,-1 1,1 0,0 0,0 1,0-1,0 0,0 1,0-1,0 0,0 1,0-1,-1 0,1 1,0-1,0 0,-1 1,1-1,0 1,-1-1,1 0,-1 1,1-1,-1 1,1 0,-1-1,1 1,-1-1,0 1,1 0,-1-1,1 1,-1 0,0 0,1-1,-1 1,0 0,1 0,-1 0,0 0,0 0,1 0,-1 0,0 0,1 0,-1 0,0 0,1 1,-1-1,0 0,1 0,-1 1,0-1,1 0,-1 1,1-1,-1 1,1-1,-1 1,1-1,-1 1,1-1,-1 1,1-1,0 1,-7 5,1 1,0 0,0 0,0 0,1 1,0 0,1 0,0 0,0 0,1 1,0-1,0 1,1 0,0 0,1 0,-1 6,2-9,-1 1,1-1,1 1,-1-1,1 0,0 1,1-1,-1 0,1 1,0-1,2 2,-2-5,0 1,0-1,0 0,0 1,1-1,0 0,-1-1,1 1,0 0,1-1,-1 0,0 0,1 0,-1 0,1 0,-1 0,1-1,3 1,-2-1,1 0,-1 0,1-1,0 0,-1 0,1 0,-1-1,1 0,-1 0,1 0,-1-1,1 1,0-2,6-2,-1 0,0 0,0-2,-1 1,5-5,12-11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0:59.88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118 169,'-31'-7,"-8"0,38 7,0 0,0 0,0 1,1-1,-1 0,0 1,0-1,0 1,0-1,0 1,1-1,-1 1,0-1,0 1,1 0,-1-1,1 1,-1 0,0 0,1-1,-1 1,1 0,0 0,-1 0,1 0,0 0,-1 0,1 0,0 0,0-1,0 1,0 0,0 0,0 0,0 0,0 1,0 20,0-1,2 1,0-1,2 1,0-1,1 0,6 16,-11-37,0 1,1-1,-1 1,0-1,0 0,0 1,0-1,0 0,0 1,0-1,1 0,-1 1,0-1,0 0,1 1,-1-1,0 0,0 1,1-1,-1 0,0 0,1 1,-1-1,0 0,1 0,-1 0,0 0,1 1,-1-1,0 0,1 0,-1 0,1 0,-1 0,0 0,1 0,6-13,-1-24,-3-1,-1-1,-2 1,-2-9,1 36,0 1,-1 0,0 0,-1 0,0 0,0 0,-1 0,0 1,-1-1,0 1,0 1,-1-1,0 1,-4-4,-9-3,15 12,18 9,5 4,-1 2</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2:17.525"/>
    </inkml:context>
    <inkml:brush xml:id="br0">
      <inkml:brushProperty name="width" value="0.05" units="cm"/>
      <inkml:brushProperty name="height" value="0.05" units="cm"/>
      <inkml:brushProperty name="color" value="#E71224"/>
      <inkml:brushProperty name="ignorePressure" value="1"/>
    </inkml:brush>
  </inkml:definitions>
  <inkml:trace contextRef="#ctx0" brushRef="#br0">4 619,'-2'44,"0"-17,2 0,1 0,2 14,-2-35,-1-1,1 0,0 0,1 1,-1-1,1 0,0 0,1-1,-1 1,1 0,0-1,0 0,0 1,0-1,1 0,0-1,-1 1,1-1,4 3,-5-4,0 0,1 0,-1-1,0 0,1 1,-1-1,1 0,0 0,-1-1,1 1,-1-1,1 0,0 0,0 0,-1 0,1-1,-1 1,1-1,2-1,-1 0,-1 0,1-1,0 0,-1 0,0 0,0 0,0-1,0 1,0-1,-1 0,1 0,1-3,6-11,-1-1,0 1,-2-2,0 1,-1-1,0-6,-6 26,5-19,-1-1,-1 0,0-8,-3 23,0 0,-1 0,0 0,0 0,0 1,-1-1,0 0,0 0,0 0,0 1,-1-1,0 0,0 1,0 0,0-1,-3-2,4 6,1 0,-1 1,1-1,0 0,-1 1,1-1,-1 0,0 1,1-1,-1 1,0-1,1 1,-1-1,0 1,1-1,-1 1,0 0,0 0,1-1,-1 1,0 0,0 0,0 0,1 0,-1 0,0 0,0 0,0 0,1 0,-1 0,0 0,-1 1,1 0,0 0,0 0,0 0,0 1,0-1,0 0,0 0,1 1,-1-1,0 0,1 1,-1-1,1 1,-1 1,-1 4,0 0,1 0,0 0,0 1,1-1,0 8,3 0,1-1,0 1,1-1,1 0,0 0,1 0,1-1,-5-6,2 1,-1-1,1 0,1-1,-1 1,1-1,0 0,0 0,1-1,-1 0,1 0,1 0,-1-1,-4-3,0 0,0 0,0 0,0-1,0 1,0-1,0 1,1-1,-1 0,0-1,0 1,0 0,0-1,0 0,0 1,0-1,0-1,0 1,-1 0,1-1,0 1,-1-1,1 0,-1 0,1 0,-1 0,0 0,0 0,0-1,0 1,0-1,-1 1,1-1,-1 0,1-2,5-9,0-1,-1 1,-1-2,0 1,-2 0,2-6,2-17,-2-1,-1 0,-3 0,0 0,-3-1,-1 1,-2 1,-1-1,-3 1,-1 0,-1 0,-2 1,-4-3,-23-60,34 93,5 16,4 18,23 79,34 85,-51-163,6 18,1-2,2 0,2-1,2 0,1-2,21 26,-14-37,-3-10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2:19.00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228 448,'-1'-2,"0"0,1 1,-1-1,0 0,0 1,0-1,0 1,0-1,0 1,0-1,-1 1,1 0,0 0,-1 0,1-1,-1 1,0 1,1-1,-1 0,1 0,-1 0,0 1,0-1,0 1,1 0,-1-1,0 1,0 0,0 0,-1 0,-6-1,-1 0,1 1,-1 0,1 1,-5 0,7 1,1 0,-1 1,1 0,0 0,0 0,0 1,0 0,0 0,1 0,0 1,0-1,0 1,0 1,1-1,0 1,0-1,1 1,-1 0,1 1,0-1,1 0,0 1,0 0,0-1,1 1,0 0,0 4,-1-3,1-1,0 1,1-1,0 1,0-1,1 1,0 0,0-1,0 0,1 1,0-1,1 0,0 0,0 0,0 0,1-1,0 1,0-1,0 0,1 0,0 0,1-1,-1 0,1 0,1 1,-4-4,0 0,0-1,-1 1,1-1,0 0,1 0,-1 0,0 0,0 0,0-1,0 0,1 1,-1-1,0 0,0-1,1 1,-1 0,0-1,0 0,2 0,-1-1,0 0,0-1,0 1,0-1,-1 0,1 0,-1 0,0 0,0-1,0 1,0-1,0 1,0-3,4-7,0 0,-2 0,1 0,-2-1,0 1,0-1,-1-1,0-9,-1-33,-2 40,-1 42,0-19,1-1,0 1,1-1,-1 0,1 1,0-1,1 0,-1 0,1 1,0-1,1 1,-3-5,1 0,0 1,0-1,1 0,-1 0,0 0,0 0,0 0,1 0,-1 0,1-1,-1 1,0 0,1-1,0 1,-1-1,1 1,-1-1,1 0,-1 0,1 1,0-1,-1-1,1 1,-1 0,1 0,0 0,-1-1,1 1,-1-1,1 1,-1-1,1 0,-1 1,0-1,1 0,-1 0,0 0,1-1,5-3,-1 1,1-1,-1 0,-1-1,1 1,-1-1,0 0,0-1,-1 1,1-1,-1 0,-1 0,0 0,0 0,0-1,-1 1,0-1,1-7,1-11,-1-1,-2 1,-1-1,-2-24,13 116,3-1,20 57,-14-76,-19-43,0 0,0 0,0 0,1-1,-1 1,0 0,1-1,0 1,-1-1,1 1,0-1,0 0,0 0,0 0,0 0,0 0,0 0,0-1,1 1,-3-1,1 0,-1 0,0 0,1 1,-1-1,0 0,1 0,-1 0,0 0,0 0,1-1,-1 1,0 0,1 0,-1 0,0 0,1 0,-1 0,0 0,0-1,1 1,-1 0,0 0,0 0,1-1,-1 1,0 0,0 0,1-1,-1 1,0 0,0 0,0-1,0 1,0 0,1-1,-1 1,0 0,-3-15,-13-14,-16-9,25 30,0 1,1-1,0 0,0 0,0-1,1 1,-3-10,7 15,0 0,1 0,0 1,-1-1,1 0,0 0,0 0,1 0,-1 0,0 1,1-1,0 0,0 0,0 1,0-1,0 0,0 1,1-1,-1 1,1 0,0-1,0 1,-1 0,2 0,-1 0,0 0,0 0,0 1,1-1,1 0,70-49,35-28,-107 77,0 0,0 1,0-1,0 0,0 1,0-1,0 1,1 0,-1 0,1-1,-1 2,1-1,-1 0,1 0,-1 1,1 0,0-1,-1 1,1 0,0 1,-1 1,0-1,1 0,-1 1,0 0,0-1,0 1,0 0,0 0,-1 0,1 0,-1 1,1-1,-1 0,0 1,1-1,-1 1,0 2,10 27,-10-27,0-1,0 1,1 0,0-1,-1 1,1-1,1 0,-1 0,1 0,-1 0,1 0,0 0,0-1,2 1,-5-3,0-1,1 0,-1 0,0 0,1 0,-1 0,1 0,-1 0,0 0,1 0,-1 0,0 0,1 0,-1 0,1 0,-1 0,0 0,1 0,-1 0,0-1,1 1,-1 0,0 0,1 0,-1-1,0 1,1 0,-1 0,0-1,0 1,1 0,-1-1,0 1,0 0,0-1,0 1,1 0,-1-1,0 1,0 0,0-1,0 1,0 0,0-1,0 1,0-1,0 1,0 0,0-1,0 1,0 0,0-1,0 1,0-1,-1 1,1 0,0-1,0 1,0 0,-1-1,-3-27,-23-39,20 52,1 0,0 0,1 0,0-5,5 18,-1 0,1 0,0 0,0-1,0 1,0 0,1 0,-1 0,0 0,1 0,0 0,-1-1,1 1,0 0,0 1,0-1,0 0,1 0,-1 0,0 1,1-1,-1 0,1 0,2-1,0 1,0-1,0 0,0 1,0 0,1 0,-1 0,0 0,1 1,0 0,2-1,-3 1,0 0,0 0,0 1,1-1,-1 1,0 0,1 0,-1 1,0-1,1 1,-1 0,0 0,0 0,0 0,0 1,0 0,0 0,0 0,-1 0,1 0,0 1,-1 0,0 0,0 0,0 0,1 1,2 10,-1 0,0 0,-1 1,-1-1,1 9,-1-4,2 0,0-1,6 15,-9-28,0 0,0-1,0 0,1 1,0-1,0 0,0 0,1 0,-1-1,1 1,0-1,0 0,0 0,0 0,0 0,1-1,-3-1,0 0,0 0,0 0,0-1,0 1,0-1,0 1,0-1,0 0,0 0,0 0,0 0,0 0,0 0,0-1,0 1,0-1,0 1,0-1,0 0,-1 1,2-2,0 0,0 0,0 0,-1-1,1 1,-1-1,1 0,-1 0,0 0,0 0,0 0,0 0,-1-1,3-5,0 1,-1-1,-1 0,1 0,-2-1,1 1,-1 0,0 0,-1-6,-3 2,0 0,0 0,-1 0,-1 1,0 0,-1-2,-2-2,1-1,1 0,1-1,0 0,4 14,0 0,1 1,-1-1,1 0,0 0,0 1,0-1,1 0,0 0,-1 1,1-1,0 0,1 1,-1-1,0 1,1 0,0-1,0 1,0 0,2-1,-2 2,0 1,0 0,0 0,0 0,0 1,0-1,1 0,-1 1,0-1,1 1,-1 0,0 0,1 0,-1 0,0 0,1 1,-1-1,0 1,1-1,-1 1,1 0,36 2,-34-4,0 0,-1 0,1 0,0 0,0 1,0 0,-1 0,1 0,0 1,0-1,0 1,-1 0,1 1,-1-1,1 1,-1 0,1 0,-1 0,0 1,0-1,0 1,0 0,0 0,-1 0,1 1,-1 0,0-1,0 2,7 11,0 1,-2 0,0 1,-1 0,-1 0,2 11,13 33,-10-37</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2:21.6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1 184,'0'-6,"0"-10,0 6,6 4,3-4,-1-6,-1-8,-2-6,-9 2,-10 6,-2 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4.9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5.8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0.3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0.7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1.3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1.7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13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00.30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42,'2'6,"0"0,0 1,0-1,1 0,0 0,0 0,1 0,2 2,2 6,-1-1,-1 1,0-1,-1 1,-1 0,0 1,-1-1,0 3,-2-11,0 0,0 1,0-1,-1 1,0 0,-1-1,0 1,0-1,0 1,0-1,-1 0,0 0,-1 1,1-1,-1-1,-3 6,5-11,1 0,0 1,-1-1,1 0,0 0,-1 0,1 0,0 0,-1 0,1 0,0 0,-1 0,1 0,0 0,-1 0,1 0,0 0,-1 0,1 0,0 0,0 0,-1 0,1-1,0 1,-1 0,1 0,0 0,0-1,-1 1,1 0,0 0,0 0,-1-1,1 1,0 0,0-1,0 1,-1 0,1 0,0-1,0 1,0 0,0-1,0 1,0 0,0-1,0 1,0 0,0-1,-9-22,8 20,-4-12,1 1,1-2,0 1,1 0,1 0,0-1,1 1,1-1,0 1,1 0,1-4,-2 13,0 0,1 0,0 0,0 1,0-1,0 1,1-1,0 1,0 0,1 0,-1 0,1 0,0 1,0 0,1-1,-1 1,1 1,0-1,0 1,0 0,0 0,1 0,-1 1,1 0,0 0,-1 0,1 1,0 0,0 0,1 0,-1 1,-1 0,0 0,1 1,-1-1,0 1,1 0,-1 1,0-1,0 1,0 0,0 0,-1 1,1-1,0 1,-1 0,0 0,1 1,-1-1,-1 1,1 0,-1 0,1 0,-1 1,0-1,0 1,-1-1,0 1,0 0,1 2,4 11,-1 1,-1 0,-1-1,-1 1,0 1,-1-1,-1 10,-1 12</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5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90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trace contextRef="#ctx0" brushRef="#br0" timeOffset="1">1 0,'0'0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6.6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27,'0'-11,"0"-4</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03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trace contextRef="#ctx0" brushRef="#br0" timeOffset="1">1 0,'0'0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37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73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trace contextRef="#ctx0" brushRef="#br0" timeOffset="1">0 1,'0'0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8.08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36:54.936"/>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5:34.02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438 147,'0'-7,"7"-1,-5-1,-3-4,0-7,-8 6,-8 6,-2 11,-4 5,2 7,4-5,12-4,14-10,5-11,6-3,7 2,-7 3,-8 11,-12 6,-7 8,-8 3,-8 5,-1 6,4 5,12-9,14-9,7-13,6-6,2-9,-4 4,-12 5,-12 3,-13 9,-8 9,-8 10,-9 7,-5 4,0 3,2 2,2-7,9-2,4-6,15-8,16-14,16-14,12-12,8-9,5 1,3-1,0 5,0 0,0-2,-2 3,1 7,-8-1,-3 3,-12 4,-10 11,-13 12,-12 4,-4 7,-4-1,-5 3,10-3,14-12,15-7,7-10,6-5,6 1,-1-5,-12 8,-15 11,-14 13,-12 9,-1 9,-3-3,-3 1,11-5,16-6,9-15,10-6,4-11,5-4,-2-4,4 0,-3-3,1 3,4 4,-9 6,-14 10,-14 12,-13 11,-1 8,-3-2,-4 2,4 2,-1 1,6-10,5-18,14-8,13-11,6-11,7-6,6 0,5 0,3 4,-4 1,0 4,-14 6,-15 11,-16 14,-11 12,-9 8,-6 6,-8 4,-4 8,0 2,3 0,15-15,21-21,19-19,21-22,12-13,14-7,3-1,-1 0,-3 2,-4 9,-4 4,-3 8,-15 7,-19 8,-11 11,-11 13,-10 4,-8 5,-5 6,-3 4,-1-3,6-1,3-4,6-1,15-3,9-13,11-7,11-11,3-10,3-2,4-4,4-4,2 4,3-2,0 6,-12 5,-12 12,-14 15,-14 11,-12 9,-15 6,0 3,-1 3,1-7,7-2,8-14,10-16,13-10,7-9,10-9,15-7,9-4,5-3,2-2,-1 7,-1 9,-8 1,-10 13,-17 7,-2-2,3 0,8 1,-7 1,-12 2,-5 7,-8 4,-9 6,0 7,3-6,13-7,6-10,11-6,10-8,2-8,-10-1,-13 5,-14 5,-10 5,-8 10,-5 6,-3 1,7 6,1 0,0-1,12-4,10-9,13-12,13-4,11-6,14-5,7-6,2 4,-7 0,-4 4,-16 7,-10 13,-16 8,-12 9,-11 10,-7 7,-5 0,-8 0,-4 3,1-4,1-7,17-14,20-15,19-5,14-8,11-7,7 2,-4-2,-1-3,0 4,-5 1,-1 3,-12 7,-9 12,-12 13,-12 13,-10 2,-6 3,-5 4,-3 4,0 2,13-12,17-10,19-14,13-8,10-8,7-9,3-1,2-2,0 3,-8 0,-2 3,-8 12,-14 7,-16 12,-7 9,-8 10,-7 5,-6 4,-4 2,-2 1,-2-6,7-3,2-7,14-7,9-14,13-8,13-9,10-9,6-8,6 2,2-2,0-2,1 5,-1 6,-14 7,-11 13,-15 6,-15 10,-5 8,-5 0,-6 3,9-3,15-11,15-9,6-11,7-4,6-1,-1-3,-6 6,-12 5,-9 11,-10 4,-3 7,-7 7,-6 6,1 4,-2-3,11-7,14-7,8-14,9-7,9-9,7-10,5-7,-11 2,-9 12,-14 8,-14 13,-5 12,-6 9,-6 1,2 2,-1 3,-3-4,5 0,-1-5,12-6,7-13,13-7,12-9,9-4,0-4,3 0,-3-3,-14 9,-15 14,-13 13,-11 12,-8 7,9-7,16-16,16-15,13-7,11-8,6 0,-2-4,-1 4,-6 10,-14 8,-16 12,-14 10,-18 2,-9 4,-4-2,0-5,1 1,2-3,15-10,13-14,16-4,8-8,10-7,-5 2,-5 11,-9 8,-12 12,-10 11,-1 10,4-6,12-14,14-8,7-11,7-9,8-2,-1 4</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5:40.43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388 17,'7'0,"-5"0,-3 7,-7 2,-9 6,-9 1,1 4,-3 5,-3-1,-3 1,-2 4,-1-4,11-5,17-14,18-13,12-13,11-3,-1-4,1 2,2-1,-5 11,-14 7,-10 13,-11 4,-6 8,-7 1,-1 4,-3-1,3 1,-3-2,9 2,15-3,13-4,4-12,6-6,5-3,-2-7,1-7,3-2,-5-2,0 2,-4-2,-12 4,-8 11,-12 8,-10 10,-8 11,-6 8,-5-1,5 3,2-5,6 0,1-4,4 2,13-4,14-12,13-7,4-9,3-5,5-5,4-7,2-5,1-4,2-4,0 0,0-1,-7 13,-16 17,-17 18,-15 14,-12 10,-15 5,-6 11,-2 4,1-1,1-3,4-2,8-2,17-16,19-12,16-16,11-21,9-14,11-7,10-9,3-4,4 1,-2 4,-5 3,-5 3,-5 9,-18 17,-19 18,-26 16,-16 12,-16 8,-7 11,-7 4,1 0,10-2,7-9,5-5,9-15,16-18,17-8,14-11,12-9,7-6,11-5,4-3,-1 0,-1-1,-2 6,-4 4,-8-1,-3 5,-8 15,-14 9,-16 11,-13 12,-17 8,-9 6,-10 5,-2 8,-5 3,2 0,4-2,5-3,4-9,18-10,19-17,12-16,13-13,16-11,10-6,11-10,3-4,7 0,-2 2,-4 3,-5 3,-5 8,-9 3,-12 15,-16 16,-17 15,-20 12,-12 8,-13 11,-9 6,-3 0,5-2,-2-3,4-2,4-9,19-11,14-15,19-9,15-12,13-10,8-2,5-3,3 3,0-1,1 4,-2-2,0-3,-1 3,-7-2,-16 5,-10 10,-14 9,-5 10,-15 10,-8 10,-5 5,-3 4,0 2,0 1,1-6,7-3,11-14,15-9,16-13,13-13,10-9,14-8,5-4,1-3,5-1,1 1,-3 0,-4 7,-10 2,-6 8,-14 13,-17 16,-16 14,-13 10,-14 7,-7 3,-2 3,1 0,2 0,2-7,3-4,15-12,18-18,18-7,13-11,11-8,5-7,3 2,2 0,0-2,-1-3,-1-1,0 5,-15 15,-17 10,-12 12,-10 12,-17 10,-11 7,-4 3,-8 3,-1 1,1-1,4 0,3-7,9-3,5-7,14-7,17-13,8-14,10-12,9-9,6-5,12-4,4-2,1 0,-2 8,6 1,-8 2,-3 4,-4 8,-14 13,-17 8,-18 11,-13 15,-15 11,-9 11,-8 11,-9 1,-6 4,2 3,0-2,4 0,7-12,14-7,14-20,18-21,19-17,14-22,17-18,15-13,19-11,10-4,5-4,0 7,-1 2,-8 13,-11 11,-10 13,-22 13,-16 17,-25 17,-18 12,-19 16,-14 8,-5 3,-5 5,-5 1,4-3,0-3,5-4,6-4,7-7,5-5,3-6,9-15,17-15,17-13,16-10,11-7,8-4,-2-2,-1 7,-5 2,-2 7,-11 15,-15 8,-14 12,-5 11,-5 3,-6 3,-5 4,-2 4,-2-5,-1 1,0-6,0-6,13-14,19-13,9-13,13-8,9-6,15-4,7-2,3 1,0 6,-2 3,-2 7,-15 14,-19 15,-18 15,-14 9,-10 1,-7 2,-3-4,6-14,16-16,17-13,16-11,13-7,8-6,6 6,2 0,0 8,1 0,-15 12,-18 8,-4 5,3 3,-6 7,-11 10,-10 7,-2 7,-5-3,3 0,11-11,14-16,13-9,11-9,14-9,6-7,9-6,2-2,4-1,-2-1,-5 0,-4 7,-12 16,-18 17,-20 23,-17 14,-18 14,-11 12,-11 2,-9 4,0-4,4-5,6-7,6-12,11-19,19-21,25-15,19-20,18-17,16-6,3-6,6 0,-3 6,-6 4,-6 6,-12 18,-19 13,-14 17,-15 15,-13 4,-10 7,-5 4,-5 5,-2-4,0-1,0 2,1 1,1-4,6-1,17-5,17-14,16-13,11-14,8-4,5-5,2-3,0-5,1-2,-2 5,-13 14,-19 11,-17 13,-8 12,-7 3,-7 4,-4-1,3 1,13-3,10-13,14-7,11-11,10-3,7-1,5 3,1-4,2 0,-14 3,-17 3,-12 10,-12 4,-10 8,-8 2,-5 4,-4 6,6 5,1 4,0-5,6 1,14-13,15-16,15-8,11-10,7-8,4-7,3-5,0-3,0 5,0 2,-8 12,-16 18,-18 14,-15 13,-13 2,0 2,-3 4,-3 2,-1-4,4-1,1-6,13-14,8-14,13-8,13-7,9-8,8 1,-3-1,1 3,1-1,-5 11,-13 14,-17 8,-14 8,-5 8,-5 8,-5 3,-4 4,-2-5,-2-2,12-13,18-17,24-14,15-13,10-8,4-6,2 5,0 1,-2-1,-9 13,-16 9,-18 7,-16 11,-12 11,-8 3,2 4,-1 5,0-3,5 2,14-12,17-7,14-13,11-12,8-3,5-6,1 3,-6-3,-1 4,-1 4,1 7,-12 3,-17 11,-21 11,-16 9,-9 8,-3 4,-2 4,1 0,14-12,20-18,18-17,7-14,2-10,5 0,5 5,-1 1,1 5,-4 11,-12 9,-14 9,-13 5,-4 5,1 7,5 6,-2-3,2 0,10-5,6-13,9-8,4-11,-2-12,-8-1,-13 8,-10 8,-3 10,-4 5,-4 7,-4 1,-3 4,-1-2,-1-4,-1-5,7 2,1 0,1-4,12-9,15-11,9-11,10-1,10-4,6-4,-2-3,2-2,-6-2,-6 12,-13 10,-15 15,-5 15,-8 4,-6 5,-5 7,-3 4,-3 3,12-11,11-17,15-10,13-12,13-9,7-2,0-3,0 2,1 7,-4 12,-15 14,-9 12,-12 3,-5 4,6-9,11-8,5-12,7-5,0-9,5-2,4-4,6 2,-4-3,1 3,-5-1,0 2,3 4,-4 12,-12 6,-7 10,-12 1,-5 6,8 0,4 2,8-8,10-8,3-10,3-5,6-8,3-1,-2-3,-1 1,-5 11,-6 13,-14 6,-6-5,-4-10,6-4,3-7,8-2,2-3,-1-5,-10 1,-11-1,-11 4,-9 5,-6 6,-4 5,-1 3,-2 2,8-5,15-2,11-6,14-7,12-1,4-2,3 2,6-1,-4-4,-12 3,-9 12,-12 8,-6 12,-6 4,-8 6,-5 1,2 4,0-3,4 3,7 3,6 5,12 3,6 3,9-6,1-7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00.747"/>
    </inkml:context>
    <inkml:brush xml:id="br0">
      <inkml:brushProperty name="width" value="0.05" units="cm"/>
      <inkml:brushProperty name="height" value="0.05" units="cm"/>
      <inkml:brushProperty name="color" value="#66CC00"/>
      <inkml:brushProperty name="ignorePressure" value="1"/>
    </inkml:brush>
  </inkml:definitions>
  <inkml:trace contextRef="#ctx0" brushRef="#br0">47 69,'-2'0,"-1"1,1-1,0 1,1 0,-1 0,0 0,0 0,0 0,0 0,1 0,-1 0,0 1,1-1,-1 1,1-1,0 1,-1 0,1-1,0 1,0 0,0 0,0 0,1 0,-2 1,1 0,0 0,0 0,-1 1,2-1,-1 0,0 1,1-1,0 0,-1 1,1-1,1 1,-1-1,0 0,2 4,0-3,0 0,0 0,1 0,0 0,-1 0,1 0,1-1,-1 0,1 0,-1 1,1-2,0 1,0 0,0-1,0 0,0 0,1 0,-1-1,1 1,-1-1,1 0,0 0,-1-1,1 1,0-1,-1 0,1-1,4 0,-1 1,0-1,-1 0,1-1,0 0,-1 0,0 0,1-1,-1-1,0 1,-1-1,1 0,0 0,-1-1,0 0,0 0,-1 0,3-4,-2 1,-1 1,0-1,0 0,-1 0,0 0,0-1,-1 1,0-1,0-5,-2 12,-1-1,1 1,-1 0,0-1,0 1,-1-1,1 1,0 0,-1-1,1 1,-1 0,0-1,0 1,0 0,0 0,0 0,0 0,-1 0,1 0,-1 0,1 0,-1 0,0 1,1-1,-1 1,0-1,0 1,0 0,0 0,-1 0,1 0,0 0,0 0,-1 0,1 1,0-1,-3 1,0-1,0 0,0 0,0 1,0 0,0 0,0 0,0 0,0 1,0 0,0 0,0 0,1 1,-1 0,0 0,1 0,-1 0,1 1,0-1,-1 1,1 0,1 1,-1-1,0 0,1 1,0 0,0 0,0 0,0 0,1 1,-1-1,1 1,0 0,0 2,-3 3,1 1,1 0,0 0,0 0,1 0,1 1,0-1,0 0,1 1,1-1,0 1,0-1,1 0,2 5,-2-11,0 0,1 0,0-1,0 1,0-1,0 1,1-1,-1 0,1 0,0-1,0 1,1-1,-1 0,1 0,0-1,0 1,-1-1,2 0,-1 0,0 0,0-1,0 0,1 0,0 0,13 1,0 0,0-1,0-1,0 0,-1-2,7-1,27-6</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5:51.38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278 10,'-6'0,"4"-6,2 3,-5 4,-2 7,-6 3,-8 6,-6 0,0 4,-1-2,4 3,13-3,15-4,13-12,10-6,8-9,4-9,2-1,1-4,0-3,-14 2,-18 13,-18 16,-14 7,-3 8,-4 2,-4 4,-3 5,-1 4,5 4,14-5,11-14,13-10,12-13,9-5,8-8,4 0,-5-4,-15 2,-10 12,-14 13,-12 7,-10 7,-7 15,-5 8,-2 3,6 2,3-8,-1-3,12-8,17-15,15-16,13-14,9-4,5-5,-4-5,-1 4,-6-1,-1 5,-11 13,-16 15,-13 14,-12 10,-7 7,-6-2,-1-1,-2 2,13-5,19-15,17-16,14-7,10-10,7-7,3-7,1-4,1 5,-8 0,-2 6,-15 8,-9 13,-13 14,-13 6,-3 6,-5 7,-5 6,2 2,0-3,-2-2,-2-6,3 0,1-5,5-12,13-7,15-11,13-4,3-6,12-6,7-5,3-5,1-2,-1-1,0-2,-1 8,-15 8,-18 16,-18 8,-13 13,-3 9,-5 9,-3 5,-3-2,-1-1,-2 0,-1 3,7 1,15-12,18-17,15-16,12-13,8-10,-3-5,1 2,-5 2,-1-1,-12 5,-15 8,-8 15,-8 7,-9 11,-7 10,-4 1,-3 3,-1 4,-1-3,7 1,2-5,14-13,16-15,15-12,13-5,7-4,6-5,2-4,1-2,0-2,0 6,-1 2,-1 6,0 1,-14 11,-18 8,-10 11,-12 5,-9 6,-9 2,-4-3,-4 2,-1 5,6 5,16-2,11-12,14-9,12-11,10-6,6-6,5-8,-4-5,-2 2,0 0,1 5,-5-1,0 4,-13 6,-15 12,-15 13,-11 12,-15 8,-7 0,-3 0,1 3,3 2,14-5,21-14,18-10,8-13,8-5,7-7,5-7,3 1,2-2,0 4,-12 12,-19 15,-16 6,-8 9,-8 7,-6 7,-6 3,-3 3,6 1,13-6,18-15,15-12,12-12,9-7,4-7,2-1,-5-3,-2 2,-1-2,-12 3,-10 11,-14 15,-12 5,-11 8,-7 7,-5 7,-3 3,0 3,-1 1,0 0,15-6,11-15,16-12,13-13,12-13,9-2,4-5,-4-5,-1 4,1-1,1 4,-13 7,-9 13,-13 13,-15 5,-3 8,-7 6,-4-2,-5 2,-3 2,-2 3,0 3,12-12,18-10,16-14,9-13,6-5,8-6,4-5,4 1,1 0,2-2,-1 3,-6 14,-16 9,-18 11,-15 5,-12 7,-1 7,-3-1,-2 2,-3 3,-2 2,0-3,12-7,17-7,11-13,11-7,10-9,8-2,5-5,4-5,1-6,0-3,0 4,-6 0,-17 13,-18 15,-15 9,-12 10,-8 9,-12 6,-4 5,0-3,2-2,10 2,3-6,3 0,13-5,10-13,13-7,13-12,10-4,8-5,4-7,3 1,1-1,-1-4,1 4,-8-1,-9-2,-3 4,-5-1,-11 5,-15 5,-11 5,-9 12,-7 6,-4 7,-1 3,-1 4,1 5,0-1,13-12,19-8,18-12,13-4,10-8,6-6,4-6,0-5,-12 11,-19 10,-12 14,-11 6,-10 10,-9 3,-6 4,4 5,1-2,-1 2,-1-4,4 0,2-3,5 2,0-4,10-10,15-15,12-11,12-10,14-7,7-11,2-4,7 0,-1 1,-2 3,-4 3,-3 8,-10 3,-4 8,-15 14,-16 9,-15 11,-12 5,-8 5,-5 6,-3 0,0 1,-1 3,2-4,0 0,1-4,6 1,4-3,6 1,1-3,11-4,7-12,11-5,12-10,2-8,5-2,-3-3,3-3,3 2,-4 0,2 4,-4 0,1-4,-10 10,-14 8,-7 12,-9 13,-7 9,-14 8,-7 4,-2 3,7 2,3-8,2-1,7-1,14-5,16-8,16-13,9-15,9-5,-3-7,-1-7,2-6,1 4,-5 0,-1-1,1 4,-4 0,-7 11,-14 9,-13 12,-13 12,-2 9,-4 8,-11 3,-6 4,-1 0,-1-6,2-3,8 1,3-7,8 0,14-5,16-12,14-9,10-3,7-8,4-2,1-6,1 1,-6-4,-4 3,0-3,2-4,-6-5,-1 4,2-1,3-2,-11 11,-16 8,-15 13,-6 13,-7 10,-6 8,-12-2,-5 1,-2 1,1 2,9 1,4-5,0-1,1-6,5-1,7 4,15-4,14-13,13-13,9-14,6-11,4 0,1-2,1-2,0-3,-1-2,0-2,-2 0,1 6,-7 3,-3 5,-13 15,-16 14,-21 15,-14 9,-15 15,-5 5,-8 2,1-1,5-2,4-3,5-2,16-8,21-10,12-16,13-8,2-12,6-4,6 1,4-3,-3-6,-1 2,-4-3,0 4,2-2,3-3,3-4,3 3,2-1,-6 12,-14 8,-18 12,-15 5,-12 8,-7 8,-6 6,-8 5,3 2,4 2,1-6,1-3,0 1,15-12,16-9,11-14,11-5,3-9,5-2,6-3,5-5,3-5,2-3,2 4,0 8,-13 7,-18 13,-10 14,-12 5,-11 6,-7 6,-5 6,-4-4,-1 0,13-12,18-9,17-12,14-13,10-3,7-6,10 2,3-2,0 4,-8-2,-6 3,-15 6,-18 11,-17 12,-12 6,-3 6,-2 0,3 3,7-10,13-6,14-12,13-5,10-8,6-1,-3-3,0 1,0 4,-5-2,0 3,-13 10,-14 12,-15 12,-11 9,-8 0,1 2,0-4,5 0,1-5,11-5,15-5,7-12,10-6,8-8,-1-8,4 0,-4-3,0 3,4-1,3 3,-4-1,-6 10,-13 7,-16 10,-11 6,-11 6,1 7,-2 0,-2 3,-2 2,-2-2,-1-1,12-3,11-13,15-15,7-13,8-3,10-6,6 3,-8 5,-8 12,-14 8,-13 10,-5 10,-6 8,-6 6,2-10,13-16,14-9,9-12,8-10,8-8,7 1,4-1,3-2,-5 11,-15 16,-18 15,-15 6,-12 7,-2 6,-3-2,-2 2,-3 1,-1-3,-2 0,7-11,14-9,18-12,15-5,12-7,8-8,4 0,-4-1,-1 3,0 5,1 0,0 2,-4-3,-2 3,-6-3,1 1,2 5,-10 4,-8 10,-11 4,-12 9,-11 2,-6 4,1 6,0-1,-2 1,12-3,15-6,16-13,13-6,9-4,6-7,-4-8,-1 0,1 3,-6-2,-1 3,-11 4,-15 10,-15 7,-5 9,-6 2,-5 5,-4 6,-3 5,-2-3,13-12,17-16,16-8,15-9,9-9,6 1,4 4,-5-1,-2 4,-14 4,-10 11,-13 7,-7 9,-7 9,-8 7,0 6,-2-4,10-7,14-13,15-10,6-11,5-4,6-6,5 0,3-3,2 2,-12 12,-18 7,-10 11,-11 3,-11 7,5 0,7-10,10-7,7-9,8-5,8-6,8 0,5 2,-4 12,-6 12,-15 5,-9 7,-11 7,-10 5,-9-2,7-7,8-14,12-14,14-8,4-7,7-1,5 4,-2-3,2 3,-11 4,-8 11,-13 5,-12 3,-9 0,-8-1,2-8,0-3,-2 6,-2 2,-2 2,0 6,-2 2,0-1,13-3,11-9,14-11,15-11,4-7,7 1,-9 6,-6 13,-12 8,-12 11,-11 11,-7 2,-5 4,-3-2,-1 0,0-2,6 0,3-2,1-6,-2 3,-2-3,-1-3,5 3,1-1,0-2,11-4,15-9,15-4,13-9,2 6,-10 4,-15 10,-13 4,-13 7,-7 0,1 5,-1-1,12-11,16-7,8-11,11-3,9-7,7 1,-1-5,0 3,2 5,2 4,-4-2,-1 0,-6-3,1 1,2-5,-3 9,-12 6,-8 11,-11 3,2 1,3-8,8-4,10-2,2-7,5-2,6 2,-3-4,-5 7,-13 5,-7 9,-10 5,-11 6,-7 7,-7 0,3 2,14-10,16-8,9-11,10-6,2-8,4-1,5-4,-9 9,-8 12,-12 7,-12 9,-5-4,8-5,12-3,6-9,8-3,8-7,6 0,-1-5,0 2,-11 10,-8 14,-7-1,4-1,7-1,0-8,6-2,5 0,6 1,-10 2,-8 8,-13 4,0 1,7-2,2-7,0 2,-9 1,3 1,1-8,-8-2,-9 0,-9 1,-8 2,-5 1,-3 1,5 8,0 3,1 6,-2 1,-1 4,-2-1,6-11,15-6,9-11,14-3,4-7,9 1,-8 2,-4 12,-11 5,-5 3</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6:02.720"/>
    </inkml:context>
    <inkml:brush xml:id="br0">
      <inkml:brushProperty name="width" value="0.1" units="cm"/>
      <inkml:brushProperty name="height" value="0.1" units="cm"/>
      <inkml:brushProperty name="ignorePressure" value="1"/>
    </inkml:brush>
  </inkml:definitions>
  <inkml:trace contextRef="#ctx0" brushRef="#br0">785 201,'1'-4,"-1"-1,1 1,1-1,-1 1,1 0,0-1,0 1,1-2,12-34,-15 35,0 1,0 0,-1 0,1 0,-1 0,0-1,0 1,0 0,0 0,-1 1,0-1,0 0,0 0,0 1,0-1,-1 1,1 0,-1 0,0 0,0 0,0 0,-1 1,1-1,-1 1,1 0,-1 0,0 0,0 0,1 1,-1 0,0-1,-3 1,-14-4,1 1,-1 0,0 2,0 0,-19 2,15 1,0 1,0 1,0 2,0 0,1 2,0 0,0 2,1 1,0 0,0 2,1 1,1 0,0 2,1 0,1 1,0 1,0 3,0-1,1 2,1 0,1 1,1 1,0 0,2 1,1 0,1 1,1 1,1-1,2 1,0 1,2 0,1 0,-1 23,5-40,0 0,0 0,1 0,1 0,0 0,0 0,1 0,0 0,1-1,0 1,0-1,1 0,0 0,5 6,-1-4,1 0,0-1,1 0,0 0,0-1,1-1,0 0,0-1,12 6,7 0,1-1,0-2,0 0,1-3,1 0,-1-3,1 0,20-2,-19-3,1-1,-1-2,1-1,-1-2,0-2,-1 0,0-3,-1-1,0-1,24-16,-34 18,-1-1,-1-1,0-2,-1 0,-1 0,0-2,-1-1,-1 0,-1-1,-1-1,-1 0,0-1,-2 0,0-1,2-9,-11 23,0 0,-1 1,0-1,0 0,0 0,-1 0,-1 0,0-1,0 1,-1 0,0 0,0 0,-1 0,0 0,-1 1,-3-10,1 9,0 0,-1 0,0 1,0 0,-1 0,0 0,-1 1,1 0,-2 0,1 1,0 0,-1 0,0 1,-9-3,-49-20,-2 3,-1 2,-68-11,55 14,50 12</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6:03.281"/>
    </inkml:context>
    <inkml:brush xml:id="br0">
      <inkml:brushProperty name="width" value="0.1" units="cm"/>
      <inkml:brushProperty name="height" value="0.1" units="cm"/>
      <inkml:brushProperty name="ignorePressure" value="1"/>
    </inkml:brush>
  </inkml:definitions>
  <inkml:trace contextRef="#ctx0" brushRef="#br0">0 328,'7'0,"8"0,9 0,7-6,4-3,10-7,5-6,5-7,8-5,6-3,-1-2,0 5,-5 3,-5 6,-8 0,-10 5</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6:03.643"/>
    </inkml:context>
    <inkml:brush xml:id="br0">
      <inkml:brushProperty name="width" value="0.1" units="cm"/>
      <inkml:brushProperty name="height" value="0.1" units="cm"/>
      <inkml:brushProperty name="ignorePressure" value="1"/>
    </inkml:brush>
  </inkml:definitions>
  <inkml:trace contextRef="#ctx0" brushRef="#br0">10 1,'-7'0,"5"0,9 0,10 0,9 0,6 0,5 0,-4 6,-1 3,-6 7,-7 6,-7 6,-13-1,-5 2,-9 1,-2 4,-4 1,1-4</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6:04.403"/>
    </inkml:context>
    <inkml:brush xml:id="br0">
      <inkml:brushProperty name="width" value="0.1" units="cm"/>
      <inkml:brushProperty name="height" value="0.1" units="cm"/>
      <inkml:brushProperty name="ignorePressure" value="1"/>
    </inkml:brush>
  </inkml:definitions>
  <inkml:trace contextRef="#ctx0" brushRef="#br0">391 75,'-1'-2,"1"0,-1 0,0 0,0-1,0 1,0 0,0 0,0 0,-1 1,1-1,0 0,-1 0,0 1,1-1,-1 1,0-1,0 1,0 0,0 0,0 0,0 0,-45-21,36 18,0 1,0 1,0-1,0 2,-1-1,1 2,0-1,-1 2,1-1,0 2,-1-1,1 2,0-1,0 1,1 1,-1 0,1 1,2-1,0 0,1 1,0 0,0 0,0 1,0 0,1 0,0 0,1 1,-1 0,1 0,1 1,-1-1,1 1,0 0,1 0,0 0,0 1,1-1,0 1,1-1,-1 4,2-9,-1 0,1 0,0 0,0 0,0 0,0 0,0 0,1 0,-1 0,1 0,0 0,0 0,0-1,0 1,1 0,-1-1,1 1,-1 0,1-1,0 0,0 1,1 0,0-1,1 1,0-1,0 0,-1 0,1-1,1 1,-1-1,0 1,0-1,0-1,1 1,-1 0,0-1,2 0,6 0,0-1,0 0,1-1,-1 0,-1-1,1 0,0 0,-1-2,0 1,9-6,-16 7,0 1,0-1,-1 0,0 0,1-1,-1 1,0-1,0 1,-1-1,1 0,-1 0,0 0,0 0,0 0,0-1,0-2,1-7,-1-1,0 1,-1 0,0-9,1-16,-2 38,-1 1,1-1,0 1,0-1,0 1,0-1,0 1,0-1,0 1,0-1,0 1,0-1,0 1,0-1,0 1,0 0,1-1,-1 1,0-1,0 1,0-1,1 1,-1 0,0-1,1 1,-1-1,0 1,1 0,-1-1,0 1,1 0,-1 0,1-1,-1 1,0 0,1 0,-1 0,1-1,-1 1,1 0,13 17,7 33,-19-44,3 12,1-1,0 0,2 0,0-1,0 0,2-1,0 1,1-1,15 13</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6:04.926"/>
    </inkml:context>
    <inkml:brush xml:id="br0">
      <inkml:brushProperty name="width" value="0.1" units="cm"/>
      <inkml:brushProperty name="height" value="0.1" units="cm"/>
      <inkml:brushProperty name="ignorePressure" value="1"/>
    </inkml:brush>
  </inkml:definitions>
  <inkml:trace contextRef="#ctx0" brushRef="#br0">35 28,'0'0,"0"0,0 0,0 1,0-1,0 0,-1 0,1 0,0 1,0-1,0 0,-1 0,1 0,0 0,0 0,0 0,-1 1,1-1,0 0,0 0,-1 0,1 0,0 0,0 0,0 0,-1 0,1 0,0 0,0 0,-1 0,1 0,0 0,0 0,-1 0,1-1,0 1,0 0,0 0,-1 0,1 0,0 0,0 0,0-1,-1 1,1 0,0 0,0 0,0-1,0 1,0 0,-1 0,1 0,0-1,0 1,0 0,0 0,0-1,0 1,0 0,0 0,0 0,0-1,0 1,-13 20,10-10,0 0,1 0,1 1,-1-1,1 0,1 1,0-1,1 1,0-1,0 0,1 1,0-1,1 0,3 7,-4-12,0 0,0 0,1 0,0 0,0 0,0-1,0 1,1-1,0 0,0 0,0 0,0-1,1 1,-1-1,1 0,0 0,0-1,0 1,0-1,0 0,0-1,1 1,-1-1,1 0,-1 0,1-1,-1 0,3 0,-1-1,0 0,0-1,0 0,0-1,0 1,-1-1,1 0,-1-1,0 0,0 0,0 0,0-1,-1 0,0 0,0 0,0 0,0-1,-1 0,0 0,0 0,-1-1,2-3,-1 2,0 1,0-1,-1 0,0 0,0 0,-1 0,0 0,-1-1,0 1,0-1,0 1,-1-1,-1 1,1-1,-1 1,-1 0,0-1,-2-6,3 13,0 0,1 0,-1 0,0 0,0 1,0-1,-1 0,1 1,0-1,-1 1,1-1,-1 1,1 0,-1 0,1 0,-1 0,0 0,0 0,0 0,2 1,-1 0,1 0,0 0,-1 0,1 0,0 0,-1 0,1 0,-1 0,1 1,0-1,-1 0,1 0,0 0,0 1,-1-1,1 0,0 0,-1 1,1-1,0 0,0 0,0 1,-1-1,1 0,0 1,0-1,0 0,0 1,-1-1,1 1,0 24,8 24,2-1,3-1,1 1,3-2,5 7,-19-46,0-1,0 0,0 0,1 0,0-1,1 1,4 4,-8-9,0 0,0 0,0 0,1 0,-1-1,0 1,1 0,-1 0,0-1,1 1,-1-1,1 0,-1 1,1-1,-1 0,1 0,-1 0,1 0,0 0,-1 0,1 0,-1 0,1-1,-1 1,1-1,-1 1,0-1,1 0,-1 1,0-1,1 0,-1 0,0 0,0 0,0 0,1 0,-1-1,17-22,-4-3</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6:05.405"/>
    </inkml:context>
    <inkml:brush xml:id="br0">
      <inkml:brushProperty name="width" value="0.1" units="cm"/>
      <inkml:brushProperty name="height" value="0.1" units="cm"/>
      <inkml:brushProperty name="ignorePressure" value="1"/>
    </inkml:brush>
  </inkml:definitions>
  <inkml:trace contextRef="#ctx0" brushRef="#br0">163 29,'2'-15,"-1"3,-22 11,15 2,-1 1,1-1,-1 2,1-1,0 1,0 0,0 0,0 0,0 1,1 0,0 0,-1 0,2 1,-1 0,0 0,1 0,-1 2,-1 2,1 0,0 0,0 1,1 0,0 0,1 0,0 0,1 1,0-1,0 10,0-8,1 0,1-1,0 1,1 0,0 0,1-1,0 1,1-1,0 1,1-1,0 0,1 0,0 0,0-1,2 0,-1 0,1 0,0-1,1 0,3 2,-8-8,0 0,0-1,0 1,0-1,1 0,-1 0,1 0,0 0,-1 0,1-1,0 0,0 0,0 0,0 0,0 0,0-1,0 0,1 0,-1 0,0 0,0-1,0 0,0 1,0-2,0 1,0 0,-1-1,1 1,0-1,-1 0,1-1,-1 1,0 0,1-1,-1 0,0 0,-1 0,5-5,0-1,-1 1,0-1,0-1,-1 1,0-1,-1 0,0 0,-1 0,0-1,-1 1,0-1,1-5,-2 8,-1 0,1 0,-1-1,0 1,-1 0,0 0,-1-1,1 1,-1 0,-1 0,0 1,0-1,0 0,-3-2,-1 9,2 11,0 16,4 19,2 0,2-1,2 1,2-1,2 0,6 14,-4-12,-1 0,-2 0,-3 0,-1 1,-3 32,-1-72,-1 0,0 1,-1-1,0 0,0 0,0 0,-1 0,-3 6,5-11,-1 0,1 1,-1-1,1 0,-1 0,0 0,1 0,-1 0,0-1,0 1,-1 0,1-1,0 0,0 1,-1-1,1 0,-1 0,1 0,-1-1,1 1,-1-1,0 1,1-1,-1 0,0 0,-16-3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6:05.865"/>
    </inkml:context>
    <inkml:brush xml:id="br0">
      <inkml:brushProperty name="width" value="0.1" units="cm"/>
      <inkml:brushProperty name="height" value="0.1" units="cm"/>
      <inkml:brushProperty name="ignorePressure" value="1"/>
    </inkml:brush>
  </inkml:definitions>
  <inkml:trace contextRef="#ctx0" brushRef="#br0">18 160,'-4'11,"0"0,1 0,1 1,0-1,0 7,2-3,1-1,0 1,1-1,1 1,4 12,-6-24,0 0,0 0,0 0,1 0,-1 0,1-1,0 1,0 0,0-1,0 0,0 1,1-1,1 1,-3-2,1 0,0 0,0 0,0-1,0 1,-1 0,1-1,0 0,0 0,0 1,0-1,0 0,0 0,0-1,0 1,0 0,0-1,0 1,0-1,0 0,0 1,-1-1,2-1,5-2,-1-1,-1 0,1 0,-1-1,1 0,-1 0,-1 0,0-1,1 1,-2-1,1-1,-1 1,1-4,4-7,-2 0,0 0,-1 0,-1-1,1-9,0-23,-6 40,1 1,0 0,0 0,1-1,0 1,1 0,0 0,1 1,0-1,1-1,0 11,-1 11,0 15,-4-15,2 26,1 0,2-1,7 30,-10-57,1 0,0 0,0 0,1-1,0 1,0-1,1 0,0 0,0 0,1-1,0 0,1 0,-1 0,1-1,0 0,1 0,5 3,21 3,-3-9</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6:06.206"/>
    </inkml:context>
    <inkml:brush xml:id="br0">
      <inkml:brushProperty name="width" value="0.1" units="cm"/>
      <inkml:brushProperty name="height" value="0.1" units="cm"/>
      <inkml:brushProperty name="ignorePressure" value="1"/>
    </inkml:brush>
  </inkml:definitions>
  <inkml:trace contextRef="#ctx0" brushRef="#br0">102 1,'-12'16,"1"1,0 0,1 1,1 0,0 1,2 0,0 0,-1 11,2-12,4-12,0 0,0 0,0 0,1 1,0-1,0 1,1-1,0 1,0-1,1 0,-1 1,1-1,1 1,-1-1,3 4,-2-6,0 0,0 0,1 0,0 0,0-1,0 0,0 1,0-1,1 0,-1-1,1 1,0-1,0 1,0-1,0 0,0-1,1 1,-1-1,0 1,1-2,-1 1,4 0,9 2,-8-2,-1 0,0 0,1 1,-1 1,0-1,0 1,1 1,-7-3,-1 0,1 1,0-1,0 0,0 1,-1 0,1-1,-1 1,1 0,-1 0,0-1,0 1,0 0,0 0,0 1,0-1,0 0,-1 0,1 0,-1 0,0 1,1-1,-1 0,0 1,0-1,0 0,-1 0,1 1,-1 0,-2 11,-1 0,-1 0,0 0,-1 0,0-1,-8 13,-6 8</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6:06.569"/>
    </inkml:context>
    <inkml:brush xml:id="br0">
      <inkml:brushProperty name="width" value="0.1" units="cm"/>
      <inkml:brushProperty name="height" value="0.1" units="cm"/>
      <inkml:brushProperty name="ignorePressure" value="1"/>
    </inkml:brush>
  </inkml:definitions>
  <inkml:trace contextRef="#ctx0" brushRef="#br0">80 17,'0'-1,"0"1,0-1,0 1,0-1,1 1,-1-1,0 1,0-1,0 1,0-1,-1 1,1-1,0 1,0-1,0 1,0-1,0 1,-1-1,1 1,0-1,0 1,-1 0,1-1,0 1,-1-1,1 1,0 0,-1-1,1 1,-1 0,1-1,0 1,-1 0,1 0,-1 0,1-1,-1 1,1 0,-1 0,1 0,-1 0,1 0,-1 0,1 0,-1 0,1 0,-1 0,1 0,-1 0,1 0,-1 0,1 0,-1 1,1-1,-1 0,1 0,0 1,-1-1,1 0,-1 1,1-1,-1 1,-24 23,19-13,1 1,0 0,1 0,0 0,1 0,0 1,1-1,1 1,0 0,0-1,2 1,-1 1,4 34,2 1,6 21,-10-63,1 9,0 0,1-1,1 1,1-1,0 0,1 0,1-1,2 3,-7-13,0 1,0-1,1 0,-1 1,1-1,0-1,0 1,0-1,1 0,-1 0,1 0,0 0,0-1,0 0,0 0,0 0,0 0,1-1,-1 0,0 0,1-1,-1 1,1-1,-1 0,4-1,32-10,-6-6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24.14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0 377,'7'-6,"8"-2,7-7,8 0,4-4,9-5,4-5,0-4,4-2,1-3,-2 0,-4 6,-3 2,-3 0,-8 5</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6:06.932"/>
    </inkml:context>
    <inkml:brush xml:id="br0">
      <inkml:brushProperty name="width" value="0.1" units="cm"/>
      <inkml:brushProperty name="height" value="0.1" units="cm"/>
      <inkml:brushProperty name="ignorePressure" value="1"/>
    </inkml:brush>
  </inkml:definitions>
  <inkml:trace contextRef="#ctx0" brushRef="#br0">9 203,'-7'0,"5"0,9-7,10-2,9-6,14-8,12-5,5-6,5 3,0 1,-12 5</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25.3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163 303,'-2'-30,"-1"0,-1 0,-7-22,-5-36,16 84,-1 1,1-1,-1 1,0-1,0 1,0 0,0-1,0 1,-1 0,0 0,0 0,2 2,-1 1,0-1,0 1,1-1,-1 1,0-1,0 1,0 0,0 0,0-1,0 1,0 0,0 0,0 0,1 0,-1 0,0 0,0 0,0 0,0 0,0 1,0-1,0 0,0 1,0-1,1 0,-1 1,0-1,0 1,0-1,1 1,-1 0,0-1,1 1,-1 0,0 0,1-1,-1 1,1 0,0 0,-1 0,-8 10,0 1,1 1,0 0,1 0,0 0,1 1,0 0,2 0,-1 1,2 0,0-1,1 1,0 0,1 0,1 0,0 0,1 0,1 0,0 0,2 4,-3-15,0-1,0 1,0-1,0 1,1-1,0 1,-1-1,1 0,0 0,1 0,-1 0,0 0,1 0,0-1,0 1,-1-1,1 0,1 0,-1 0,0 0,0 0,1-1,-1 1,1-1,-1 0,1 0,0-1,-1 1,1-1,0 1,3-1,-1-1,0 0,0-1,0 1,0-1,0 0,-1-1,1 1,-1-1,1 0,-1-1,0 1,0-1,-1 0,1 0,-1 0,0-1,0 0,0 0,0 0,8-15,-1-2,0 1,-2-1,0 0,-2-1,0 0,-1 0,-2-1,0 0,-2 1,0-1,-2 0,-1-2,5-1,-4 27,0 0,0 0,1 0,-1 0,0 0,0 0,1 0,-1 0,0 0,0 0,1 0,-1 0,0 0,0 0,1 0,-1 0,0 0,0 1,1-1,-1 0,0 0,0 0,0 0,1 0,-1 1,0-1,0 0,0 0,1 0,-1 0,0 1,0-1,0 0,0 0,0 1,0-1,0 0,1 0,-1 1,0-1,0 0,0 0,0 1,0-1,0 0,17 49,-4 11,-6-27,1 0,1-1,5 6,-3-18,-1-10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25.921"/>
    </inkml:context>
    <inkml:brush xml:id="br0">
      <inkml:brushProperty name="width" value="0.05" units="cm"/>
      <inkml:brushProperty name="height" value="0.05" units="cm"/>
      <inkml:brushProperty name="color" value="#66CC00"/>
      <inkml:brushProperty name="ignorePressure" value="1"/>
    </inkml:brush>
  </inkml:definitions>
  <inkml:trace contextRef="#ctx0" brushRef="#br0">48 16,'0'-1,"0"1,0 0,0-1,0 1,1-1,-1 1,0 0,0-1,0 1,0-1,0 1,0 0,0-1,0 1,0-1,0 1,0 0,0-1,0 1,0-1,0 1,-1 0,1-1,0 1,0-1,0 1,-1 0,1-1,0 1,0 0,-1 0,1-1,0 1,-1 0,1-1,0 1,-1 0,1 0,0 0,-1 0,1-1,-1 1,1 0,0 0,-1 0,1 0,-1 0,1 0,0 0,-1 0,1 0,-1 0,1 0,0 0,-1 0,1 0,-1 0,1 1,0-1,-1 0,1 0,0 0,-1 1,1-1,-2 1,0 1,1-1,-1 1,1-1,0 1,-1-1,1 1,0 0,0 0,0 0,0 0,1-1,-1 3,-5 23,2 0,0 1,2-1,2 1,1 15,3 17,3-1,3 2,14 61,-5-27,-1 21,-21-81,-4-28,-2-22,4 2,1 0,1-1,0 1,1-1,0 1,1-1,0 0,1 0,1 1,1-1,-1 0,2 1,0-1,1-1,-1 7,-1 0,1 1,1-1,-1 1,1 0,0 0,1 0,0 0,0 1,0 0,1 0,0 0,0 1,1 0,-1 0,1 0,0 1,0 0,0 1,1-1,0 1,-1 1,1-1,1 1,2 0,1 1,-1 0,1 0,-1 2,1-1,-1 1,0 1,1 0,-1 0,0 1,7 3,-15-5,0 1,0-1,0 1,0 0,-1-1,1 1,0 1,-1-1,1 0,-1 1,0-1,0 1,0-1,0 1,0 0,0 0,0 2,-1-1,0-1,-1 1,1 0,-1 0,0-1,0 1,0 0,-1 0,1 0,-1-1,0 1,0 0,0-1,-1 1,1-1,-1 1,0-1,0 0,0 1,-7 9,-1 0,0-1,0 0,-1-1,-1 0,0 0,0-2,-1 1,-8 3,4-2,0-2,-1 0,0-1,0 0,-1-2,0 0,-8 1,27-7,0 1,-1-1,1 0,0 0,-1 1,1-1,0 0,-1 0,1 0,-1 0,1 0,0 1,-1-1,1 0,-1 0,1 0,-1 0,1 0,0 0,-1 0,1 0,-1 0,1-1,0 1,-1 0,1 0,-1 0,1 0,0 0,-1-1,1 1,0 0,-1 0,1-1,0 1,-1 0,1-1,0 1,-1 0,1-1,0 1,0 0,0-1,-1 1,1-1,0 1,0 0,0-1,0 1,0-1,0 1,0 0,0-1,0 1,0-1,0 1,0-1,0 1,0 0,0-1,0 1,0-1,1 1,-1 0,0-1,0 1,18-25,8 1</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26.2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21 1,'2'0,"1"0,-1-1,1 2,-1-1,1 0,-1 1,1-1,-1 1,1-1,-1 1,0 0,1 0,-1 0,0 1,0-1,0 1,0-1,0 1,1 0,-2 0,0 0,0 0,0 0,0 0,0 0,0 0,-1 0,1 1,-1-1,1 0,-1 0,0 1,0-1,0 0,0 0,0 1,-1 1,-3 12,-1-1,0 1,-1-1,0 0,-8 12,-1 4,10-19,2-1,-1 1,2 0,-1 0,2 0,0 0,0 0,1 0,0 0,1 0,1 0,2 9,-3-17,-1 0,2 0,-1 0,0 0,1 0,0-1,0 1,0 0,0-1,0 0,1 1,-1-1,1 0,0 0,0-1,0 1,1 0,-1-1,1 0,-1 0,1 0,0 0,-1-1,1 1,0-1,0 0,0 0,0-1,0 1,0-1,1 0,-1 0,0 0,0 0,0-1,0 0,0 1,3-3,5 0,0-2,-1 1,0-2,0 1,0-1,-1-1,0 0,0-1,0 0,-1 0,-1-1,3-3,12-14,-1-1,-2-1,13-23,-29 45,0-1,0 1,-1-1,0 0,-1 0,0 0,0 0,0 0,-1 0,0 0,0-1,0-4,-2 8,0 0,1 0,-1 0,-1 0,1 0,0 0,-1 0,0 0,0 0,0 1,-1-1,1 1,-1-1,0 1,1 0,-1 0,-1 0,1 1,0-1,-1 1,0-1,-1 1,-6-4,0 0,0 1,-1 1,0 0,-6-1,-18-3</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26.62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39,'4'0,"-1"0,0 1,1 0,-1-1,0 1,0 0,0 0,0 1,0-1,0 1,0 0,0-1,0 1,-1 0,1 1,-1-1,0 0,1 1,-1-1,0 1,0 0,6 10,1 1,-2 1,0-1,0 2,14 27,-12-26,1 0,1-1,0 0,1-1,1 0,0-1,13 11,-25-24,0-1,0 1,1 0,-1-1,0 1,0-1,1 1,-1-1,0 1,1-1,-1 0,0 0,1 0,-1 0,0 0,1 0,-1 0,0 0,1 0,-1-1,0 1,1-1,-1 1,0-1,0 1,1-1,-1 0,0 1,0-1,0 0,0 0,0 0,0 0,0 0,0 0,0 0,-1 0,1 0,0-1,-1 1,1 0,4-9,0 1,0-1,-1 0,2-10,-3 12,31-77,-20 54,-2-1,-1 0,-1-2,-4 5</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27.025"/>
    </inkml:context>
    <inkml:brush xml:id="br0">
      <inkml:brushProperty name="width" value="0.05" units="cm"/>
      <inkml:brushProperty name="height" value="0.05" units="cm"/>
      <inkml:brushProperty name="color" value="#66CC00"/>
      <inkml:brushProperty name="ignorePressure" value="1"/>
    </inkml:brush>
  </inkml:definitions>
  <inkml:trace contextRef="#ctx0" brushRef="#br0">9 272,'-1'0,"1"0,-1 1,1-1,-1 0,1 1,-1-1,1 1,-1-1,1 1,0-1,-1 1,1-1,0 1,-1-1,1 1,0 0,0-1,-1 1,1-1,0 1,0 0,0-1,0 1,0 0,0-1,0 1,0 0,0-1,0 1,16 3,27-11,138-51,-172 55,-1-2,1 1,-1-1,0 0,-1 0,0-1,1 0,-2-1,1 0,-1 0,0 0,0 0,-1-1,-3 5,0 0,0 0,-1 0,1 0,-1-1,0 1,0 0,0-1,0 1,0-1,-1 1,0-1,0 1,0-1,0 1,0-1,-1 1,1 0,-1-1,0 1,0-1,0 1,-1 0,1 0,-1 0,1 0,-1 0,0 0,0 0,-1 0,1 1,-1-1,1 1,-1 0,-2-2,2 1,-1 0,0 0,0 0,0 0,0 1,-1 0,1 0,-1 0,1 0,-1 1,0 0,1 0,-1 0,0 0,0 1,0 0,1 0,-1 0,0 0,0 1,0 0,1 0,-1 0,0 1,1-1,-1 1,-1 1,-1 2,0 0,1 0,-1 0,1 1,1 0,-1 0,1 0,0 1,0-1,1 1,0 1,0-1,1 0,-1 1,2 0,-1 0,-5 20,1 0,2 1,0-1,2 1,1 0,2 8,0-20,0-1,2 0,0 0,1 1,0-1,1-1,1 1,1-1,0 0,1 0,8 12,-11-21,0 0,0-1,0 1,1-1,0 0,0 0,0-1,1 1,0-1,0-1,0 1,0-1,0 0,1 0,-1-1,1 1,0-2,0 1,0-1,-1 0,1 0,0-1,1 0,-1 0,0-1,-1 0,1 0,0 0,0-1,0 0,-1-1,1 1,-1-1,6-4,27-17</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27.604"/>
    </inkml:context>
    <inkml:brush xml:id="br0">
      <inkml:brushProperty name="width" value="0.05" units="cm"/>
      <inkml:brushProperty name="height" value="0.05" units="cm"/>
      <inkml:brushProperty name="color" value="#66CC00"/>
      <inkml:brushProperty name="ignorePressure" value="1"/>
    </inkml:brush>
  </inkml:definitions>
  <inkml:trace contextRef="#ctx0" brushRef="#br0">278 99,'0'-4,"0"0,-1 0,1 0,-1 0,0 0,0 0,-1 0,1 0,-1 0,0 0,1 1,-2-1,1 1,0-1,-1 1,0 0,0 0,0 0,0 0,0 1,0-1,-1 1,1 0,-1 0,0 0,1 0,-1 1,-2-1,1 0,0 1,0 0,0 0,0 0,-1 0,1 1,0 0,0 0,-1 1,1-1,0 1,0 0,0 0,0 1,0 0,0 0,0 0,0 0,1 1,-1-1,1 1,-2 2,-4 5,1-1,1 2,0-1,0 1,1 0,1 1,0-1,0 1,1 1,1-1,0 1,0 0,2 0,-1 0,1 4,1-8,1-1,0 1,0 0,1 0,0-1,0 1,1-1,0 1,1-1,0 1,0-1,0-3,-1 1,1-1,1-1,-1 1,1 0,0-1,0 0,0 0,0 0,1 0,-1-1,1 0,0 0,0 0,0 0,1-1,0 1,2-1,0-1,0 1,0-1,0-1,0 1,0-1,0-1,0 0,0 0,0 0,0-1,0 0,0-1,0 1,-1-2,0 1,2-2,38-18</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28.12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1 237,'0'4,"2"0,-1 0,0 1,1-1,-1 0,1-1,0 1,1 0,-1-1,1 1,-1-1,1 0,0 1,0-1,1 0,51 43,-51-43,0 0,0 0,0-1,1 1,-1-1,1 0,0 0,-1-1,1 1,0-1,0 0,0 0,0-1,0 0,0 0,0 0,0 0,0-1,0 1,0-1,0-1,0 1,0-1,0 0,-1 0,1 0,-1 0,1-1,-1 0,0 0,0 0,0 0,1-3,5-4,0-1,0-1,-2 1,1-1,-2-1,1 0,-2 0,0 0,0-1,-1 1,0-5,-1 6,-1 0,-1 0,0-1,-1 1,0 0,0-1,-2 1,1-1,-1 10,1 0,-1 0,0-1,1 1,-1 0,0 0,-1 0,1 1,-1-1,1 0,-1 0,0 1,0-1,0 1,0-1,0 1,-1 0,1 0,-1 0,1 0,-1 1,0-1,0 1,1-1,-1 1,0 0,0 0,-1 0,1 1,0-1,0 1,0-1,-1 1,-4 0,1 0,-1 1,0 0,1 0,-1 1,1 0,0 0,-1 0,1 1,0 0,0 1,1 0,-1 0,1 0,0 0,0 1,0 0,1 1,-1-1,-1 4,-5 5,1 1,0 0,1 1,0 1,2-1,0 1,-5 14,3-4,2 0,0 0,1 1,2 0,1 0,1 2,3-23,0 0,0 0,1 0,0 0,0-1,1 1,0 0,0 0,0-1,1 1,0-1,2 3,-2-5,0 0,1 0,-1 0,1 0,0 0,0-1,1 0,-1 0,1 0,-1 0,1-1,0 0,0 0,0 0,0-1,0 1,0-1,1 0,8 0,-1 0,1 0,-1-1,1-1,-1 0,1-1,-1 0,0-1,1-1,-1 0,-1-1,1 0,6-5,10-5,-2-1,1-1,-2-2,-1-1,3-4,10-10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28.564"/>
    </inkml:context>
    <inkml:brush xml:id="br0">
      <inkml:brushProperty name="width" value="0.05" units="cm"/>
      <inkml:brushProperty name="height" value="0.05" units="cm"/>
      <inkml:brushProperty name="color" value="#66CC00"/>
      <inkml:brushProperty name="ignorePressure" value="1"/>
    </inkml:brush>
  </inkml:definitions>
  <inkml:trace contextRef="#ctx0" brushRef="#br0">57 112,'0'0,"0"-1,0 0,1 1,-1-1,-1 0,1 1,0-1,0 1,0-1,0 0,0 1,0-1,-1 1,1-1,0 0,-1 1,1-1,0 1,-1-1,1 1,-1-1,1 1,0 0,-1-1,1 1,-1-1,1 1,-1 0,0-1,1 1,-1 0,1 0,-1 0,0-1,1 1,-1 0,1 0,-1 0,0 0,1 0,-1 0,0 0,1 0,-1 0,1 0,-1 1,0-1,1 0,-1 0,1 0,-1 1,1-1,-1 0,0 1,1-1,-1 1,-1 0,-1 0,1 1,-1-1,1 1,0 0,0-1,-1 1,1 0,1 0,-1 1,0-1,-1 2,2 1,0 0,0 0,1 0,-1 0,1 0,0 0,1 0,-1 0,1 0,0-1,0 1,0 0,1 0,0-1,0 1,0-1,1 1,3 8,0-1,2 0,0 0,0 0,5 3,-13-14,0-1,0 1,1-1,-1 1,1-1,-1 1,0-1,1 1,-1-1,1 1,-1-1,1 0,-1 1,1-1,-1 0,1 1,0-1,-1 0,1 0,-1 0,1 1,0-1,-1 0,1 0,-1 0,1 0,0 0,-1 0,1 0,0 0,-1-1,1 1,-1 0,1 0,0 0,0-1,9-23,-5-40,-5 61,-2-36,0 19,2 1,0 0,2-18,-1 34,-1-1,1 1,-1 0,1-1,0 1,0 0,0 0,1 0,-1 0,1 0,0 0,0 0,0 0,0 1,0-1,0 1,1-1,-1 1,1 0,0 0,0 0,0 0,1 0,0 1,0 0,1 1,-1 0,0-1,0 1,1 1,-1-1,0 1,1-1,-1 1,0 0,0 1,0-1,0 1,0 0,0 0,0 0,-1 0,1 1,-1-1,0 1,1 0,-1 0,0 1,9 8,0 0,-1 1,0 0,-1 1,5 9,-5-6,-1 0,-1 1,-1 0,6 18,-5-3</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28.911"/>
    </inkml:context>
    <inkml:brush xml:id="br0">
      <inkml:brushProperty name="width" value="0.05" units="cm"/>
      <inkml:brushProperty name="height" value="0.05" units="cm"/>
      <inkml:brushProperty name="color" value="#66CC00"/>
      <inkml:brushProperty name="ignorePressure" value="1"/>
    </inkml:brush>
  </inkml:definitions>
  <inkml:trace contextRef="#ctx0" brushRef="#br0">3 82,'-1'-13,"1"9,-1 0,1 1,0-1,0 0,0 1,0-1,1 0,-1 1,1-1,0 1,0-1,0 1,1-1,-1 1,1 0,0 0,0 0,1-2,-3 5,1 0,-1 0,1 0,-1 0,1 0,-1 0,1 0,-1 0,1 0,-1 0,1 0,-1 0,1 0,-1 1,1-1,-1 0,1 0,-1 1,1-1,-1 0,0 1,1-1,-1 0,0 1,1-1,-1 1,0-1,1 0,-1 1,0-1,0 1,0-1,1 1,-1-1,0 1,0-1,0 1,0-1,0 1,0-1,0 1,0-1,0 1,0-1,5 27,2 42,-4-34,0-1,3 0,8 29,-12-55,1 1,0 0,1 0,0-1,1 0,-1 0,1 0,1 0,-1-1,2 0,-1 0,1-1,-1 1,2-1,-1-1,4 2,-9-5,0-1,0 0,-1 0,1 0,0 0,1 0,-1-1,0 1,0-1,0 1,0-1,0 0,1 0,-1 0,0 0,0 0,0 0,1-1,-1 1,0-1,0 1,1-1,13-10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24.4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35,'1'-2,"-1"1,0 0,1-1,-1 1,1 0,0 0,-1 0,1-1,0 1,0 0,-1 0,1 0,0 0,0 0,0 0,0 1,1-1,-1 0,0 0,0 1,0-1,1 1,-1-1,0 1,0 0,1-1,0 1,42-8,-40 8,1-1,-1 0,1 1,0 0,0 0,-1 1,1-1,0 1,0 0,-1 0,1 1,-1-1,-3 0,0-1,0 1,0-1,0 1,0 0,0-1,-1 1,1 0,0-1,0 1,-1 0,1 0,-1 0,1 0,-1 0,1 0,-1 0,1 0,-1 0,1 1,-1 0,0 0,0 0,-1 0,1 0,0 0,-1 0,1 0,-1 0,1 0,-1-1,0 1,0 0,0 0,0 0,0 0,-39 56,-18 30,54-81,1 0,0 0,0 0,0 1,1-1,0 1,0-1,1 1,0 0,1 0,0 3,0-8,0 1,1-1,0 0,-1 1,1-1,1 0,-1 0,0 0,1 0,-1 0,1 0,0 0,0 0,0-1,1 1,-1-1,1 2,19 12</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29.2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33 140,'-6'0,"-10"0,6 0,10 0,13-7,9-2,9 1,12-5,5 0,2-5,4 0,1-2,-2 1,-11 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29.62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0 267,'14'-1,"0"-1,0 0,0-1,-1 0,1-1,-1 0,0-1,0-1,2-1,7-5,0-1,-1 0,0-2,11-11,-26 21,-1 0,1-1,-1 0,-1 0,1-1,-1 1,0-1,-1 0,0 0,0 0,0-1,-2 6,0 0,0 0,-1-1,1 1,-1 0,0 0,1-1,-1 1,0 0,0 0,-1 0,1-1,0 1,-1 0,1 0,-1 0,0-1,0 1,0 0,0 0,0 0,0 0,0 1,-1-1,1 0,-1 0,1 1,-1-1,1 1,-1 0,0-1,0 1,0 0,0 0,0 0,0 0,0 0,-2 0,1 0,-1 1,1-1,-1 1,1 0,-1 0,1 0,0 0,-1 1,1-1,-1 1,1 0,0 0,-1 0,1 1,0-1,0 1,0 0,0 0,0 0,0 0,1 0,-1 0,1 1,-2 0,-5 7,1 0,-1 0,1 1,1 0,-5 9,2-2,1 1,0-1,2 1,0 1,1-1,-3 21,8-36,0 1,1-1,-1 0,1 1,0-1,0 1,0-1,1 1,-1-1,1 1,0-1,0 0,1 1,-1-1,1 0,0 0,0 0,1 0,-1 0,1-1,0 1,0-1,0 0,0 0,0 0,1 0,-1 0,1-1,0 1,0-1,0 0,0 0,0-1,2 1,8 2,-1-1,1-1,0 0,-1-1,1-1,0 0,0-1,-1 0,1-1,0 0,-1-1,0-1,0 0,0-1,9-5,8-7</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30.01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88,'1'1,"1"-1,-1 0,0 1,1-1,-1 1,0-1,0 1,0-1,1 1,-1 0,0 0,0-1,0 1,0 0,0 0,0 0,0 0,-1 0,1 1,0-1,0 0,-1 0,1 0,-1 1,1-1,-1 0,0 1,1-1,-1 0,0 1,0 0,2 46,-3-38,-4 28,2 1,2-1,1 1,3 6,-3-37,1 1,0-1,1 1,0-1,0 0,1 0,0 0,0 0,1-1,0 1,0-1,1 0,-1 0,2 0,-1-1,1 1,0-1,0-1,1 1,-1-1,8 3,-13-6,1-1,0 0,0 0,0 0,0-1,0 1,0 0,0-1,0 1,0-1,0 0,0 0,0 0,0 0,0 0,0 0,1 0,-1-1,0 1,0-1,0 1,0-1,-1 0,1 0,0 0,0 0,1-2,-1 1,1-1,-1 0,0 1,0-1,0 0,-1-1,1 1,-1 0,1 0,-1-1,0 1,0-1,0-1,1-10,0 1,-1-1,-1 0,0 1,-1-1,0 0,-2-2,-3-8,-2-1,-1 2,-1 0,-1 0,-8-12,18 33,-1 0,0 0,1-1,0 1,0 0,0-1,0 1,0-1,1 1,-1-1,1 1,0-1,0 0,0 1,1-1,-1 1,1-1,0 1,0-1,0 1,1 0,-1-1,1 1,-1 0,1 0,0 0,1 0,-1 0,0 1,1-1,-1 1,1-1,0 1,0 0,0 0,16-10,-1 2,1 0,1 1,-1 1,17-5,12-5,-8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30.41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18 1,'-7'0,"-1"6,6 10,4 8,8 6,3 12,5 12,0 10,4 1,-3 2,-3 4,1-4,-2 0,-3-5,2-6,0-13</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30.75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2 116,'-1'27,"1"0,2 0,0 0,2 0,1-1,1 1,7 17,25 61,-38-106,0 1,0 0,0 0,0 0,0 0,0 0,0 0,0-1,0 1,0 0,0 0,0 0,0 0,0 0,0 0,0 0,1-1,-1 1,0 0,0 0,0 0,0 0,0 0,0 0,0 0,0 0,1 0,-1 0,0 0,0 0,0 0,0 0,0 0,0 0,0 0,1-1,-1 1,0 0,0 1,0-1,0 0,0 0,0 0,1 0,-1 0,0 0,0 0,0 0,0 0,0 0,0 0,0 0,1 0,-1 0,0 0,0 0,0 1,0-1,0 0,0 0,0 0,4-22,-2-30,-7 12,-2 1,-2-1,-10-25,6 19,1 0,0-19,8 30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31.61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1 258,'1'0,"0"0,0 1,1-1,-1 0,0 1,0-1,0 1,0-1,0 1,0 0,0-1,0 1,0 0,0 0,0 0,0 0,-1 0,1 0,0 0,-1 0,1 0,-1 0,1 0,-1 0,1 0,-1 0,0 1,10 38,-8-26,28 85,-26-90,-1 0,1-1,1 1,-1-1,1 0,1-1,0 1,0-1,3 3,-8-9,-1 0,0-1,1 1,-1-1,1 1,-1-1,1 1,-1-1,1 1,0-1,-1 1,1-1,-1 0,1 0,0 1,-1-1,1 0,0 0,0 1,-1-1,1 0,0 0,-1 0,1 0,0 0,0 0,-1 0,1 0,0-1,-1 1,1 0,0 0,-1-1,1 1,0 0,-1-1,1 1,-1 0,1-1,0 1,-1-1,1 1,-1-1,1 1,-1-1,0 0,1 1,-1-1,0 1,1-1,-1 0,0 1,0-1,1 0,-1 0,0 1,0-1,0 0,1-4,0-1,0 1,-1-1,1 1,-1-1,-1 1,1-3,-10-43,5 31,1 1,1 0,1-1,1 0,0-10,1 26,1-1,-1 1,1 0,0 0,0 0,0 0,1 0,-1 0,1 0,0 0,0 0,0 1,1-1,-1 1,1 0,0 0,0 0,0 0,0 0,0 0,1 1,-1 0,1-1,0 1,-1 1,1-1,2 0,-4 0,1 1,0 0,0 0,0 0,0 0,0 0,0 1,1-1,-1 1,0 0,0 0,0 0,0 0,0 0,1 1,-1 0,0-1,0 1,0 0,0 1,0-1,-1 0,1 1,0-1,-1 1,1 0,-1 0,1 0,-1 1,0-1,0 0,0 1,0-1,0 1,-1 0,1-1,-1 1,1 2,4 12,-1 1,-1 0,0-1,-1 1,-1 1,-1 7,4 21,-1-17,-3-19,1 1,0-1,0 1,1-1,3 8,-5-19,-1 1,0-1,1 1,-1-1,1 1,-1-1,0 1,1-1,-1 0,1 1,-1-1,1 0,0 1,-1-1,1 0,-1 1,1-1,0 0,-1 0,1 0,-1 0,1 0,0 1,-1-1,1 0,0-1,-1 1,1 0,-1 0,1 0,0 0,-1 0,1-1,-1 1,1 0,0 0,-1-1,1 1,-1 0,1-1,-1 1,1-1,-1 1,0-1,1 1,-1-1,1 1,-1-1,0 1,1-1,-1 0,26-31,-25 29,21-30,-7 11,0 0,1 1,7-6,-17 20,1 1,0 0,1 0,0 0,0 1,0 0,0 1,1 0,-1 0,1 0,3 1,11-4,34-9,-1-3,1-3,-37 13,-1-1,0-1,0 0,-1-2,0 0,-1-1,4-5,-19 18,0-1,0 0,0 0,0 1,-1-1,1 0,-1-1,1 1,-1 0,1 0,-1-1,0 1,0 0,0-1,-1 1,1-1,-1 1,1-1,-1 0,0 1,0-1,0 1,0-1,0 0,-1 1,1-1,-1 1,1-1,-1 1,0-1,0 1,0 0,-1-1,1 1,0 0,-1 0,0 0,1 0,-1 0,0 0,-1 0,-1-2,-1 0,0 1,0-1,-1 1,1 0,0 1,-1-1,0 1,1 1,-1-1,0 1,0 0,0 0,0 0,0 1,0 0,-6 1,1 1,0 1,-1 0,1 1,1 1,-1-1,1 2,-1-1,2 2,-1-1,1 1,0 1,0 0,1 0,-7 8,5-5,1 1,0 1,0-1,1 2,1-1,0 1,1 0,0 0,1 1,1 0,0 1,3-10,0 1,0-1,0 1,1-1,0 1,1-1,-1 1,1-1,0 1,1-1,0 1,0-1,0 0,1 0,0 0,0 0,2 3,0-3,0 0,1 0,-1-1,1 0,0 0,0 0,1-1,-1 1,1-2,0 1,0-1,1 0,-1-1,8 3,4-1,1-1,0-1,-1 0,1-1,0-2,0 0,0-1,17-4,12-4,0-2,43-18,-39 10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57.3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190 110,'-14'0,"-10"0,-2-7,-3-2,-3-6,4-7,6-7,8 2</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57.7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711 146,'-3'-2,"0"0,0 1,0-1,0-1,0 1,0 0,0-1,1 1,-1-1,1 0,0 0,0 0,0 0,-1-2,-15-17,8 12,-1 2,0-1,0 1,-1 1,0 0,0 1,-1 0,1 1,-1 0,0 1,-11-2,12 5,0-1,0 2,0 0,0 0,1 1,-1 1,0 0,0 0,1 1,0 1,-1 0,1 0,-8 5,-4 4,1 1,0 1,1 0,1 2,0 0,1 2,1 0,1 1,0 0,2 2,0 0,2 0,0 1,2 1,0 0,2 1,0 0,2 0,-3 24,4-24,2 1,1 0,1 0,2 0,0 0,2 1,1-1,0-1,2 1,2-1,0 1,1-2,1 1,2-1,0-1,2 0,0 0,2-2,0 1,2-1,0-2,1-1,0 0,2-2,0 0,1-1,0-1,1-1,1-1,16 6,-31-14,1-1,0 0,0 0,0-1,0-1,0 1,1-1,-1-1,0 0,1 0,-1-1,0 0,0 0,0-1,0 0,0-1,0 0,0-1,-1 1,0-2,1 1,-2-1,1 0,0-1,-1 0,0 0,5-7,0-1,-1-1,0 0,-1-1,-1 0,-1-1,0 0,-1 0,-1-1,0 0,-2 0,3-17,0-13,-2-2,-2 1,-3-45,-2 68,0 1,-2-1,0 1,-2 0,-1 0,-1 1,-1 0,-9-17,13 30,-1 0,0 0,0 1,-2 0,1 0,-1 0,0 1,-1 1,0-1,0 1,-1 1,0 0,-1 0,1 1,-1 0,0 1,-1 0,-11-2,-11 3,8 8</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59.3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1089 274,'-2'-7,"0"1,0-1,-1 1,0 0,-1-1,1 2,-1-1,0 0,-3-3,-5-8,1 2,0 0,0 1,-2 1,0-1,0 2,-1 0,0 1,-1 0,-1 1,0 1,0 0,-1 1,1 1,-2 0,1 2,-1 0,0 1,0 0,0 2,-4 0,-3 0,0 1,0 2,0 0,0 2,1 1,-1 1,1 1,0 1,0 1,0 1,1 1,1 1,0 1,-11 8,2 2,2 2,1 1,1 1,1 1,1 1,1 2,2 0,1 1,2 1,1 1,-5 13,13-21,0 0,2 1,1 0,0 1,2-1,2 1,-1 16,3-24,2 0,0 1,1-1,1 1,1-1,0 0,2-1,0 1,1-1,7 14,-7-19,1 0,0 0,1 0,0-1,1-1,0 0,1 0,0-1,0 0,1-1,1 0,0-1,10 5,-5-5,0 0,1-2,0 0,1-1,-1-1,1 0,0-2,0 0,18-2,-6-1,0-2,-1-1,1-2,-1 0,0-3,0 0,-1-2,0-2,-1 0,-1-2,0-1,24-19,-36 23,-1 0,0-2,-1 1,0-2,-1 0,-1 0,-1-2,0 1,-1-1,-1-1,2-3,-7 9,0 0,0 0,-1-1,0 1,-1-1,-1 0,0 0,-1 1,0-1,-1 0,0 0,-1 0,0 1,-1-1,-1 1,0 0,-4-8,-1 2,-1 0,-1 1,0 0,-1 1,-1 1,0-1,-2 2,1 0,-2 1,-16-11,-29-19</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15.7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1285,'27'-2,"0"-2,0 0,-1-2,0-1,0-1,15-7,57-16,1865-419,19 90,-1050 227,-580 103,231 13,-484 18,1-4,63-12,-126 9,1-1,-2-2,1-2,-1-1,-1-2,0-1,-1-2,14-10,-24 11,-13 8,0 1,1 0,-1 1,1 0,1 1,-1 1,2-1,-67-9,26 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0:47:46.364"/>
    </inkml:context>
    <inkml:brush xml:id="br0">
      <inkml:brushProperty name="width" value="0.05" units="cm"/>
      <inkml:brushProperty name="height" value="0.05" units="cm"/>
      <inkml:brushProperty name="color" value="#66CC00"/>
      <inkml:brushProperty name="ignorePressure" value="1"/>
    </inkml:brush>
  </inkml:definitions>
  <inkml:trace contextRef="#ctx0" brushRef="#br0">520 228,'0'-10,"-1"1,0 0,0 0,0 0,-1 0,-1 0,0 0,0 1,0-1,-1 1,-1 0,1 0,-1 0,0 1,-1-1,0 1,0 0,-1 0,-2 0,0 0,-1 0,1 0,-1 2,-1-1,1 1,-1 0,0 1,0 1,0 0,0 0,0 1,-1 0,-3 1,4-1,1 2,0-1,-1 1,1 1,-1 0,1 0,0 1,-1 0,1 1,0 0,1 1,-1 0,0 0,1 1,0 0,0 1,1 0,0 0,0 1,0 0,1 1,0-1,0 1,1 1,0-1,-2 4,1-1,0 1,1 0,1 0,0 0,0 1,1 0,1 0,0 0,0 0,1 4,2-7,0-1,1 1,0 0,0-1,1 0,0 1,1-1,0 0,1 0,-1 0,2-1,-1 1,1-1,5 7,-5-9,0 1,0 0,1-1,0 0,0 0,0-1,1 0,0 0,0 0,0-1,0 0,1-1,3 2,3-1,0 0,1-1,0-1,0 0,-1-1,1-1,2 0,4-1,1 0,-1-1,0-1,1-1,-2-2,1 0,-1 0,1-2,-2-1,1 0,-2-1,1-2,-1 1,-1-2,14-12,-28 22,0 0,0 0,0 0,0-1,-1 1,1 0,-1-1,0 0,0 0,0 1,0-1,-1 0,0 0,1-1,-1 1,-1 0,1 0,-1 0,0-3,0 1,-1 1,0-1,0 0,-1 1,0-1,0 1,0-1,0 1,-1 0,0 0,0 0,-1 1,0-2,-4-4,-1 1,1 0,-1 1,-1 0,0 0,0 1,0 0,-1 1,0 0,0 1,-1 0,1 1,-2 0,-20-3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25.228"/>
    </inkml:context>
    <inkml:brush xml:id="br0">
      <inkml:brushProperty name="width" value="0.05" units="cm"/>
      <inkml:brushProperty name="height" value="0.05" units="cm"/>
      <inkml:brushProperty name="color" value="#66CC00"/>
      <inkml:brushProperty name="ignorePressure" value="1"/>
    </inkml:brush>
  </inkml:definitions>
  <inkml:trace contextRef="#ctx0" brushRef="#br0">80 1,'-1'0,"-1"0,1 0,0 1,0-1,0 1,0-1,0 1,-1-1,1 1,0-1,0 1,0 0,1 0,-1 0,0-1,0 1,0 0,0 0,1 0,-1 0,1 0,-1 1,1-1,-1 0,1 0,-1 0,1 1,-9 39,6-29,-1 13,-13 61,-2 44,17-104,1 0,1 0,1 1,1-1,1 0,2 0,2 7,12 15,-3-31,-15-17,-1 1,1-1,-1 0,1 0,-1 0,1 0,0 0,-1 0,1 0,-1 0,1 0,0 0,-1 0,1-1,-1 1,1 0,-1 0,1 0,-1-1,1 1,-1 0,1-1,-1 1,1 0,-1-1,1 1,-1-1,0 1,1-1,-1 1,0-1,1 1,-1-1,0 0,15-21,11-17,25-29,-41 57,0 0,1 0,0 1,1 0,0 1,1 0,8-4,-17 11,1 0,-1 0,0 1,0-1,1 1,-1 0,0 0,1 1,-1-1,1 1,-1 0,1 0,4 1,-8 0,1-1,-1 0,1 1,-1 0,0-1,1 1,-1 0,0-1,0 1,1 0,-1 0,0 0,0 0,0 0,0 1,0-1,0 0,-1 0,1 1,0-1,-1 0,1 1,-1-1,1 1,-1-1,1 0,-1 1,0-1,0 1,0-1,0 1,0-1,0 1,0-1,-1 1,1-1,0 1,-1-1,1 1,-1-1,0 0,0 2,-10 25,-2-1,0 0,-2-1,-1 0,-1-1,-1-1,-12 11,26-29,-1-1,0 1,-1-1,1 0,-1 0,0 0,0-1,-1 0,1 0,-1-1,0 1,0-2,0 1,-1 0,-7-3,15 0,0 0,0-1,-1 1,1 0,0 0,0 0,-1-1,1 1,0 0,0 0,0-1,0 1,-1 0,1-1,0 1,0 0,0 0,0-1,0 1,0 0,0-1,0 1,0 0,0-1,0 1,0 0,0-1,0 1,0 0,0 0,0-1,0 1,0 0,0-1,1 1,-1 0,0 0,7-14</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17.773"/>
    </inkml:context>
    <inkml:brush xml:id="br0">
      <inkml:brushProperty name="width" value="0.05" units="cm"/>
      <inkml:brushProperty name="height" value="0.05" units="cm"/>
      <inkml:brushProperty name="color" value="#66CC00"/>
      <inkml:brushProperty name="ignorePressure" value="1"/>
    </inkml:brush>
  </inkml:definitions>
  <inkml:trace contextRef="#ctx0" brushRef="#br0">213 48,'2'-1,"-1"-1,1 1,-1-1,1 0,-1 1,0-1,0 0,0 0,0 0,0 0,0 0,0-1,-1 2,0 0,0 1,0-1,0 0,0 0,0 1,0-1,0 0,0 1,0-1,-1 0,1 0,0 1,0-1,-1 0,1 1,-1-1,1 1,0-1,-1 0,1 1,-1-1,1 1,-1-1,-1 0,0 0,0 0,0 1,0-1,0 0,0 1,0-1,0 1,0 0,-1 0,1-1,0 2,0-1,0 0,0 0,-1 1,1-1,0 1,0-1,0 1,0 0,0 0,-11 5,1 1,0 0,0 0,1 1,-7 7,13-11,0 0,0 0,0 1,1 0,0 0,0 0,0 1,0-1,1 1,0 0,0 0,-1 4,4-8,0-1,0 0,0 1,0-1,0 0,0 0,0 1,0-1,1 0,-1 0,1 0,-1 1,1-1,-1 0,1 0,0 0,-1 0,1 0,0 0,0 0,0 0,0 0,0-1,0 1,0 0,0 0,0-1,0 1,0-1,0 1,1-1,45 14,-33-10,-11-4,14 5,0-1,0 2,-1 0,0 2,6 3,-19-10,0 1,1 0,-1 0,0 1,-1-1,1 1,0-1,-1 1,1 0,-1 0,0 0,0 0,0 0,0 1,0-1,-1 0,0 1,0 0,0-1,0 1,0 0,-1-1,1 1,-1 0,0 0,0-1,-1 1,1 0,-1 6,-1-1,-1 1,1-1,-1 0,-1 0,0 0,0 0,0 0,-1-1,-1 0,0 0,0 0,0-1,-4 3,6-6,-1 0,0 0,0-1,-1 0,1 0,-1 0,1-1,-1 1,0-1,0-1,0 1,0-1,0 0,0-1,-1 1,1-1,0 0,0-1,0 1,0-1,0-1,-6-1,11 3,-4-1,1 0,-1 0,0-1,1 1,-1-1,1 0,0 0,-1 0,1-1,0 0,0 0,1 0,-1 0,1 0,-3-3,0-8</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18.379"/>
    </inkml:context>
    <inkml:brush xml:id="br0">
      <inkml:brushProperty name="width" value="0.05" units="cm"/>
      <inkml:brushProperty name="height" value="0.05" units="cm"/>
      <inkml:brushProperty name="color" value="#66CC00"/>
      <inkml:brushProperty name="ignorePressure" value="1"/>
    </inkml:brush>
  </inkml:definitions>
  <inkml:trace contextRef="#ctx0" brushRef="#br0">221 1,'-6'0,"-1"1,1 0,0 0,-1 1,1 0,0 0,0 1,0-1,0 1,0 1,1-1,-4 3,-3 3,1 0,0 1,1 1,0-1,0 1,-3 7,5-9,2 1,-1 0,1 0,0 1,1-1,1 1,0 0,0 1,1-1,0 1,1 0,0-1,1 1,0 0,1 0,1 0,0 4,-1-13,1-1,-1 1,1-1,0 1,-1-1,1 1,0-1,1 1,-1-1,0 0,1 0,-1 0,1 0,-1 0,1 0,0 0,0 0,0-1,0 1,0-1,1 1,-1-1,0 0,2 1,0-2,0 1,0-1,-1 0,1 0,0 0,0 0,0-1,0 1,0-1,0 0,-1 0,1-1,0 1,2-3,11-5,0-1,-1 0,-1-1,0-1,-1-1,4-4,-9 7,0-1,-1 0,0 0,-1-1,0 1,-1-2,-1 1,3-7,-6 13,0 0,0 0,0 0,0 0,-1 0,0 0,0-1,-1 1,0 0,0 0,-1-1,1 1,-1 0,0 0,-1 0,0-1,0 2,-2-6,-2 10,2 12,-1 13,4-14,1-1,0 0,1 0,0 0,0 1,0-1,1 0,1-1,0 1,0 0,1-1,-1 1,2-1,-1 0,1-1,1 1,2 2,14 12</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18.81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84,'2'43,"1"1,3-1,1 0,2 0,6 12,-15-53,0 0,1 0,0 0,-1 0,1 0,0 0,0-1,0 1,0 0,0 0,0-1,0 1,1 0,-1-1,0 0,1 1,1 0,-2-2,-1-1,1 1,0-1,-1 1,1-1,0 1,-1-1,1 1,0-1,-1 0,1 1,-1-1,1 0,-1 1,0-1,1 0,-1 0,0 0,1 1,-1-1,0 0,0 0,0 0,0 0,0 1,0-2,8-73,-9-9,2-40,-1 120,0 0,1 1,-1-1,1 1,0-1,-1 1,2-1,-1 1,0 0,1 0,-1-1,1 1,0 0,0 0,0 0,1 1,-1-1,1 1,-1-1,1 1,0 0,0 0,0 0,0 0,0 0,1 1,-1-1,0 1,1 0,-1 0,1 0,-1 1,1-1,-1 1,3 0,1 0,1 0,-1 1,1 0,-1 0,1 1,-1 0,0 0,0 1,0 0,0 0,0 0,-1 1,0 0,1 0,-1 1,4 3,-5-1,1-1,0 0,-1 1,-1 0,1 0,-1 0,0 1,-1 0,1-1,1 9,0 4,-1 1,-1 0,0 10,10 53,-6-65,0-10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19.402"/>
    </inkml:context>
    <inkml:brush xml:id="br0">
      <inkml:brushProperty name="width" value="0.05" units="cm"/>
      <inkml:brushProperty name="height" value="0.05" units="cm"/>
      <inkml:brushProperty name="color" value="#66CC00"/>
      <inkml:brushProperty name="ignorePressure" value="1"/>
    </inkml:brush>
  </inkml:definitions>
  <inkml:trace contextRef="#ctx0" brushRef="#br0">237 363,'-13'2,"-1"0,1 1,0 0,0 1,0 1,0 0,1 1,0 0,0 1,0 0,-6 6,10-7,1 0,0 0,0 0,1 1,-1 0,2 1,-1-1,1 1,-1 2,4-6,0 1,0 0,0 0,0 0,1-1,0 2,0-1,0 0,1 0,0 0,0 0,0 0,0 0,1 1,0-1,1 4,-1-6,0 0,0 0,0-1,0 1,0 0,1-1,-1 0,1 1,0-1,0 0,0 0,0 1,0-2,0 1,0 0,1 0,-1-1,1 1,-1-1,1 0,1 1,1-1,0 1,0-1,0 0,0-1,-1 1,1-1,0 0,0 0,0-1,2 0,4-1,0 0,0-1,-1-1,1 1,-1-2,0 1,0-2,-1 1,1-1,2-3,0 0,0-1,-1-1,-1 1,1-2,-2 0,0 0,0 0,-1-1,-1 0,0-1,0 0,-2 0,0 0,0-1,-2 0,1 0,-2 0,0 0,-1 0,0 0,-2 0,1 0,-2-1,0 1,-1 0,0 1,-1-1,-1 0,-7-13,3 7,-28-61,34 76,0 0,-1 0,0 0,0 1,0-1,-1 1,0 0,0 0,0 1,-3-3,8 7,-1 0,1 0,-1 0,1 0,0 0,-1 0,1 0,-1 0,1 0,0 0,-1 0,1 0,-1 0,1 0,0 0,-1 1,1-1,0 0,-1 0,1 0,0 1,-1-1,1 0,0 0,-1 1,1-1,0 0,0 1,-1-1,1 0,0 1,0-1,0 0,-1 1,1-1,0 0,0 1,0-1,0 1,0-1,0 0,0 1,0-1,0 1,0-1,0 0,0 1,0-1,0 1,0-1,0 0,0 1,1-1,-1 0,0 1,0-1,4 29,17 59,4-1,27 58,16 53,-56-164,-1-9</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19.747"/>
    </inkml:context>
    <inkml:brush xml:id="br0">
      <inkml:brushProperty name="width" value="0.05" units="cm"/>
      <inkml:brushProperty name="height" value="0.05" units="cm"/>
      <inkml:brushProperty name="color" value="#66CC00"/>
      <inkml:brushProperty name="ignorePressure" value="1"/>
    </inkml:brush>
  </inkml:definitions>
  <inkml:trace contextRef="#ctx0" brushRef="#br0">52 25,'0'-7,"-7"-2,-8 1,-3 8,10 11,5 10,3 7,2 7,8 4,1 1,6 1,6 0,0-6</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20.16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16 1,'1'51,"-3"0,-3 1,-3 9,8-59,-1 0,1 0,0 0,0 0,0 0,0 0,0 0,0 0,1 1,-1-1,0 0,1 0,0 0,-1 0,1-1,0 1,0 0,0 0,1 0,-1-1,0 1,0 0,1-1,-1 0,1 1,0-1,-1 0,1 1,0-1,0 0,0 0,0-1,-1 1,1 0,0-1,1 1,0 0,13 1,0 1,-1-2,1 0,0-1,4-1,37 4,-55-3,-1 0,0 0,1 0,-1 1,0-1,0 0,1 1,-1-1,0 1,0 0,0-1,0 1,0 0,0 0,0-1,0 1,0 0,0 0,0 0,0 0,0 0,-1 0,1 1,0-1,-1 1,0-1,0 0,0 1,-1-1,1 0,0 1,0-1,-1 0,1 1,-1-1,1 0,-1 0,0 1,1-1,-1 0,0 0,0 0,0 0,0 0,-9 9,0-1,0-1,-1 0,-6 4,9-7,2-1,1 0,-1-1,0 1,0-1,0-1,0 1,-1-1,0 0,-13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20.802"/>
    </inkml:context>
    <inkml:brush xml:id="br0">
      <inkml:brushProperty name="width" value="0.05" units="cm"/>
      <inkml:brushProperty name="height" value="0.05" units="cm"/>
      <inkml:brushProperty name="color" value="#66CC00"/>
      <inkml:brushProperty name="ignorePressure" value="1"/>
    </inkml:brush>
  </inkml:definitions>
  <inkml:trace contextRef="#ctx0" brushRef="#br0">34 0,'-4'5,"1"0,-1 0,1 0,0 0,1 0,-1 0,1 1,0-1,0 1,1 0,-1 0,1-1,1 1,-1 0,1 0,0 1,0 17,2-1,0 1,3 6,-5-27,18 91,14 34,-7-29,-4 1,-21-97,1 0,-1 0,1-1,-1 1,1 0,0-1,0 1,0-1,0 1,1-1,-1 1,1 0,-1-3,-1 0,0 0,1 0,-1 0,1 1,-1-1,0 0,1 0,-1 0,1 0,-1 0,1 0,-1 0,0 0,1 0,-1-1,1 1,-1 0,0 0,1 0,-1 0,1-1,-1 1,0 0,1 0,-1-1,0 1,1 0,-1 0,0-1,0 1,1 0,-1-1,0 1,0-1,1 1,-1 0,0-1,0 1,0-1,7-11,-2-1,1 0,-2 0,1-1,2-6,2-3,1 2,1 0,2 0,0 1,0 0,4-1,30-34,20-15,-11 12,-26 19,-30 39,0 0,0-1,1 1,-1 0,0-1,0 1,0-1,1 1,-1 0,0-1,0 1,0-1,0 1,0-1,0 1,0 0,0-1,0 1,0-1,0 1,0-1,0 1,0 0,-1-1,1 1,0-1,0 1,0 0,-1-1,1 1,0-1,-1 1,-1 0,1 0,0-1,-1 1,1 0,-1 0,1 0,0 1,-1-1,1 0,0 0,0 1,-1-1,1 1,0-1,-1 1,-23 9,1 0,1 2,0 1,1 0,0 2,1 1,-4 5,22-20,1 0,1 1,-1-1,0 1,0-1,1 1,-1 0,1 0,-1 0,1 0,0 0,-1 0,1 0,1 0,-1 0,0 1,0-1,1 0,-1 1,1-1,0 0,0 1,0-1,0 1,0-1,0 0,0 1,1-1,0 0,-1 1,1-1,0 0,0 0,0 0,0 1,0-1,1 0,-1-1,1 1,-1 0,1 0,0-1,-1 1,1 0,0-1,0 0,0 0,2 1,11 8,1-2,0 0,0 0,1-2,0 0,0-1,64 17,50 4,-87-17,-6-2</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22.086"/>
    </inkml:context>
    <inkml:brush xml:id="br0">
      <inkml:brushProperty name="width" value="0.05" units="cm"/>
      <inkml:brushProperty name="height" value="0.05" units="cm"/>
      <inkml:brushProperty name="color" value="#66CC00"/>
      <inkml:brushProperty name="ignorePressure" value="1"/>
    </inkml:brush>
  </inkml:definitions>
  <inkml:trace contextRef="#ctx0" brushRef="#br0">227 44,'0'-7,"7"-1,1-8,1 8,-9 3,-11 10,-10 5,-8-1,-6 6,-3 0,-3 4,0 6,7-2</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23.19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34,'0'-7,"0"-9,0 6,0 10,6 6,3 8,-1 8,6 1,0 3,-3 4,-2-4</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23.535"/>
    </inkml:context>
    <inkml:brush xml:id="br0">
      <inkml:brushProperty name="width" value="0.05" units="cm"/>
      <inkml:brushProperty name="height" value="0.05" units="cm"/>
      <inkml:brushProperty name="color" value="#66CC00"/>
      <inkml:brushProperty name="ignorePressure" value="1"/>
    </inkml:brush>
  </inkml:definitions>
  <inkml:trace contextRef="#ctx0" brushRef="#br0">24 54,'-7'0,"-1"-6,-1-9,9-2,4 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25.73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1 175,'0'-2,"1"0,0 0,0 0,0 0,0 0,0 0,1 0,-1 1,0-1,1 0,-1 1,1-1,0 1,-1 0,1 0,0-1,1 1,16-16,-19 26,0 1,1 0,0-1,0 1,1-1,0 1,2 2,2 23,-3-21,-1 0,1 0,1-1,1 1,0-1,5 10,-9-21,0 1,1-1,-1 0,0 0,1 0,0-1,-1 1,1 0,0-1,0 1,0-1,0 1,0-1,0 0,1 0,-1 0,2 1,-1-2,0 0,-1 0,1 0,0 0,-1-1,1 1,0-1,-1 1,1-1,-1 0,1 0,-1 0,0-1,1 1,-1 0,0-1,0 0,0 1,0-1,1-1,5-5,0 0,-1-1,1 0,-2 0,0-1,0 1,0-1,-1-1,-1 1,0-1,0 0,-1 0,-1 0,1 0,-1-7,2-21,-2 0,-2-1,-4-32,5 104,-1-12,0-1,2 0,0 0,1 1,1-2,0 1,7 15,-7-23,2-1,-1 1,1-1,1 0,0-1,0 0,1 0,0 0,15 11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24.5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0 132,'3'1,"0"-1,0 1,0 0,-1 0,1 0,0 0,-1 0,1 1,-1-1,1 1,-1 0,0-1,0 1,0 0,0 0,2 2,30 42,-26-35,0-1,26 38,-26-33,-14-19,1-1,1-1,-1 1,1-1,1 1,-1-1,1 0,0-1,0 1,1 0,0-1,0 1,1-1,-1 0,1 0,1 0,0 1,0-1,0 0,1-6,0 3,1 0,0 0,1 0,-1 0,2 1,0-1,0 1,0 0,1 0,1 1,-1-1,1 1,2-1,-7 7,0 1,1-1,-1 1,1-1,-1 1,1 0,-1-1,1 1,0 0,0 0,-1 0,1 0,0 1,0-1,0 0,0 1,0 0,0-1,0 1,0 0,0 0,0 0,2 0,-1 1,-1 0,1 0,-1 0,1 1,-1-1,0 1,1-1,-1 1,0 0,0 0,0 0,0 0,-1 0,1 0,1 2,4 8,-1 0,0 1,0-1,-2 1,1 0,0 8,6 32,-9-37,1 0,0-1,2 1,-1-1,2 1,0-2,7 13,-13-26,1 0,0-1,-1 1,1 0,-1-1,1 1,0-1,-1 1,1-1,0 1,0-1,0 1,-1-1,1 0,0 0,0 1,0-1,0 0,-1 0,1 0,0 0,0 0,0 0,0 0,0 0,0 0,-1 0,1 0,0-1,0 1,0 0,0-1,-1 1,1 0,0-1,0 1,-1-1,1 1,0-1,-1 0,1 1,0-1,-1 0,1 1,-1-1,1 0,-1 0,0 1,1-1,-1 0,0-1,24-43,-23 45,23-73,-21 57,2 0,0 0,1 1,0 0,1 0,1 1,8-12,-15 25,-1 1,0 0,0 0,0 0,0-1,1 1,-1 0,0 0,0 0,1 0,-1-1,0 1,0 0,1 0,-1 0,0 0,0 0,1 0,-1 0,0 0,0 0,1 0,-1 0,0 0,1 0,-1 0,0 0,0 0,1 0,-1 0,0 0,0 0,1 1,-1-1,0 0,0 0,1 0,-1 0,0 1,0-1,0 0,0 0,1 0,-1 1,0-1,0 0,0 0,0 1,0-1,1 0,-1 0,0 1,0-1,0 0,0 0,0 1,0-1,0 0,0 1,0-1,0 0,0 1,4 22,-3-18,2 8,0 0,1-1,1 0,0 1,1-2,0 1,1-1,0 1,1-2,0 1,0-1,1-1,1 1,3 1,-12-10,1 1,0-1,0 0,0 0,0 0,0 0,0 0,0 0,0-1,0 1,0-1,1 1,-1-1,0 0,0 0,0 0,1 0,-1 0,0 0,0-1,0 1,1-1,-1 0,0 1,0-1,0 0,0 0,0 0,0-1,-1 1,1 0,0-1,-1 1,1-1,-1 0,1 1,-1-1,1 0,5-9,1 0,-1 0,-1-1,0 0,3-10,-4 9,-5 13,0 0,0 0,0 0,0 0,0 0,1 1,-1-1,0 0,0 0,0 0,0 0,0 0,0 0,0 0,0 0,0 0,0 0,0 0,0 0,0 1,0-1,1 0,-1 0,0 0,0 0,0 0,0 0,0 0,0 0,0 0,0 0,0 0,1 0,-1 0,0 0,0 0,0 0,0 0,0 0,0 0,0 0,0 0,0 0,0 0,1-1,-1 1,0 0,0 0,0 0,0 0,0 0,0 0,0 0,0 0,0 0,0 0,0 0,3 18,-1 35,-1-36,6 56,4-1,3 0,2-2,4 0,7 9,-20-47,-20-46,-21-47,22 34,1 0,2-1,0 0,2 0,2-1,0 1,2-1,1-1,1-8,1 18,1 0,1 0,1 0,0 0,2 0,0 1,1 0,1 0,1 0,1 1,0 0,1 0,11-12,-19 27,0 0,0 0,1 1,-1-1,1 1,0-1,-1 1,1 0,0 0,0 0,1 1,-1-1,0 1,0-1,1 1,-1 0,1 0,-1 1,1-1,-1 1,2 0,-3 0,1 1,-1 0,0-1,0 1,0 0,0 0,0 1,0-1,0 0,0 1,0-1,-1 1,1 0,0-1,-1 1,0 0,1 0,-1 0,0 0,0 0,0 0,0 0,0 0,-1 1,1-1,-1 0,1 0,-1 1,0-1,0 0,0 1,0-1,0 0,-1 13,0 0,-1 0,0 0,-2-1,1 1,-2-1,0 0,0 0,-8 12,1 2,8-11,15-28,2-6</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25.30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1 207,'9'-8,"0"1,1 0,-1 1,2 0,-1 0,2 1,-4 1,-1 1,1-1,-1 0,0-1,0 0,0 0,-1 0,0-1,0 0,0 0,0-2,-3-3,-12 11,-15 13,16-6,1 0,0 1,0 0,1 0,0 0,0 1,1 0,0 0,-2 7,5-12,0 0,0 0,0 0,1 1,0-1,0 0,0 1,0-1,1 1,0-1,0 0,0 1,0-1,1 1,0-1,-1 1,2-1,-1 0,0 0,1 0,0 0,0 0,1 2,0-3,1-1,-1 1,0-1,1 0,0 0,-1 0,1 0,0-1,0 1,0-1,0 0,0-1,0 1,0-1,0 1,0-1,1 0,-1-1,0 1,0-1,0 0,0 0,3-1,8-2,0 0,-1-1,0-1,0 0,12-7,-20 9,-1-1,0 1,0-1,0 0,-1 0,1-1,-1 1,0-1,-1 0,0 0,0 0,0-1,0 1,-1-1,0 1,-1-1,0 0,0 1,0-1,0 0,-1 0,-1 0,1 0,-1 0,0 1,0-1,-3-6,4 13,0-1,0 0,0 0,0 0,0 1,0-1,-1 0,1 0,0 1,0-1,-1 0,1 0,-1 1,1-1,-1 0,1 1,-1-1,1 0,-1 1,1-1,-1 1,0-1,1 1,-1-1,0 1,1 0,-1-1,0 1,0 0,1 0,-1-1,0 1,0 0,0 0,1 0,-1 0,0 0,0 0,0 0,0 0,1 0,-1 1,0-1,0 0,1 0,-1 1,0-1,0 0,1 1,-1-1,0 1,1-1,-1 1,1-1,-1 1,0 0,1-1,-1 1,-2 3,0-1,0 1,0 0,0 0,1 0,0 0,0 1,0-1,-1 2,2 0,0 0,1 0,0 0,-1 1,2-1,-1 0,1 0,0 0,0 0,1 0,0 0,0 0,0 0,1 0,-1-1,1 1,1-1,-1 0,1 0,0 0,0-1,0 1,1-1,0 0,0 0,0-1,4 3,-2-1,0 0,-1-1,1 0,1-1,-1 0,0 0,1 0,0-1,-1 0,1-1,0 1,0-2,0 1,0-1,0 0,0-1,0 0,0 0,0 0,0-1,2-1,3-4,-1-1,1 0,-2 0,1-1,-1-1,0 0,-1-1,0 0,1-2,3-4,-2-1,0 0,-1 0,0-1,6-19,-14 31,-1-1,0 0,0 0,0 0,-1 0,-1-3,1 10,-1 0,0 0,0 0,0 0,1 0,-1 0,0 0,-1 0,1 0,0 0,0 0,0 0,0 0,-1 0,1 0,-1 0,1 0,-1 0,1 0,-1 1,1-1,-1 0,0 0,1 0,-1 1,0-1,0 0,0 1,1-1,-1 1,0-1,0 1,0-1,0 1,0-1,0 1,0 0,0 0,0 0,0-1,0 1,0 0,0 0,0 0,0 1,0-1,0 0,0 0,0 0,0 1,0-1,-1 1,-2 1,0 0,-1 1,1-1,0 1,0 0,1 1,-1-1,1 1,-1-1,1 1,0 0,0 0,1 1,-1-1,1 0,0 1,0-1,1 1,-1 0,1 0,0 1,-3 10,1 0,0 0,1 0,1 0,1 15,-1-27,1-1,0 1,1-1,-1 0,1 1,-1-1,1 0,0 0,0 1,0-1,1 0,-1 0,1 0,0 0,-1-1,1 1,0 0,1-1,-1 1,0-1,1 0,0 0,-1 0,1 0,0 0,0-1,0 1,0-1,0 1,0-1,1 0,-1-1,0 1,1 0,2-1,1 0,-1 0,0-1,1 1,-1-1,0-1,1 1,-1-1,0 0,0 0,0-1,-1 0,1 0,-1 0,1-1,-1 0,3-3,58-61,-36 34</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25.66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0,'-1'45,"2"-1,3 1,1-1,2 0,2 0,2-1,2 0,15 31,-26-68,1 0,1 0,-1-1,1 1,0-1,0 0,0 0,1-1,0 1,0-1,0 0,0 0,1-1,3 3,-6-5,0 0,1 1,-1-1,0 0,1-1,-1 1,0-1,1 1,-1-1,1 0,-1 0,1-1,-1 1,0-1,1 1,-1-1,1 0,-1-1,0 1,0 0,0-1,0 0,0 0,0 0,0 0,-1 0,1 0,0-2,15-18,-6-2</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26.046"/>
    </inkml:context>
    <inkml:brush xml:id="br0">
      <inkml:brushProperty name="width" value="0.05" units="cm"/>
      <inkml:brushProperty name="height" value="0.05" units="cm"/>
      <inkml:brushProperty name="color" value="#66CC00"/>
      <inkml:brushProperty name="ignorePressure" value="1"/>
    </inkml:brush>
  </inkml:definitions>
  <inkml:trace contextRef="#ctx0" brushRef="#br0">39 86,'-7'0,"-8"7,4 2,5-8,10-3,10-1,10-8,8-1,4-5,3 0,2-4,-6 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1:57.8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54 104,'-3'-1,"1"0,-1 0,1-1,0 1,-1 0,1-1,0 0,0 0,0 1,0-1,1 0,-1 0,0-1,1 1,0 0,-1-1,0-1,0 0,-1 0,1-1,0 1,0-1,0 1,1-1,-1 0,1 0,0-1,1 5,0 0,0 0,0 0,1 0,-1 0,0 0,0 0,1 0,-1 0,1 0,-1 0,1 1,-1-1,1 0,-1 0,1 1,0-1,-1 0,1 1,0-1,0 0,-1 1,1-1,0 1,0 0,0-1,0 1,0-1,0 1,-1 0,1 0,0 0,0 0,0-1,0 1,0 0,0 1,0-1,0 0,0 0,0 0,0 0,0 1,0-1,0 1,-1-1,52 21,-41-16,133 53,3-6,2-6,23-3,245 78,-366-100,-1 1,20 15,-29-15,1-1,1-3,39 12,76 9,-96-27,-1 3,-1 3,0 3,40 20,-71-24,2-2,0-1,1-2,0 0,1-3,0 0,1-3,0 0,27 0,-45-6,114 4,66 12,-108-5,-30-5,0 3,-1 2,14 6,56 16,60 5,41 9,41 31,-3 11,78 47,-287-116,1-3,1-3,58 8,-46-10,0 3,28 12,-69-15,35 12,-63-23,0 0,0-1,0 1,0-1,0 0,1 0,-1 0,0 0,0 0,0 0,0 0,0-1,0 1,0-1,0 1,0-1,0 0,0 0,0 0,-1 0,1 0,0 0,0-1,-1 1,1 0,0-1,7-16</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2:07.5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33 1,'-1'1,"1"1,-1-1,1 0,-1 1,1-1,-1 0,0 1,0-1,1 0,-1 0,0 0,0 0,0 0,0 0,0 0,-1 0,1 0,0 0,-2 0,-10 13,13-14,0 1,0 0,0 0,0-1,0 1,0 0,1 0,-1-1,0 1,1 0,-1-1,0 1,1 0,-1-1,1 1,-1 0,1-1,-1 1,1-1,-1 1,1-1,0 1,-1-1,1 0,0 1,-1-1,1 0,0 1,0-1,18 11,1-2,0 0,1-1,-1-1,2 0,-1-2,1-1,-1 0,5-2,162 32,-119-19,2-3,-1-3,44-1,-73-5,0 2,0 2,0 2,30 10,-35-9,-3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2:36.9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255 703,'9'-11,"0"0,0-1,-1 0,-1-1,5-9,26-41,-19 39,30-43,-46 63,0-1,-1 0,1 0,-1 0,0 0,-1 0,1 0,-1 0,0-1,0 1,-1 0,0-1,0 1,0 2,-1 1,1-1,-1 1,0 0,0 0,0-1,0 1,-1 0,1 0,0 0,-1 0,0 0,1 1,-1-1,0 0,0 1,0-1,0 1,0 0,0-1,0 1,0 0,-1 0,1 1,0-1,-1 0,1 1,-1-1,1 1,-2 0,-4-1,-1 0,1 0,-1 1,1 1,-1-1,1 1,-1 1,-2 0,-2 3,0 0,1 1,-1 0,1 1,0 0,1 1,0 1,0-1,1 2,0-1,-1 3,-12 14,1 0,2 2,1 0,0 2,9-14,1 1,1 0,0 0,1 1,1 0,1 2,2-9,1 1,1-1,0 1,1 0,0-1,0 1,1 0,1-1,0 1,2 4,5 17,1-1,1-1,2 0,1-1,2 0,1-1,1-1,1-1,7 8,-10-18,0-1,0 0,2-1,-1 0,2-2,0 0,1-1,0-1,1-1,0-1,0 0,1-2,21 5,-27-10,0 0,1-1,-1-1,0-1,0 0,0-1,0 0,0-2,-1 0,1 0,-1-2,0 0,0 0,-1-1,0-1,0-1,0 0,0-1,19-16,0-1,-2-1,-1-2,-1 0,-2-3,8-13,-20 27,-2-1,-1-1,0 0,-1-1,-2 0,0 0,-1-1,-1 0,-2-1,0-1,-2 6,-2 0,0-1,-1 1,-1 0,-1-1,0 1,-1 0,-2 0,0 0,-1 1,0 0,-8-15,-1 7,0 1,-1 0,-2 1,-1 1,0 1,-1 1,-2 0,0 2,-1 0,-1 2,-1 0,-21-10,-27-11,-1 3,-1 4,-2 2,-1 4,-12-2,-81-13,108 30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49.539"/>
    </inkml:context>
    <inkml:brush xml:id="br0">
      <inkml:brushProperty name="width" value="0.05" units="cm"/>
      <inkml:brushProperty name="height" value="0.05" units="cm"/>
      <inkml:brushProperty name="color" value="#66CC00"/>
      <inkml:brushProperty name="ignorePressure" value="1"/>
    </inkml:brush>
  </inkml:definitions>
  <inkml:trace contextRef="#ctx0" brushRef="#br0">625 108,'-3'-3,"-1"0,0 1,0-1,0 1,-1 0,1 0,0 0,-1 0,1 1,-1 0,0 0,1 0,-1 1,0-1,0 1,1 0,-3 1,-16 1,1 0,0 2,-4 1,10-1,-19 2,0 3,1 1,0 1,0 2,2 1,-24 14,44-21,-1 1,2 0,-1 1,1 0,1 1,-1 0,2 1,-1 0,2 0,-1 1,2 0,0 0,0 1,1 0,0 0,1 1,1-1,0 3,-1 9,2 0,0 0,2 0,0 1,2-1,1 0,1 0,1 0,2 0,0 0,1-1,2 0,0-1,11 19,-14-30,1 0,0-1,0 0,1 0,1-1,-1 0,2 0,-1-1,2 0,-1-1,1 0,0-1,0 0,1-1,0 0,0-1,1 0,0-1,-1 0,1-1,0-1,1 0,-1-1,0 0,1-1,-1 0,0-1,11-2,2-3,0-1,0-1,-1-1,0-1,-1-1,0-2,0 0,-2-1,0-2,0 0,-2-1,0-1,-1-1,6-9,-9 10,0 0,-2-1,0-1,-1-1,-1 0,-1 0,-1-1,-1 0,-1-1,-1 0,-1-1,-1 1,-1-1,-1 0,-1 0,-1-3,-2 11,0 0,-2 0,0 0,-1 1,0-1,-1 1,-1 0,-1 0,0 1,0 0,-2 0,0 1,0 0,-1 0,-1 1,0 0,0 1,-1 1,-1-1,0 2,0 0,-1 1,0 0,-3-1,-6-2,-1 1,0 1,0 2,-1 0,1 1,-2 1,1 2,0 0,-1 2,1 1,-1 1,1 0,-1 3,-21 4,-10 8</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48:51.3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515 29,'-10'-1,"0"0,0-1,0 0,0 0,0-1,-1 0,3 0,-1 0,1 1,-1 0,0 0,0 1,0 0,0 1,-5 0,-1 3,0 0,1 1,0 1,0 0,0 1,0 0,1 1,0 1,1 0,-1 0,2 1,-1 1,1 0,1 1,0 0,0 1,1 0,-3 5,-3 6,0 1,1 1,2 0,0 0,2 2,1-1,1 1,1 0,-1 13,2-5,2 0,1 0,2 0,2 0,1 0,5 25,-6-51,1 1,0-1,1 0,0 0,0 0,1 0,0 0,1 0,-1-1,2 0,-1 0,1-1,1 1,-1-1,1-1,0 1,1-1,0 0,0-1,0 0,0 0,1-1,0 0,-1 0,2-1,4 1,9 1,1-2,0 0,0-1,0-2,0 0,0-1,-1-2,1-1,0 0,14-6,-12 3,-1-2,1-1,-2 0,1-2,-2-1,1-1,-2-1,0-1,6-7,-18 14,0-1,-1-1,-1 0,1 0,-2 0,0-1,0 0,-1-1,0 1,-1-1,-1 0,0-1,-1 1,0-1,-1 1,-1-1,0 0,0 0,-2 1,0-1,0 0,-3-10,1 9,-1-1,0 1,-1 0,-1 0,0 0,-1 1,-1-1,0 2,-1-1,0 1,-1 1,-1 0,0 0,0 1,-1 0,-1 1,1 1,-2 0,-5-3,0 3,1 2,-1 0,-1 1,1 1,-1 0,0 2,0 0,-9 1,-30-1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3:40.632"/>
    </inkml:context>
    <inkml:brush xml:id="br0">
      <inkml:brushProperty name="width" value="0.05" units="cm"/>
      <inkml:brushProperty name="height" value="0.05" units="cm"/>
      <inkml:brushProperty name="color" value="#66CC00"/>
      <inkml:brushProperty name="ignorePressure" value="1"/>
    </inkml:brush>
  </inkml:definitions>
  <inkml:trace contextRef="#ctx0" brushRef="#br0">38 3041,'0'2,"-1"0,1 0,-1 1,0-1,1 0,-1 0,0 0,0 0,-1 0,1 0,0 0,-1 0,1-1,-1 1,1 0,-1-1,0 1,-15 21,17-22,0-1,0 1,0-1,0 0,0 1,0-1,0 1,0-1,0 0,0 1,0-1,0 1,0-1,1 0,-1 1,0-1,0 0,1 1,-1-1,0 0,0 1,1-1,-1 0,0 1,1-1,-1 0,0 0,1 0,-1 1,0-1,1 0,-1 0,1 0,-1 0,0 0,1 1,-1-1,1 0,-1 0,0 0,1 0,-1 0,1-1,-1 1,0 0,1 0,-1 0,1 0,-1 0,0 0,1-1,-1 1,26-6,27-15,31-16,10-5,-40 20,361-140,-319 126,-1-3,-2-5,-3-4,46-33,-32 10,100-66,5 9,18 3,-47 33,105-50,-247 124,113-50,14 1,239-99,-182 70,2 15,-108 41,54-29,-24-1,199-85,430-171,-560 216,-102 49,3 5,2 5,7 4,411-145,-259 92,-151 57,-99 35,-1 2,1 0,0 2,0 2,17 0,10-2,17-11,-49 9,4-1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26.354"/>
    </inkml:context>
    <inkml:brush xml:id="br0">
      <inkml:brushProperty name="width" value="0.05" units="cm"/>
      <inkml:brushProperty name="height" value="0.05" units="cm"/>
      <inkml:brushProperty name="color" value="#66CC00"/>
      <inkml:brushProperty name="ignorePressure" value="1"/>
    </inkml:brush>
  </inkml:definitions>
  <inkml:trace contextRef="#ctx0" brushRef="#br0">33 0,'0'45,"1"-1,3 1,2 2,-4-36,0 1,1 0,0-1,1 1,0-1,1 0,0-1,1 1,0-1,1 0,0 0,0-1,9 8,-13-14,0 0,1-1,-1 0,0 1,1-1,0-1,-1 1,1 0,0-1,0 0,0 0,0 0,0-1,0 1,0-1,0 0,0 0,0 0,0 0,0-1,0 0,0 0,0 0,0 0,0-1,-1 1,1-1,-1 0,1 0,-1 0,1-1,-1 1,0-1,0 0,0 0,-1 0,1 0,-1 0,1-2,0 2,0 0,0 0,-1-1,0 1,0-1,0 0,0 0,0 0,-1 0,1 0,-1 0,0 0,-1 0,1-1,-1 1,0 0,0-1,0 1,0 0,-1 0,1-1,-1 1,-1 0,1 0,0 0,-1 0,0 0,0 0,0 1,0-1,-1 1,1-1,-1 1,0 0,0 0,-3-3,1 3,0 0,1 0,-1 1,0-1,0 1,-1 0,1 0,0 1,-1 0,1 0,-1 0,1 1,-1-1,1 1,-1 1,-11 0,0 2,0 0,0 1,-2 2,3-2,-1 1,1-2,-17 1,68-22,50-23,5-8,-66 35</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3:49.76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0 101,'0'-7,"7"-2,2-6,0-8,-9 1,2 4,2 11,-1 14,0 13,-1 9,-1 6,0 4,-1 9,0 3,0 5,0-6</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3:50.22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1,'0'6,"0"10,0 8,0 6,0-1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3:50.66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1,'0'6,"0"10,0 14,0 10,0-3</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3:52.599"/>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0,'0'7,"0"8,7 3,2 3,-1 6,-1 5,-3 3,-1 3,-1 1,-2 1,0 0,0-6</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3:52.935"/>
    </inkml:context>
    <inkml:brush xml:id="br0">
      <inkml:brushProperty name="width" value="0.05" units="cm"/>
      <inkml:brushProperty name="height" value="0.05" units="cm"/>
      <inkml:brushProperty name="color" value="#66CC00"/>
      <inkml:brushProperty name="ignorePressure" value="1"/>
    </inkml:brush>
  </inkml:definitions>
  <inkml:trace contextRef="#ctx0" brushRef="#br0">35 0,'0'7,"0"8,0 10,-6 5,-3 6,1 3,1 1,2-6</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4:51.77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0,'46'54,"-37"-42,0-1,1 0,0 0,1 0,0-2,1 1,0-2,0 1,9 3,43 16,-41-19,0 1,-1 1,-1 1,8 6,7 4,0-2,2-1,0-2,1-2,0-2,14 3,-13-4,273 104,196 42,-276-81,-140-39,-74-29,1 0,0-1,1-1,-1-1,2-1,-1 0,18 0,9-3,-24-2,1 1,0 1,-1 1,10 4,49 11,-70-15</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4:53.26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30,'0'-6,"7"-3,9 1,8 1,0 9,-4 11,-5 16,-5 16,-5 15,-3 9,-2 8,0 2,-1 9,0 2,0 0,0 4,1-1,0-16</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4:53.639"/>
    </inkml:context>
    <inkml:brush xml:id="br0">
      <inkml:brushProperty name="width" value="0.05" units="cm"/>
      <inkml:brushProperty name="height" value="0.05" units="cm"/>
      <inkml:brushProperty name="color" value="#66CC00"/>
      <inkml:brushProperty name="ignorePressure" value="1"/>
    </inkml:brush>
  </inkml:definitions>
  <inkml:trace contextRef="#ctx0" brushRef="#br0">43 0,'0'7,"0"8,-7 3,-2 4,0 5,2 5,2 3,2 2,2 3,0-1,1 2,0-1,1 0,-1-1,0-6</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4:53.979"/>
    </inkml:context>
    <inkml:brush xml:id="br0">
      <inkml:brushProperty name="width" value="0.05" units="cm"/>
      <inkml:brushProperty name="height" value="0.05" units="cm"/>
      <inkml:brushProperty name="color" value="#66CC00"/>
      <inkml:brushProperty name="ignorePressure" value="1"/>
    </inkml:brush>
  </inkml:definitions>
  <inkml:trace contextRef="#ctx0" brushRef="#br0">33 0,'0'7,"6"2,3 6,-1 7,-1 7,-3 5,-7 3,-4 2,-1 1,-5 0,-1 1,2-1,3 0,10 0,5-1,1 0,-1-6</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3:51.0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42 1,'0'7,"0"8,-6 9,-3 7,0 5,2 2,2 3,2 6,1 3,2 5,0 1,0-10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27.41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0 104,'3'-9,"-1"1,1 0,0 0,1 1,0-1,0 1,2-2,-2 8,-1 10,-1 11,1 8,1 0,2 0,0 0,2-1,8 16,7 29,-30-97,1-1,1 0,2 1,0-12,2 25,1 0,1 0,0 0,0 0,1 0,1 0,0 1,0-1,1 1,1-1,3-5,-7 15,0 0,0 0,0 0,0 0,1 0,-1 0,0 1,1-1,-1 1,1-1,0 1,-1-1,1 1,0 0,0 0,0 0,0 0,0 0,0 0,0 1,0-1,0 1,0-1,0 1,0 0,1 0,0 1,0 0,0 0,0 0,0 0,-1 0,1 0,-1 1,1-1,-1 1,1 0,-1 0,0 0,0 0,0 0,1 1,5 6,-1 1,0 0,-1 0,0 1,0 0,-1 0,0 0,1 7,-1 9,-1-1,-1 0,-1 1,-1-1,-4 26,63-170,-50 99,46-74,-50 85,0-1,1 1,0 0,0 0,1 1,0 0,0 0,5-2,-11 7,-1 1,1 0,0 0,0 0,-1 0,1 0,0 0,0 0,0 1,0-1,0 1,0-1,0 1,0 0,0 0,0 0,1 0,-1 0,0 0,0 0,0 1,0-1,0 1,0 0,0-1,0 1,-1 0,1 0,0 0,0 1,-1-1,1 0,0 1,-1-1,0 1,1-1,0 2,0 1,1 1,-1 0,0 0,-1 0,1 0,-1 0,0 0,0 0,0 0,-1 1,0-1,0 0,0 0,-1 2,-6 37,-3 40,10-78,0 1,0-1,1 0,0 0,0 1,0-1,1 0,-1 0,2 0,-1 0,2 2,10 12</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3:51.475"/>
    </inkml:context>
    <inkml:brush xml:id="br0">
      <inkml:brushProperty name="width" value="0.05" units="cm"/>
      <inkml:brushProperty name="height" value="0.05" units="cm"/>
      <inkml:brushProperty name="color" value="#66CC00"/>
      <inkml:brushProperty name="ignorePressure" value="1"/>
    </inkml:brush>
  </inkml:definitions>
  <inkml:trace contextRef="#ctx0" brushRef="#br0">31 0,'-7'0,"-2"7,1 9,1 8,9 6,4 6,1 3,-1 1,-2 7,0-4</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3:51.87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1,'0'6,"0"10,0 7,0 8,7 5,1 9,1 4,-3 0,-1 5,-2 0,-1 4,-2 6,0-9</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3:52.232"/>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0,'0'7,"0"8,0 9,0 6,0 6,0 2,0 2,0 1,0 0,0-1,0 1,0-2,0 1,0-7</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4:54.322"/>
    </inkml:context>
    <inkml:brush xml:id="br0">
      <inkml:brushProperty name="width" value="0.05" units="cm"/>
      <inkml:brushProperty name="height" value="0.05" units="cm"/>
      <inkml:brushProperty name="color" value="#66CC00"/>
      <inkml:brushProperty name="ignorePressure" value="1"/>
    </inkml:brush>
  </inkml:definitions>
  <inkml:trace contextRef="#ctx0" brushRef="#br0">82 0,'0'7,"-7"2,-2 6,0 7,-4 1,-1 2,3 3,2 5,4 2,2 2,2 2,1 1,0 0,1-1,-1-6</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4:54.68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0,'0'7,"0"8,7 2,2 5,-1 5,-1 5,-2 3,5 3,0 1,-1 1,-2 0,-3 0,-1 0,-2-1,-1 1,0-8</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4:55.02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0,'0'7,"0"8,0 9,0 7,6 5,4 2,5-4,0-2,-2 0,4 2,-2 1,-2 2,2 0,-1 2,-3 0,-4 0,-2-6</inkml:trace>
  <inkml:trace contextRef="#ctx0" brushRef="#br0" timeOffset="1">314 1681,'0'7,"0"8,0 9,0 6,0 6,0 2,0 9,0 3,0-1,0 5,0 0,0 3,0 0,0-4,0-4,0-10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4:56.55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0 428,'3'0,"0"-1,0 0,0 1,0-2,0 1,0 0,0 0,0-1,2-1,18-9,55-12,-5 0,1 4,39-5,241-47,-313 68,-1 2,25 1,-34 2,0-1,-1-2,1-1,-1-1,6-3,36-15,-39 12,-1 0,1 3,0 0,1 2,16 1,85 6,-82 0,1-1,-1-3,0-3,30-6,-61 6,0 0,0 2,1 1,-1 1,0 0,1 2,-1 1,0 0,0 2,7 2,-3-1,0-2,1 0,-1-2,1-1,-1-1,1-1,-1-1,0-2,0-1,0 0,-1-2,20-9,-18 9,0 2,1 1,0 1,0 1,0 1,0 2,20 2,76-3,-96-3,0-1,22-7,6-1,93-21,-115 29</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03.921"/>
    </inkml:context>
    <inkml:brush xml:id="br0">
      <inkml:brushProperty name="width" value="0.05" units="cm"/>
      <inkml:brushProperty name="height" value="0.05" units="cm"/>
      <inkml:brushProperty name="color" value="#E71224"/>
      <inkml:brushProperty name="ignorePressure" value="1"/>
    </inkml:brush>
  </inkml:definitions>
  <inkml:trace contextRef="#ctx0" brushRef="#br0">784 162,'0'-9,"0"1,0 0,-1-1,0 1,-1 0,1 0,-2 0,1 0,-1 0,0 0,-1 1,0-1,1 4,-1-1,1 1,-1 0,0 1,0-1,0 1,0 0,-1 0,1 0,-1 0,0 1,0 0,0 0,0 0,0 1,0-1,0 1,0 0,-3 1,-11-3,-2 2,1 0,0 1,0 1,0 1,0 1,1 1,-1 0,1 2,0 0,0 1,0 1,1 1,1 0,-1 1,-12 11,15-7,1 0,1 1,0 1,1 0,1 0,1 1,0 1,0 2,-15 24,5-6,1 1,3 0,1 2,2 0,-6 33,-7 56,-4 93,13-134,10-62,2 0,-2 27,5-20,1 1,2-1,2 0,0 0,3 0,0 0,3-1,3 7,1 0,-3-10,1 0,1-1,6 9,-12-28,0-1,1 1,-1-1,2 0,-1-1,1 0,1 0,0-1,0 0,0 0,2 0,9 5,0-1,1-1,0 0,1-2,-1-1,2 0,-1-2,1 0,0-2,0 0,0-2,0 0,0-2,0 0,0-2,0-1,-1 0,1-2,-1 0,0-2,-1 0,1-1,-2-2,1 0,-2-1,15-11,-2-1,-1-1,-1-2,-2 0,0-2,-2-1,-2-2,12-19,-21 28,-2-1,-1 0,-1-1,-1 0,-1-1,-1 0,-1-1,-1 1,-2-1,-1 0,0-13,-4-274,-1 118,-1 133,-4 0,-2 0,-3 0,-11-31,20 86,1-2,0 0,-1 1,0 0,-1-1,-2-3,5 12,0 0,1-1,-1 1,0 0,0 0,0-1,0 1,0 0,0 0,0 0,0 0,0 0,0 1,0-1,-1 0,1 0,0 1,-1-1,1 1,0-1,-1 1,1 0,-1-1,1 1,-1 0,1 0,-1 0,1 0,-1 0,1 0,0 1,-1-1,1 0,-1 1,1-1,0 1,-1 0,0 0,-17 10,0 2</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3.51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119 17,'-3'0,"0"1,1-1,-1 1,0 0,1 0,-1 0,1 0,-1 1,1-1,-1 1,1-1,0 1,0 0,0 0,0 0,0 0,0 0,0 1,1-1,-1 0,1 1,0-1,0 1,-1-1,1 1,-3 8,0 0,1 0,0 0,0 0,0 6,-10 52,-7 19,13-60,3-122,4 72,2 0,0 0,2 0,2-10,-5 26,1 0,0-1,0 1,0 0,1 0,0 0,0 1,0-1,1 1,0-1,0 1,0 0,0 1,1-1,0 1,0 0,2-1,-5 4,-1 0,1 0,0 0,0 1,0-1,0 1,0-1,-1 1,1-1,0 1,0 0,0 0,0 0,0 0,0 1,0-1,0 0,0 1,0 0,0-1,0 1,1 0,0 1,1 1,-1-1,0 1,0 0,0 0,0 0,0 0,0 0,-1 0,2 4,3 4,-2 0,0 1,0 0,-1-1,0 1,-1 1,0 1,-2-4,0-1,-1 1,-1 0,0 0,0 0,-1-1,-2 9,1-7,1 0,0 0,1 0,0 0,1 2,0-12,0-1,-1 0,1 1,0-1,0 0,0 1,0-1,0 0,0 1,0-1,0 0,0 1,0-1,0 0,0 1,1-1,-1 0,0 1,0-1,0 0,0 1,0-1,1 0,-1 1,0-1,0 0,1 0,-1 1,0-1,0 0,1 0,-1 0,0 1,1-1,-1 0,0 0,0 0,1 0,8-10,8-24,11-51,-21 58,1 1,2 0,0 0,9-11,-19 36,0 0,1 0,-1 0,1 0,-1 1,0-1,1 0,0 0,-1 0,1 1,-1-1,1 0,0 1,0-1,-1 1,1-1,0 1,0-1,0 1,-1 0,1-1,0 1,1 0,-2 0,1 0,-1 1,1-1,0 1,-1-1,1 1,-1-1,1 1,-1 0,0-1,1 1,-1-1,0 1,1 0,-1 0,0-1,0 1,1 0,-1-1,0 1,0 0,0 0,4 50,-4-46,0 27</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3.89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107 2,'16'-2,"-10"3,-16 12,5-6,-12 14,1 1,1 1,1 0,1 1,1 1,1 0,1 0,9-22,0 0,0 0,0 0,1-1,-1 1,1 0,0 0,0 0,0 0,0 0,0 0,1 0,-1 0,1 0,0-1,0 1,0 0,0 0,1-1,-1 1,0-1,1 1,0-1,0 0,0 0,0 1,0-1,0 0,0-1,1 1,-1 0,1-1,-1 1,1-1,-1 0,1 0,0 0,1 0,0 0,1 0,-1 0,1-1,-1 0,1 0,-1 0,1 0,-1-1,1 1,-1-1,1-1,-1 1,0 0,1-1,-1 0,0 0,0 0,0-1,-1 1,1-1,-1 0,1 0,-1 0,2-3,-1 0,0 1,-1-1,1 0,-2 0,1 0,-1 0,1 0,-2 0,1-1,-1 1,0-1,0 0,-1 1,1-1,-2-3,-1-12,-1-1,0 0,-7-17,8 29,-7-25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28.14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184 333,'7'-25,"-7"24,1 0,0 0,-1 0,1 0,-1 0,1 0,-1 0,0 0,1 0,-1 0,0 0,0 0,0 0,1 0,-1 0,0 0,-1 0,1 0,0 0,0 0,0 0,-1 0,1 0,0 0,-1 0,1 0,-1 0,1 0,-1 0,1 0,-1 1,0-1,1 0,-1 0,0 1,0-1,0 0,1 1,-1-1,0 1,0-1,0 1,0-1,0 1,0 0,0-1,0 1,0 0,0 0,0 0,-1 0,-6-2,0 0,0 1,0 0,0 0,0 1,0 0,0 0,0 1,0 0,0 1,0-1,0 2,-3 1,8-4,0 1,0 0,0 0,0 1,0-1,0 1,0-1,1 1,-1 0,1 0,-1 0,1 0,0 1,0-1,0 1,0-1,0 1,1 0,-1-1,1 1,0 0,0 0,0 0,0 0,0 0,0 0,1 1,0-1,-1 0,1 0,1 0,-1 0,0 1,1-1,0 1,0-1,0 0,0-1,1 1,-1 0,1-1,-1 1,1-1,0 0,0 0,0 1,1-1,-1-1,0 1,1 0,-1 0,1-1,0 0,0 1,-1-1,1 0,0 0,0-1,0 1,0 0,0-1,0 0,0 0,0 0,0 0,0 0,0-1,13 1,-1-2,0 0,1-1,-1 0,6-3,-12 3,1 0,-1 0,1-1,-1-1,0 0,7-4,-14 7,0 1,-1-1,1 1,0-1,0 1,-1-1,1 0,-1 0,1 0,-1 0,0 0,0 0,0 0,0-1,0 1,0 0,-1 0,1-1,-1 1,0-1,1 1,-1 0,0-1,0 1,-1-1,1 1,0 0,-1-1,0 1,0-2,-6-9,0 0,-1 1,0 0,-1 0,0 1,-1 0,0 1,-1 0,0 1,-1 0,-3-2,-25-22,136 69,-74-31,0 0,0-1,1-2,-1 0,1-1,20-3,-39 3,0-1,0 0,0 1,0 0,0 0,0 0,0 1,0-1,0 1,0 0,-1 0,1 0,-1 1,0-1,0 1,1 0,-2 0,1 0,2 3,7 9,-1 2,-1-1,8 18,19 26,-34-57,-1 1,1-1,0 0,0 0,1-1,-1 1,1-1,-1 0,1 0,2 1,-5-2,0-1,0 0,1 1,-1-1,0 0,0 0,0 0,0 0,1 0,-1 0,0 0,0 0,0-1,0 1,0 0,0-1,1 1,-1-1,0 1,0-1,0 1,0-1,0 0,-1 1,1-1,0 0,0 0,0 0,-1 0,1 0,0 0,-1 0,1 0,-1 0,1 0,-1 0,0 0,1 0,-1 0,0-1,5-15,-2 0,0 0,-1 0,-1 0,-1 0,0 0,-2-10,0 13,1 0,1 1,0-1,1 0,0 0,1 0,1 1,0-1,0 1,2 0,0 0,3-6,11-5,2 8</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4.2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16,'2'0,"-1"0,1 1,-1-1,0 1,1-1,-1 1,0 0,1 0,-1-1,0 1,0 0,0 0,0 0,0 0,0 1,0-1,0 0,0 0,0 0,-1 1,1-1,0 0,-1 1,1-1,-1 1,0-1,1 1,-1 0,8 47,-8-43,4 31,-3 1,-1 21,-1-45,-1 0,0 0,0 0,-2 0,1 0,-2 0,0-1,-2 4,12-31,-1-1,-1 1,0-1,-1 0,0 0,-1 1,-1-8,0 2,1-1,2 1,0 0,1 0,4-14,-4 27,0 1,0-1,1 1,0 1,0-1,0 0,1 1,-1 0,1 1,0-1,1 1,-1 0,1 0,0 1,5-2,-3 0,24-11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4.67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0 193,'17'17,"-14"-13,0 0,0 0,0-1,1 1,-1-1,1 0,0 0,0 0,0-1,0 1,0-1,1 0,-1 0,1-1,0 1,-1-1,1 0,0 0,0 0,0-1,-1 0,4 0,2-1,0-1,-1 0,1 0,0-1,-1-1,0 1,0-2,0 1,0-1,-1 0,1-1,-1 0,-1 0,1-1,0-1,-4 4,1-1,0 0,-1 0,0 0,0 0,-1-1,1 0,-1 0,0 0,-1 0,1 0,-1 0,-1-1,1 1,-1-1,0 1,-1-1,1 0,-1 1,0-1,-1 1,0-1,0 0,1 5,-1 0,1 0,0 0,-1-1,0 1,0 0,1 0,-1 0,0 1,0-1,-1 0,1 0,0 0,-1 1,1-1,-1 1,1-1,-1 1,0 0,0-1,1 1,-1 0,0 0,0 0,0 0,0 1,0-1,-1 1,1-1,0 1,0 0,0-1,0 1,0 0,-1 1,1-1,0 0,0 0,0 1,0 0,0-1,0 1,0 0,-1 0,-4 2,0 1,0 0,0 0,0 1,1-1,-1 2,1-1,0 1,1-1,-1 2,0 1,-1 3,1 0,1 0,0 1,0-1,1 1,1 1,0-1,0 0,1 1,1-1,0 1,1 0,0-1,1 1,0-1,3 11,-3-16,1-1,-1 1,1-1,0 0,0 1,1-1,0 0,0 0,0-1,1 1,0-1,0 0,0 1,1-2,-1 1,1-1,1 1,-1-1,0-1,1 1,0-1,0 0,0 0,0-1,0 1,1-1,-1-1,1 1,-1-1,1-1,-1 1,1-1,33-2,-5-4</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5.6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197 18,'0'0,"1"0,0 0,-1 0,1-1,0 1,0 0,-1 0,1 0,0-1,-1 1,1 0,-1-1,1 1,0-1,-1 1,1-1,-1 1,1-1,-1 1,1-1,-1 0,0 1,1-1,-1 0,0 1,0-1,0 1,0 0,0 0,0-1,0 1,0 0,0 0,0-1,0 1,0 0,0 0,0-1,0 1,0 0,0 0,-1-1,1 1,0 0,0 0,0 0,0-1,-1 1,1 0,0 0,0 0,0 0,-1 0,1-1,0 1,0 0,-1 0,1 0,0 0,0 0,-1 0,1 0,0 0,0 0,-1 0,1 0,0 0,0 0,-1 0,1 0,0 0,0 0,-1 0,1 0,0 0,0 0,-1 1,1-1,0 0,0 0,0 0,-1 0,1 1,0-1,0 0,0 0,0 0,-1 1,1-1,0 0,0 0,-29 16,1 1,1 1,1 2,0 0,1 2,-2 4,26-25,0 0,0-1,1 1,-1 0,0 0,0 0,0 0,1 0,-1 0,0 0,1 0,-1 0,1 0,0 0,-1 0,1 1,0-1,-1 1,2-2,-1 1,0-1,0 1,0 0,1-1,-1 1,0-1,1 1,-1-1,0 1,1-1,-1 1,1-1,-1 1,1-1,-1 0,1 1,-1-1,1 0,-1 1,1-1,0 0,-1 0,1 1,54 7,-22-3,-31-5,0 1,0 0,-1 0,1 0,-1 0,1 0,0 0,-1 0,0 1,1-1,-1 0,0 1,0-1,0 1,0 0,0-1,0 1,0 0,0-1,-1 1,1 0,-1 1,1 1,-1 0,1 0,-1 0,-1 0,1 0,0 0,-1 0,0 0,0 0,-1 2,-3 8,-1 0,-1-1,0 0,0-1,-4 5,10-16,0 1,0 0,-1 0,1 0,-1 0,1 0,-1-1,0 1,1 0,-1-1,0 1,-1-1,3-5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6.1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73 53,'-1'9,"0"0,-1-1,0 1,0-1,-1 0,-2 5,-10 36,8 19,3 0,3 1,3 1,-2-41,-2-59,-2 1,-4-16,2 17,1-1,2 0,0-1,3-26,0 47,1 0,0 1,1-1,0 0,1 1,-1-1,2 1,-1-1,1 1,0 1,1-1,0 0,0 1,1 0,-1 0,2 1,-1 0,6-4,-5 4,-1 1,2-1,-1 2,0-1,1 1,0 1,0-1,2 1,-9 2,0 1,1 0,-1-1,0 1,1 0,-1 0,0 0,1 0,-1 1,0-1,1 0,-1 0,0 1,1-1,-1 1,0-1,0 1,0-1,1 1,-1 0,1 0,-1 1,1 0,-1 1,1-1,-1 0,0 0,0 1,0-1,0 0,0 1,-1-1,1 1,-1-1,0 1,1-1,-1 1,0 0,-1 7,0-1,-1 0,0 0,0 0,-1 0,0 0,-1-1,1 1,-2-1,1 0,-1 0,0 0,-1-1,0 0,0 0,-1 0,0-1,0 0,-5 3,-3 1</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6.5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64 0,'7'0,"-5"0,-9 0,-3 7,0 9,-6 1,1 5,2 5,11-2,5 1,9-3,9-6,8-6,5-12,-3-4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6.8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236 1,'-7'6,"-2"10,8 1,3 5,-5-2,-9 3,-9-3,-7 2,-6-2,3 1,0-3,-2 3,6-3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7.28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 46,'1'0,"1"0,-1 0,0 0,0 1,0-1,0 0,0 1,0-1,0 0,0 1,0-1,0 1,0 0,0-1,0 1,0 0,0 0,0-1,-1 1,1 0,0 0,-1 0,1 0,0 0,-1 0,1 0,-1 0,0 0,1 0,-1 0,0 1,0-1,1 0,-1 0,0 0,0 0,0 0,-1 0,1 1,0-1,0 0,-1 0,1 0,0 0,-1 0,1 0,-1 1,-21 54,21-54,-2 4,1 0,0 0,0 0,0 0,1 1,0-1,-1 6,2-11,0 0,0 0,0 0,0 0,0 0,0 0,0 0,0 0,1 0,-1 1,0-1,1 0,-1 0,1 0,-1 0,1-1,-1 1,1 0,-1 0,1 0,0 0,0 0,0-1,-1 1,1 0,0-1,0 1,0-1,0 1,0-1,0 1,0-1,0 0,0 1,0-1,0 0,0 0,0 0,1 0,-1 0,0 0,0 0,0 0,0 0,0 0,0-1,0 1,0 0,0-1,0 1,0-1,15-5,0-1,-1 0,0-1,-1 0,1-1,-2-1,12-11,-22 19,-2 2,-1 0,0 0,1 0,-1-1,1 1,-1 0,0 0,1 0,-1 0,1 0,-1 0,1 0,-1 0,0 0,1 1,-1-1,0 0,1 0,-1 0,1 0,-1 0,0 1,1-1,-1 0,0 0,1 1,-1-1,0 0,0 1,1-1,-1 0,0 1,0-1,1 0,-1 1,0-1,14 24,-12-21,0 1,0-1,0 0,0 1,0-1,1 0,-1 0,1 0,0-1,1 2,-1-3,0-1,0 0,0 1,-1-1,1 0,0 0,0-1,0 1,-1 0,1-1,0 0,0 0,-1 0,1 0,0 0,-1 0,1-1,-1 1,0-1,0 1,1-1,-1 0,1-1,48-51,-23 17,22-39,-35 52</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8.1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18 105,'0'39,"-2"0,-2 0,-5 19,9-56,-1-1,1 1,-1 0,1 0,0 0,0 0,0 0,0 0,0 0,0 0,0 0,1 0,-1 0,1 0,-1 0,1 0,0-1,0 1,0 0,0 0,0-1,0 0,0-1,0 1,0-1,0 1,1-1,-1 1,0-1,0 0,0 1,0-1,1 0,-1 0,0 0,0 0,0 0,1 0,-1 0,0-1,0 1,0 0,0-1,1 1,5-3,-2 1,1-1,0 0,-1 0,1-1,-1 0,0 0,0 0,-1 0,1-1,1-2,7-13,2 0,-14 21,0-1,-1 1,1-1,0 1,0-1,-1 1,1-1,-1 1,1 0,0-1,-1 1,1 0,-1 0,0-1,1 1,-1 0,0 0,1 0,-1 0,0-1,0 1,0 0,1 0,-1 0,0 0,0 0,-1 0,1 0,0-1,0 2,0 0,0 0,0 0,1 0,-1 0,1 1,-1-1,1 0,0 0,0 0,0 0,0 0,0-1,0 1,0 0,1 0,-1-1,1 1,-1-1,1 1,1 0,-1-1,-1-1,1 0,-1 1,1-1,-1 0,1 0,-1 0,1 0,0 0,-1-1,1 1,-1 0,1-1,-1 1,1-1,-1 1,0-1,1 0,-1 0,0 1,2-2,5-5,0 1,0-2,0 1,-1-1,0 0,-1 0,4-8,44-75,3-16,-39 77,-16 30,-3 7,-17 55,11-38,-12 33,12-39,0 0,2 0,0 1,1 0,0 0,2 1,0-1,2 8,0-26,0 0,0 0,0 0,0 0,0 1,1-1,-1 0,0 0,1 0,-1 0,1 0,-1 0,1 0,0 0,-1-1,1 1,0 0,-1 0,1 0,0-1,0 1,0 0,0-1,0 1,0-1,0 1,0-1,0 1,0-1,1 0,1 1,0-1,0 0,0-1,0 1,0-1,0 1,0-1,0 0,0 0,0 0,2-2,8-4,0 0,-1-1,0 0,6-6,41-45,-44 42,1 1,0 0,4-1,-19 16,0 1,0-1,0 0,0 0,0 0,0 1,0-1,0 1,0-1,0 0,0 1,1 0,-1-1,0 1,0 0,1 0,-1 0,0-1,0 1,1 1,-1-1,0 0,1 0,-1 1,0 0,-1-1,1 1,0 0,0 0,-1 0,1 0,-1 0,1 0,-1 0,1 0,-1 0,0 0,1 0,-1 0,0 0,0 0,0 0,0 0,0 0,0 1,0 10,-1 1,-1 0,0 0,-1 4,0-7,3-8,-1-1,1 1,-1-1,1 1,0-1,0 1,-1-1,1 1,0-1,0 1,1-1,-1 1,0-1,0 1,1-1,-1 1,1-1,-1 1,1-1,0 0,-1 1,1-1,0 0,0 0,0 1,0-1,0 0,0 0,0 0,0 0,1 0,-1 0,0-1,1 1,-1 0,0-1,1 1,-1-1,1 1,-1-1,1 0,-1 1,1-1,-1 0,1 0,-1 0,1 0,0-1,11 0,0-2,-1 0,1 0,-1-1,10-5,1 0,-10 5,1 0,0 0,0 2,0-1,14 1,-24 2,0 0,0 0,0 0,0 1,0 0,0 0,-1 0,1 0,0 0,0 1,-1 0,1-1,-1 1,1 1,-1-1,0 0,0 1,0 0,0-1,-1 1,1 1,-1-1,1 0,-1 1,0-1,0 0,0 0,0 0,0-1,1 1,0 0,-1-1,1 0,0 0,0 0,0 0,1 0,-1 0,0-1,1 0,-1 1,1-1,3 0,16 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8.4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16 0,'0'7,"-7"2,-2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18.8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0 114,'1'3,"0"0,-1 0,1 0,1 0,-1 0,0 0,1 0,-1 0,1 0,0-1,0 1,0 0,0-1,1 0,-1 0,1 1,-1-1,2 0,51 31,-36-26,-1-2,1 0,0-1,0 0,0-2,0 0,1-1,-1-2,1 1,7-3,38-6,-1-3,27-10,171-57,-124 34,28 1,-105 31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28.50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93,'1'1,"1"-1,-1 0,0 1,0-1,1 1,-1-1,0 1,0 0,0 0,0-1,0 1,0 0,0 0,0 0,0 0,0 0,0 0,-1 1,1-1,0 0,-1 0,1 0,-1 1,1-1,-1 0,0 1,1 0,7 42,-8-40,3 19,1 1,0-1,2 0,1-1,1 0,1 0,0 0,11 15,-15-34,-3-12,-5-13,-22-77,-28-67,50 158,0-1,1 0,-1 0,2 0,-1 0,1-7,3-8</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4.90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2:35:35.80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0.35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1,'0'0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0.7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1.337"/>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1.7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13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5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2.903"/>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trace contextRef="#ctx0" brushRef="#br0" timeOffset="1">1 0,'0'0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6.6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27,'0'-11,"0"-4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28.86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54,'3'1,"-1"-1,1 1,-1 0,1 0,-1 0,1 0,-1 0,0 0,0 1,0-1,1 1,-1-1,-1 1,1 0,0 0,0 0,-1 0,1 0,0 1,26 45,-27-45,30 73,-25-57,1-1,1 0,1 0,9 15,-18-33,0 1,1 0,-1-1,0 1,1 0,-1-1,1 1,-1 0,1-1,-1 1,1-1,-1 1,1-1,-1 1,1-1,0 0,-1 1,1-1,0 0,-1 1,1-1,0 0,-1 0,1 0,0 1,0-1,-1 0,1 0,0 0,0 0,-1 0,1 0,0-1,0 0,0 0,0 0,0 0,0-1,-1 1,1 0,0 0,0 0,-1-1,1 1,-1 0,0 0,1-1,-1 1,0-1,7-53,-6 30,0-6,1 1,6-26,-7 48,1 0,0 0,1 0,0 1,0-1,0 1,1 0,0 0,0 0,1 1,0-1,0 1,1-1,-5 7,0-1,-1 0,1 0,0 1,0-1,-1 1,1-1,0 0,0 1,0 0,0-1,0 1,0-1,0 1,0 0,0 0,0 0,0-1,0 1,0 0,0 0,0 0,0 1,0-1,0 0,0 0,0 1,0-1,0 0,1 2,0-1,0 1,0-1,-1 1,1 0,0-1,-1 1,1 0,-1 0,0 0,0 0,1 3,4 9,0 1,-2 1,4 14,-6-22,9 36,3 0,7 16,-15-46,1 0,0 0,0 0,2-1,-1 0,2 0,0-1,8 8,-16-18,0-1,-1 1,1 0,1-1,-1 1,0-1,0 0,0 0,1 0,-1 0,1 0,-1 0,1 0,-1-1,1 1,-1-1,1 0,-1 0,1 0,0 0,1-1,20-6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03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trace contextRef="#ctx0" brushRef="#br0" timeOffset="1">1 0,'0'0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379"/>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7.73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trace contextRef="#ctx0" brushRef="#br0" timeOffset="1">0 1,'0'0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3:48:38.08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4:59:43.7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6:44.699"/>
    </inkml:context>
    <inkml:brush xml:id="br0">
      <inkml:brushProperty name="width" value="0.1" units="cm"/>
      <inkml:brushProperty name="height" value="0.1" units="cm"/>
      <inkml:brushProperty name="ignorePressure" value="1"/>
    </inkml:brush>
  </inkml:definitions>
  <inkml:trace contextRef="#ctx0" brushRef="#br0">1168 86,'14'-11,"16"-18,-29 28,-1 0,0 0,1 0,-1 1,0-1,0 0,0 0,0 0,1 0,-1 1,0-1,-1 0,1 0,0 0,0 0,0 1,0-1,-1 0,1 0,0 0,-1 1,1-1,-1 0,1 0,-1 1,1-1,-1 1,1-1,-1 0,1 1,-1-1,0 1,0-1,1 1,-1-1,0 1,0 0,1-1,-1 1,0 0,0 0,0 0,1-1,-1 1,-1 0,-12-4,0 0,0 1,0 1,-1 0,1 1,-1 1,1 0,-1 1,1 0,-3 2,-39 6,-51 17,92-22,-34 10,1 3,1 2,0 2,2 3,0 1,2 1,1 3,1 2,-11 12,12-7,1 2,2 1,2 1,1 3,3 0,1 2,2 2,-16 38,28-46,2 1,2 0,1 1,2 0,2 1,2 0,1 0,3 1,1-1,2 0,3 7,1-3,2 1,2-1,2 0,2-1,2-1,2 0,2-1,1-1,25 34,-33-56,1-1,1 0,1-1,0 0,1-1,1-1,1-1,1-1,-1 0,2-2,0 0,1-1,0-1,0-2,1 0,0-1,0-1,1-1,-1-1,1-2,0 0,0-1,0-2,1 0,-2-2,1 0,0-2,-1 0,0-2,11-4,2-5,-2-1,1-1,-2-2,-1-2,0 0,-2-2,0-2,-2-1,-1 0,-1-2,-2-2,-1 0,-1-1,-2-1,4-10,5-15,-2-1,-2-2,-4 0,-2-1,-3-2,-2 1,-4-2,2-47,-9 63,-3-1,-1 1,-3-1,-2 1,-3 0,-5-17,7 38,-2 0,-1 0,0 1,-3 0,0 1,-1 0,-2 1,0 1,-2 1,0 0,-9-7,12 17,-1-1,0 2,-1 1,0 0,0 0,-1 2,-8-3,-47-15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6:46.755"/>
    </inkml:context>
    <inkml:brush xml:id="br0">
      <inkml:brushProperty name="width" value="0.1" units="cm"/>
      <inkml:brushProperty name="height" value="0.1" units="cm"/>
      <inkml:brushProperty name="ignorePressure" value="1"/>
    </inkml:brush>
  </inkml:definitions>
  <inkml:trace contextRef="#ctx0" brushRef="#br0">53 188,'-7'0,"-1"6,-7 3,-1 6,10-6,12-5,11-9,10-4,7-7,4-1,2-5,2-4,-1-5,-6-4,-10-2,-9 5</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6:47.103"/>
    </inkml:context>
    <inkml:brush xml:id="br0">
      <inkml:brushProperty name="width" value="0.1" units="cm"/>
      <inkml:brushProperty name="height" value="0.1" units="cm"/>
      <inkml:brushProperty name="ignorePressure" value="1"/>
    </inkml:brush>
  </inkml:definitions>
  <inkml:trace contextRef="#ctx0" brushRef="#br0">42 65,'-3'0,"0"0,1 0,-1 0,1 0,-1-1,1 1,-1-1,1 0,-1 0,1 0,-3-1,5 2,-1-1,0 1,1-1,-1 1,1-1,-1 1,1-1,-1 1,1-1,-1 0,1 1,0-1,-1 0,1 1,0-1,-1 0,1 1,0-1,0 0,0 0,0 1,-1-1,1 0,0 0,1 0,-1-1,1 0,0 0,0 0,0 0,0 1,0-1,1 0,-1 0,0 1,1-1,0 1,-1-1,1 1,0 0,0-1,-1 1,1 0,0 0,0 0,0 1,0-1,0 0,1 1,0-1,3 0,-1-1,1 1,-1 0,1 0,0 1,-1-1,1 2,0-1,-1 0,1 1,0 0,-1 0,1 1,-1 0,0 0,1 0,-1 0,0 1,0 0,-1 0,1 0,0 1,-1-1,0 1,0 0,0 0,0 2,4 4,-2 0,1 1,-2 0,1 0,-1 0,-1 1,0-1,-1 1,0 0,-1 0,0 0,-1 2,2 46,-5 57,2-116,-1 34</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6:47.503"/>
    </inkml:context>
    <inkml:brush xml:id="br0">
      <inkml:brushProperty name="width" value="0.1" units="cm"/>
      <inkml:brushProperty name="height" value="0.1" units="cm"/>
      <inkml:brushProperty name="ignorePressure" value="1"/>
    </inkml:brush>
  </inkml:definitions>
  <inkml:trace contextRef="#ctx0" brushRef="#br0">174 77,'58'-73,"-58"73,0 0,0 0,0 0,-1 0,1 0,0 0,0 0,0 0,0 0,0 0,0 0,0 0,0 0,0 0,0 0,0-1,-1 1,1 0,0 0,0 0,0 0,0 0,0 0,0 0,0 0,0 0,0 0,0 0,0 0,0 0,0 0,0 0,0 0,0-1,0 1,-1 0,1 0,0 0,0 0,0 0,0 0,0 0,0 0,0 0,0 0,0 0,0-1,0 1,0 0,0 0,1 0,-1 0,0 0,0 0,0 0,-14 6,-18 11,26-13,-23 16,0 2,-24 23,47-40,0 1,0 0,0 1,1 0,0-1,1 2,-1-1,1 0,1 1,-1 0,1 0,1 0,-1 0,1 0,1 1,0-6,1-1,0 1,0 0,0-1,0 1,0 0,0 0,1-1,-1 1,1 0,0-1,0 1,0-1,0 1,0-1,0 1,1-1,-1 0,1 0,0 0,0 0,-1 0,1 0,1 0,-1 0,0-1,0 1,1-1,-1 0,1 1,9 2,-1-1,1 0,0-1,0 0,0-1,8 1,-12-3,0 2,0-1,0 1,0 1,0-1,0 1,0 1,0-1,0 1,-1 1,3 1,-8-4,0 1,0 0,-1-1,1 1,-1 0,1 0,-1 0,1 0,-1 0,0 1,0-1,0 0,0 1,-1-1,1 0,-1 1,1-1,-1 1,0-1,0 0,0 1,0-1,0 1,-1-1,1 1,-1-1,1 0,-1 1,0-1,0 0,0 0,0 1,-1-1,1 0,0 0,-1 0,0-1,1 1,-3 1,-2 5,-2-1,1 0,-1 0,0 0,-1-1,0-1,0 0,-9 4,-16 4</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6:48"/>
    </inkml:context>
    <inkml:brush xml:id="br0">
      <inkml:brushProperty name="width" value="0.1" units="cm"/>
      <inkml:brushProperty name="height" value="0.1" units="cm"/>
      <inkml:brushProperty name="ignorePressure" value="1"/>
    </inkml:brush>
  </inkml:definitions>
  <inkml:trace contextRef="#ctx0" brushRef="#br0">6 153,'7'-3,"1"0,-1-1,1 0,-1 0,0-1,0 0,-1 0,0 0,0-1,5-6,0 2,-8 8,-1-1,1 0,0 0,-1 0,1 0,-1-1,0 1,0-1,0 1,-1-1,1 0,-1 0,0 1,0-2,0 3,-2 1,1 0,0-1,0 1,0-1,-1 1,1-1,0 1,-1 0,0-1,1 1,-1 0,0-1,0 1,1 0,-1 0,0 0,0 0,0-1,0 2,-1-1,1 0,0 0,0 0,-1 0,1 1,0-1,-1 1,1-1,0 1,-1-1,1 1,-1 0,1 0,-1 0,1 0,-1 0,1 0,-2 0,0 0,1 0,-1 0,0 0,0 0,0 0,1 1,-1-1,0 1,1 0,-1 0,0 0,1 0,-1 0,1 1,0-1,-1 1,1-1,0 1,0 0,0 0,0 0,-1 2,-1 1,1 0,0 0,0 0,0 1,1-1,0 1,0 0,0-1,1 1,0 0,0 2,0-1,0 1,1 0,0-1,0 1,1 0,0-1,1 1,-1-1,2 2,-2-6,0 1,0-1,0 0,1 1,0-1,0 0,0 0,0 0,0 0,0-1,1 1,-1 0,1-1,0 0,0 0,0 0,2 1,6 1,1-1,0 0,0 0,0-2,0 0,0 0,1-1,-1 0,0-1,0 0,0-1,0-1,0 0,7-3,17-4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29.26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126 0,'2'0,"-1"0,1 0,0 0,0 0,0 0,0 1,0-1,0 0,0 1,-1 0,1-1,0 1,0 0,-1 0,1 0,0 0,-1 0,1 0,-1 0,1 1,-1 0,0-1,-1 1,1-1,-1 1,1-1,-1 1,1-1,-1 1,0 0,0-1,0 1,0 0,0-1,0 1,0-1,-1 1,1 0,0-1,-1 1,-4 11,-1 0,0-1,0 1,-2-2,-3 7,-2 1,-92 158,105-177,-1 1,1-1,-1 1,1 0,-1 0,1-1,-1 1,1 0,0 0,0 0,-1 0,1-1,0 1,0 0,0 0,0 0,0 0,0 0,0 0,0-1,0 1,0 0,0 0,1 0,-1 0,0 0,1-1,0 0,0 1,0-1,0 0,-1 1,1-1,0 0,0 0,0 0,0 0,0 0,0 0,0 0,0 0,0-1,0 1,-1 0,1 0,0-1,0 1,53-24,-48 21,9-6,1 0,-1-2,0 0,9-9,0-1,-17 20,-7 12,-9 23,6-21,-6 43,2 0,3 1,2-1,3 6,-4 82,3-134,-1 0,-1 0,0 0,0 0,-1-1,-1 1,1-1,-1 0,-1 0,0 0,0-1,0 1,-1-1,-1-1,1 1,-5 2,-16 16</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6:48.584"/>
    </inkml:context>
    <inkml:brush xml:id="br0">
      <inkml:brushProperty name="width" value="0.1" units="cm"/>
      <inkml:brushProperty name="height" value="0.1" units="cm"/>
      <inkml:brushProperty name="ignorePressure" value="1"/>
    </inkml:brush>
  </inkml:definitions>
  <inkml:trace contextRef="#ctx0" brushRef="#br0">1 214,'3'0,"0"1,0-1,0 0,0 1,0 0,0 0,0 0,0 0,0 0,0 0,-1 1,1 0,-1-1,1 1,-1 0,1 0,-1 0,0 1,3 2,-1 0,0 1,0 0,0 0,-1 0,0 1,0-1,0 2,4 16,0 1,-2-1,0 1,-2 5,4 38,-7-46,2 0,1 1,0-1,2 0,0 0,2-1,6 14,-13-34,0 0,0 0,0-1,0 1,1 0,-1 0,0 0,1-1,-1 1,0 0,1-1,-1 1,1 0,-1-1,1 1,0-1,-1 1,1-1,-1 1,1-1,0 1,-1-1,1 0,0 1,0-1,0 0,-1-20,-11-36,0 19,1 0,2 0,2-1,2 0,1 0,1 0,4-27,0 52,0-1,1 1,1-1,0 1,1 0,0 1,1-1,1 1,0 0,0 1,1 0,1 0,0 0,2-1,1 0,-1 0,2 2,0-1,0 2,1 0,0 0,0 1,1 1,11-3,-25 8,1 2,0-1,0 0,0 0,0 0,1 1,-1-1,0 1,0 0,0 0,0 0,0 0,1 0,-1 0,0 0,0 1,0-1,0 1,0-1,0 1,0 0,0 0,0 0,0 0,0 0,0 0,-1 1,1-1,0 1,-1-1,1 1,-1 0,0-1,0 1,1 0,-1 0,0 1,1 1,-1 1,0-1,0 0,-1 1,1-1,-1 1,0-1,0 1,-1-1,1 1,-1-1,0 1,0-1,-1 0,1 1,-1-1,-2 3,-9 15,-1 0,-1-1,-1-1,-1 0,0-1,-19 14,-13 16,38-37</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6:48.925"/>
    </inkml:context>
    <inkml:brush xml:id="br0">
      <inkml:brushProperty name="width" value="0.1" units="cm"/>
      <inkml:brushProperty name="height" value="0.1" units="cm"/>
      <inkml:brushProperty name="ignorePressure" value="1"/>
    </inkml:brush>
  </inkml:definitions>
  <inkml:trace contextRef="#ctx0" brushRef="#br0">0 0,'7'0,"2"7,0 8,-2 9,4 7,1 4,5 10,-1 4,4 1,-2-3,3-1,-2-3,3-2,3-14,-2-12</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6:49.289"/>
    </inkml:context>
    <inkml:brush xml:id="br0">
      <inkml:brushProperty name="width" value="0.1" units="cm"/>
      <inkml:brushProperty name="height" value="0.1" units="cm"/>
      <inkml:brushProperty name="ignorePressure" value="1"/>
    </inkml:brush>
  </inkml:definitions>
  <inkml:trace contextRef="#ctx0" brushRef="#br0">17 79,'-6'7,"-3"8,7 3,11-10,10-5,9-10,6-4,10-7,5-6,-6 0</inkml:trace>
  <inkml:trace contextRef="#ctx0" brushRef="#br0" timeOffset="1">798 1,'7'0,"9"0,8 7,0 2</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6:50.913"/>
    </inkml:context>
    <inkml:brush xml:id="br0">
      <inkml:brushProperty name="width" value="0.1" units="cm"/>
      <inkml:brushProperty name="height" value="0.1" units="cm"/>
      <inkml:brushProperty name="ignorePressure" value="1"/>
    </inkml:brush>
  </inkml:definitions>
  <inkml:trace contextRef="#ctx0" brushRef="#br0">1 54,'6'0,"10"0,8-7,7-1,4-1,4 3,-6-6,-7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7:00.3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69 0,'-1'4,"0"-1,0 0,-1 0,1 0,-1 0,0 0,1 0,-1 0,0 0,-1 0,1-1,0 1,-1-1,0 0,1 0,-1 0,0 0,0 0,0 0,-2 0,-15 12,20-14,0 1,0-1,-1 0,1 1,0-1,0 1,0-1,-1 1,1-1,0 0,0 1,0-1,0 1,0-1,0 1,0-1,0 1,0-1,0 1,1-1,-1 0,0 1,0-1,0 1,0-1,1 1,-1-1,0 0,0 1,1-1,-1 0,0 1,1-1,-1 0,0 1,1-1,-1 0,0 0,1 1,-1-1,1 0,-1 0,1 0,-1 1,1-1,-1 0,23 10,308 107,305 111,-104-33,-482-172,0 2,-1 2,-2 2,42 34,-20-15,-43-32,1-2,1 0,0-2,6 1,4 1,-2 3,2 1,49 30,2-4,2-4,1-4,2-4,43 7,128 34,-150-39,-55-14,31 16,-56-21,1-1,0-1,0-2,2-2,30 3,114 14,-1 7,116 40,130 30,-216-56,37-4,-158-28,227 37,-209-29,-99-20,1 0,-1 0,0 1,1 0,-2 1,1 0,0 0,-1 1,5 5,-11-10,0 1,0 1,-1-1,1 0,-1 0,1 1,-1-1,0 0,0 1,0-1,0 1,0 0,0-1,-1 1,0 0,1 1,-3 15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7:10.3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511 36,'-31'0,"-1"1,1 1,0 2,0 2,-21 5,33-4,0 0,0 1,1 1,1 0,-1 2,2 0,-1 1,2 0,-1 1,2 1,0 1,-6 8,10-10,1 0,0 1,1 0,1 1,0 0,1 0,0 0,2 1,0 0,0 0,2 0,0 0,0 0,2 1,1 10,-1-18,1 0,0-1,1 0,0 1,0-1,1 0,0 0,1 0,0-1,0 1,0-1,1 0,5 6,-2-4,1 0,0 0,0-1,1 0,0-1,1 0,0-1,0 0,1 0,10 3,0-1,1-1,0 0,0-2,0-1,1-1,-1-1,1 0,20-3,-28-1,1 0,-1-1,0-1,0-1,0 0,0-1,-1 0,0-1,0-1,-1-1,0 0,-1-1,0 0,0-1,-1 1,-1-1,-1 0,0-1,0 0,-1 0,-1-1,0 0,-1-1,0 0,-1 0,0 0,-1-1,-1 0,-1 0,1-4,-4 10,0 0,0 0,-1-1,0 1,0 0,-1 0,-1 0,1 1,-1-1,-1 0,0 1,0 0,0 0,-1 0,0 1,-1-1,0 1,0 0,0 1,-6-4,-18-17,-2 1,-1 2,-1 1,-3 1,15 8,15 10,-15-11,-2 1,1 1,-1 2,-7-2,1 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7:14.132"/>
    </inkml:context>
    <inkml:brush xml:id="br0">
      <inkml:brushProperty name="width" value="0.05" units="cm"/>
      <inkml:brushProperty name="height" value="0.05" units="cm"/>
      <inkml:brushProperty name="color" value="#E71224"/>
      <inkml:brushProperty name="ignorePressure" value="1"/>
    </inkml:brush>
  </inkml:definitions>
  <inkml:trace contextRef="#ctx0" brushRef="#br0">662 67,'-86'-1,"14"-1,-41 6,98-2,1 0,0 1,0 0,0 1,1 1,-1 0,1 1,0 0,1 1,0 0,0 1,-3 3,0 1,1 2,0 0,0 0,2 1,0 1,0 0,2 1,-4 8,-3 10,1 1,2 1,2 0,2 0,1 1,1 1,3 0,-1 28,5-44,0-1,2 1,1 0,0-1,2 1,0-1,2 0,0 0,5 8,-7-19,1-1,1 0,0 0,0 0,1-1,0 0,0 0,1-1,0 0,1 0,0-1,0 0,0-1,1 0,0 0,0-1,1 0,0-1,4 1,4 0,1-1,-1 0,1-2,0 0,0-2,0 0,0-1,0-1,0-1,-1 0,1-2,-1 0,0-1,0-1,-1-1,0-1,8-5,8-5,-2-2,0-2,-1 0,-1-3,-2 0,0-1,-2-2,12-18,-19 20,-1 0,-1-2,-1 0,-2 0,-1-1,-1-1,-2 0,1-8,-5 17,-2 0,0-1,-1 0,-2 0,0 1,-1-1,-2 0,0 0,-1 0,-2 1,0 0,-2-4,2 15,1 0,-2 1,1 0,-1 0,-1 0,0 1,0 0,0 0,-1 1,-1 0,0 1,0-1,0 2,-1-1,0 1,0 1,0 0,-1 0,0 1,1 0,-2 1,1 0,0 1,-1 0,1 1,-1 0,1 1,-9 1,-27 3</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7:17.538"/>
    </inkml:context>
    <inkml:brush xml:id="br0">
      <inkml:brushProperty name="width" value="0.05" units="cm"/>
      <inkml:brushProperty name="height" value="0.05" units="cm"/>
      <inkml:brushProperty name="color" value="#66CC00"/>
      <inkml:brushProperty name="ignorePressure" value="1"/>
    </inkml:brush>
  </inkml:definitions>
  <inkml:trace contextRef="#ctx0" brushRef="#br0">699 181,'0'-2,"-1"-1,1 1,-1 0,0-1,0 1,0 0,0 0,0 0,0-1,0 1,-1 0,1 1,-1-1,1 0,-1 0,0 1,-1-2,-39-27,31 23,-7-5,0 2,0 0,-1 1,0 1,0 1,-1 1,0 0,0 2,-1 0,1 1,-1 1,0 1,-6 1,11 1,-1 1,1 0,0 0,0 2,1 0,-1 1,1 1,0 0,0 1,1 0,0 1,0 1,1 0,0 1,0 0,2 1,-4 5,5-5,2 1,0 0,0 0,1 1,1 0,0 0,1 1,0 0,1 0,0 0,1 0,1 0,1 1,0-1,0 1,2-1,0 1,1 5,6 37,3 1,2-1,20 52,-29-94,6 18,68 197,-64-194,2-2,1 0,2-1,1 0,7 7,-20-31,0-1,0 1,1-1,0-1,0 1,1-1,0-1,0 0,1 0,0-1,-1 0,3 0,-7-3,1-1,0 1,0-1,0-1,0 1,0-1,0 0,0 0,0-1,-1 1,1-2,0 1,0 0,0-1,-1 0,1 0,-1-1,1 0,-1 0,0 0,0 0,-1-1,1 0,18-16,0-2,-1 0,-2-2,0 0,-2-1,0-1,-2-1,2-6,23-50,-3-1,0-12,-17 38,-3 0,10-52,-22 79,-2 1,0-1,-2 0,-2 0,-1 1,-3-19,1 34,0 0,-2 0,0 0,0 0,-2 1,0 0,0 1,-1-1,-1 1,0 1,-1 0,0 0,-1 1,0 0,-1 1,0 0,-1 1,0 0,0 1,-1 1,0 0,0 1,-1 0,0 1,1 1,-2 0,-3 0,-13 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7:21.092"/>
    </inkml:context>
    <inkml:brush xml:id="br0">
      <inkml:brushProperty name="width" value="0.05" units="cm"/>
      <inkml:brushProperty name="height" value="0.05" units="cm"/>
      <inkml:brushProperty name="color" value="#66CC00"/>
      <inkml:brushProperty name="ignorePressure" value="1"/>
    </inkml:brush>
  </inkml:definitions>
  <inkml:trace contextRef="#ctx0" brushRef="#br0">24 33,'0'-6,"0"-10,0 6,0 10,0 19,0 13,0 21,0 21,-7 18,-1 13,-1-11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7:21.456"/>
    </inkml:context>
    <inkml:brush xml:id="br0">
      <inkml:brushProperty name="width" value="0.05" units="cm"/>
      <inkml:brushProperty name="height" value="0.05" units="cm"/>
      <inkml:brushProperty name="color" value="#66CC00"/>
      <inkml:brushProperty name="ignorePressure" value="1"/>
    </inkml:brush>
  </inkml:definitions>
  <inkml:trace contextRef="#ctx0" brushRef="#br0">77 0,'0'7,"0"8,0 9,0 7,0 5,0 2,0 9,-6 3,-3 5,1 8,1 6,-5 4,0 10,2 5,3 6,2-12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30.184"/>
    </inkml:context>
    <inkml:brush xml:id="br0">
      <inkml:brushProperty name="width" value="0.05" units="cm"/>
      <inkml:brushProperty name="height" value="0.05" units="cm"/>
      <inkml:brushProperty name="color" value="#66CC00"/>
      <inkml:brushProperty name="ignorePressure" value="1"/>
    </inkml:brush>
  </inkml:definitions>
  <inkml:trace contextRef="#ctx0" brushRef="#br0">301 83,'0'-3,"0"1,0-1,0 1,0-1,0 0,-1 1,1-1,-1 1,0-1,0 1,0 0,0-1,0 1,0 0,-1 0,1 0,-1 0,1 0,-1 0,0 0,0 0,0 1,0-1,0 1,0-1,0 1,-1 0,1 0,0 0,-1 0,1 0,-1 1,1-1,-1 1,1-1,-1 1,0 0,1 0,-1 0,1 0,-1 1,-1 0,-7 0,0 1,0 0,0 1,0 0,0 1,1 0,-1 1,1 0,-3 3,2-1,0 1,1 1,0-1,0 2,1-1,0 1,1 1,-3 4,7-10,1 0,0 0,0 1,0-1,0 1,1 0,0 0,1 0,-1 0,1 0,0 0,0 0,1 0,0 1,0-1,1 0,-1 0,2 6,-1-10,-1-1,1 1,-1 0,1 0,0-1,0 1,0-1,0 1,0-1,0 1,0-1,0 1,1-1,-1 0,0 0,1 1,-1-1,1 0,0-1,-1 1,1 0,0 0,-1-1,1 1,0-1,0 1,-1-1,1 0,0 1,0-1,0 0,0 0,-1-1,1 1,0 0,0-1,0 1,-1-1,1 1,0-1,0 0,-1 0,1 0,7-3,-1 0,1-1,-1 0,0 0,0-1,-1 0,6-6,6-8,-1 0,-1-1,13-21,-25 35,0 0,-1-1,0 0,0 0,-1 0,0 0,-1 0,0-1,0 0,0 1,-1-1,-1 0,1-6,-6-2,-2 21,6-1,0 0,0 0,0 0,0 0,0 0,1 0,0 0,-1 0,1 0,0 1,2 12,1 0,0-1,1 0,1 1,1-2,0 1,2 2,58 101,-30-56,-33-56,1 1,0 1,0 0,1-1,0 0,0 0,0 0,1-1,0 0,1 0,-1 0,6 3,7-1</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7:21.7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1,'6'0,"3"6,-1 10,-1 8,-2 13,-2 7,-2 10,0 9,6 6,1 5,1 11,4 3,0 0,-2-14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7:22.13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0,'0'7,"0"8,0 9,0 7,0 4,0 4,0 1,0 1,0 0,0-1,0 7,0 2,0 5,0 8,7 6,2 5,0 3,-2-12</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7:22.47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0,'0'7,"0"8,0 9,0 6,0 6,0 2,7 3,2 6,0 3,-2 5,-2 1,-2 3,-2 0,0-5,-1 2,0-2,-1-3,1-11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7:22.815"/>
    </inkml:context>
    <inkml:brush xml:id="br0">
      <inkml:brushProperty name="width" value="0.05" units="cm"/>
      <inkml:brushProperty name="height" value="0.05" units="cm"/>
      <inkml:brushProperty name="color" value="#66CC00"/>
      <inkml:brushProperty name="ignorePressure" value="1"/>
    </inkml:brush>
  </inkml:definitions>
  <inkml:trace contextRef="#ctx0" brushRef="#br0">15 1,'0'6,"0"10,0 7,0 8,0 5,0 9,-6 4,-3-7</inkml:trace>
  <inkml:trace contextRef="#ctx0" brushRef="#br0" timeOffset="1">250 1212,'0'13,"-6"18,-3 17,-6 20,-1 12,-4 5,-5 2,1 6,-1 1,3-3,5-4,-1-9,3-6,4-7,10-2,5-5,3-12</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10.43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119 34,'0'-2,"0"0,0 1,-1-1,1 0,0 0,-1 0,0 1,1-1,-1 0,0 0,0 1,0-1,0 1,0-1,0 1,-2-2,3 3,-1 0,1-1,-1 1,1-1,-1 1,1 0,-1 0,1-1,-1 1,1 0,-1 0,1 0,-1 0,1-1,-1 1,0 0,1 0,-1 0,1 0,-1 0,1 0,-1 1,0-1,1 0,-1 0,1 0,-1 0,1 1,-1-1,1 0,-1 1,1-1,-1 0,1 1,-1-1,1 0,0 1,-1-1,1 1,0-1,-1 1,1-1,0 1,0-1,-1 1,1-1,0 1,0-1,0 1,0 0,-9 21,1 0,1 0,1 1,1 0,1 0,0 19,0 33,5 37,1-47,-4 0,-2 10,3-68,-5 41,-10 40,16-88,0 0,0 0,0 0,0 0,0 0,0-1,0 1,0 0,0 0,-1 0,1 0,0 0,0 0,0 0,0 0,0 0,0 0,0 0,0 0,-1 0,1 0,0 0,0 0,0 0,0 0,0 0,0 0,0 0,-1 0,1 0,0 0,0 0,0 0,0 0,0 0,0 0,0 0,-1 0,1 0,0 0,0 0,-3-25,1-36,3 53,0 0,1 0,0 1,0-1,0 1,1-1,0 1,1 0,0 0,0 0,0 1,1-1,0 1,0 0,0 0,4-1,4-4,0 1,1 0,0 1,1 1,0 0,0 1,6-2,-18 8,-1 0,1 0,-1 0,1 0,-1 1,1-1,0 1,0-1,-1 1,1 0,0 0,-1 0,1 1,0-1,0 0,-1 1,1 0,-1 0,1 0,1 1,-2-1,-1 0,0 1,0-1,0 1,0-1,0 1,0-1,-1 1,1 0,0-1,-1 1,1 0,-1 0,0-1,0 1,1 0,-1 0,0 0,0-1,-1 1,1 0,0 0,-1-1,1 1,-1 0,1 0,-1-1,0 1,0-1,0 1,-1 1,-11 19,-1-1,-1 0,-2-1,0 0,0-2,-2 0,-6 4,1 0,16-15,0 0,0 0,0-1,-1-1,-6 4,-12 3</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11.0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38,'0'7,"1"-1,0 1,0-1,1 0,0 0,0 1,0-1,1 0,-1-1,2 1,-1 0,0-1,1 0,0 1,1-2,-1 1,1 0,0-1,0 0,0 0,0 0,1-1,0 0,-1 0,1 0,2-1,0 2,1 0,0-1,0-1,1 0,-1 0,0-1,1 0,-1 0,1-1,-1 0,0-1,1 0,-1 0,0-1,1-1,-1 1,7-4,-6 0,1-1,-1 0,-1 0,0-1,0 0,0-1,-1 1,3-6,-9 11,1 0,-1 0,0 0,0-1,-1 1,1-1,-1 0,1 1,-1-1,0 0,0 0,0-3,-2 5,1 0,0 0,0 0,-1 0,1 0,-1 0,0 0,1 0,-1 0,0 0,0 1,0-1,0 0,-1 1,1-1,0 1,-1-1,1 1,-1-1,1 1,-1 0,0 0,1 0,-1 0,-1 0,-2-1,0 0,-1 0,1 1,0 0,-1 0,1 0,-1 1,0 0,1 0,-1 0,1 1,-1 0,1 0,-1 0,1 1,0-1,0 1,0 1,0-1,0 1,0 0,0 0,-2 2,-14 9,1 2,1 0,0 1,-9 12,20-21,1 1,0 0,0 0,1 0,0 1,1 0,0 0,1 1,0-1,1 1,-2 8,4-15,0-1,1 1,0-1,-1 1,1 0,0-1,1 1,-1-1,1 1,0 0,-1-1,2 1,-1-1,0 0,1 1,-1-1,1 0,0 0,0 0,0 0,0 0,1 0,-1-1,1 1,0-1,0 0,0 0,0 0,0 0,0 0,0-1,1 1,-1-1,0 0,1 0,-1 0,3 0,13 3,1-1,-1-1,0-1,1-1,-1 0,0-1,1-1,-1-1,0-1,0-1,-1 0,1-1,6-5,10-5</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12.248"/>
    </inkml:context>
    <inkml:brush xml:id="br0">
      <inkml:brushProperty name="width" value="0.05" units="cm"/>
      <inkml:brushProperty name="height" value="0.05" units="cm"/>
      <inkml:brushProperty name="color" value="#E71224"/>
      <inkml:brushProperty name="ignorePressure" value="1"/>
    </inkml:brush>
  </inkml:definitions>
  <inkml:trace contextRef="#ctx0" brushRef="#br0">336 35,'14'-4,"-15"-6,0 9,-1-1,1 1,-1 0,1-1,-1 1,1 0,-1 0,0 0,1 0,-1 0,0 0,0 0,-2 0,-9-1,-1 0,1 1,-1 1,1 0,-1 1,0 1,1 0,0 0,-1 2,1 0,1 0,-1 1,0 0,1 1,0 1,1 0,-1 0,1 1,1 1,0 0,0 0,0 1,1 0,-6 11,13-19,1-1,-1 1,1 0,0-1,0 1,-1 0,1 0,1 0,-1 0,0 0,0 0,1 0,-1 0,1 1,0-1,0 0,0 0,0 0,0 0,0 1,0-1,1 0,-1 0,1 0,0 0,-1 0,1 0,0 0,0 0,0 0,0 0,1-1,-1 1,0 0,1-1,0 1,-1-1,1 1,0-1,-1 0,1 0,0 0,1 1,4 1,-1 0,1-1,-1 0,1 0,-1-1,1 0,0 0,0 0,0-1,0 0,-1 0,1-1,3 0,3-2,1-1,0-1,-1 0,0-1,-1 0,1-1,-1 0,5-5,8-7,-1 0,-1-2,5-7,-27 27,-1 0,1 1,-1-1,1 0,0 0,-1 1,1-1,0 0,0 1,-1-1,1 0,0 1,0 0,0-1,0 1,0-1,0 1,0 0,0 0,-1-1,1 1,1 0,-3 17,-21 39,20-50,-2 1,-19 55,23-61,-1 1,0 0,1 1,-1-1,1 0,-1 0,1 0,0 0,0 0,0 0,0 0,0 1,1-1,-1 0,0 0,1 0,0 0,-1 0,1 0,0 0,0 0,0-1,1 1,-1 0,1 1,0-2,-1-1,1 1,-1-1,1 0,-1 1,1-1,0 0,-1 0,1 0,-1 0,1 0,0 0,-1 0,1-1,-1 1,1 0,-1-1,1 0,-1 1,1-1,-1 0,1 0,-1 1,36-26,-27 19,35-28,40-39,-84 72,0 1,0 0,0 0,1 0,-1 0,0 0,1 0,-1 0,0 0,1 0,-1 1,1-1,-1 1,1-1,0 1,-1-1,0 1,-1 1,1-1,-1 0,0 1,1-1,-1 0,1 1,-1-1,0 0,0 1,1-1,-1 1,0-1,0 0,1 1,-1-1,0 1,0-1,0 1,0-1,0 1,0-1,0 1,0-1,0 1,0-1,0 1,0-1,0 0,0 1,0-1,0 1,-13 52,12-52,-19 54,-3-1,-2-1,-13 17,46-79,0 0,0 0,1 1,0 0,0 1,1 0,0 0,0 1,0 0,1 1,0 0,0 1,1 0,-1 1,4-1,9 0,0 0,1 1,-1 2,1 0,-1 2,0 0,4 2,-25-3,0 0,0 1,0-1,0 0,0 1,0 0,0 0,-1 0,1 0,0 0,0 0,-1 1,1-1,-1 1,1 0,-1-1,0 1,1 1,-1-1,0 0,-1 0,1 1,0-1,-1 1,1-1,-1 1,0 0,1 0,-2-1,1 1,0 0,0 0,-1 0,0 0,1 0,-1 0,0 0,-1 0,1 1,-3 14,-1-1,0 1,-1-1,-1 0,-1-1,-4 7,-2 10,10-26,-13 32,15-38,1 1,-1 0,0-1,1 1,-1-1,0 1,0-1,0 0,0 1,-1-1,1 0,0 0,-1 0,1 0,0 0,-1 0,1 0,-1 0,0 0,2-3,-1 1,1-1,0 1,-1-1,1 1,0-1,0 1,0-1,0 1,0-1,0 1,0-1,1 1,-1-1,1 1,-1-2,1 1,53-233,-53 231,0-1,0 1,1 0,-1-1,1 1,0 0,1 0,-1 0,1 0,0 1,-1-1,2 1,-1-1,0 1,1 0,-1 0,1 1,0-1,0 1,0 0,0 0,0 0,1 0,-1 1,1 0,3-1,21-2</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13.31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185 53,'23'3,"-23"-3,0 0,0 1,1-1,-1 0,0 0,0 0,0 0,1 0,-1 1,0-1,0 0,0 0,1 0,-1 0,0 1,0-1,0 0,0 0,0 1,0-1,1 0,-1 0,0 1,0-1,0 0,0 0,0 1,0-1,0 0,0 0,0 1,0-1,0 0,0 0,0 1,-1-1,1 0,0 0,0 1,-28 26,27-25,-45 33,32-26,0 1,1 1,0 0,1 1,0 0,-1 3,12-14,0-1,1 1,-1 0,1-1,-1 1,1 0,-1 0,1 0,-1 0,1 0,0-1,-1 1,1 0,0 0,0 0,0 0,0 0,0 0,0 0,0 0,0 0,0 0,0 0,0 0,1 0,-1 0,0-1,1 1,-1 0,1 0,-1 0,1 0,-1-1,1 1,0 0,-1 0,1-1,0 1,-1-1,1 1,0 0,0-1,0 0,-1 1,1-1,0 1,0-1,0 0,0 0,0 1,0-1,1 0,8 2,0 0,1 0,0-1,8 0,-6 0,-9-1,0 0,-1 1,1-1,0 1,-1 0,1 0,-1 1,1-1,-1 1,1 0,-1-1,0 1,0 1,0-1,0 0,0 1,-1 0,1-1,0 2,-2-2,-1 0,1 0,0 0,-1 0,0 0,1 0,-1 1,0-1,0 0,0 0,0 0,0 0,-1 1,1-1,-1 0,1 0,-1 0,0 0,0 0,0 0,0 0,0 0,0-1,0 1,-1 0,1-1,-1 1,1-1,-1 1,0-1,1 1,-1-1,-1 0,-71 52,57-43,0 2,0 0,1 1,-10 11,25-24,1 1,-1-1,0 1,1-1,-1 1,1-1,-1 1,0 0,1-1,-1 1,1 0,0 0,-1-1,1 1,0 0,-1 0,1-1,0 1,0 0,0 0,0 0,0 0,-1 0,16-3,27-18,39-37,4-11,-28 22,2 2,1 4,3 1,-33 22,1-2,-2 0,-1-3,0 0,-2-1,8-10,-32 30,1 1,0 0,-1-1,1 1,0 0,0 1,0-1,0 1,1-1,0 1,-4 1,0-1,0 1,1 0,-1 0,0 0,0 0,0 0,1 0,-1 0,0 0,0 0,1 0,-1 0,0 0,0 0,1 0,-1 0,0 0,0 0,0 0,1 0,-1 1,0-1,0 0,1 0,-1 0,0 0,0 0,0 0,0 1,1-1,-1 0,0 0,0 0,0 1,0-1,0 0,0 0,0 0,1 1,-1-1,0 0,0 0,-9 21,-207 323,156-257,42-64,1 0,1 2,1-1,1 2,2 0,0 0,-2 13,14-39,0 1,0-1,-1 0,1 1,0-1,0 1,0-1,0 1,0-1,0 1,-1-1,1 1,0-1,1 1,-1-1,0 1,0-1,0 1,0-1,0 0,0 1,1-1,-1 1,0-1,0 1,0-1,1 0,-1 1,0-1,1 0,-1 1,14-5,20-22,-31 23,62-54,-32 26,1 1,2 2,0 2,15-7,-48 32,-1-1,1 1,0 0,0-1,0 1,0 0,0 1,0-1,1 1,-1-1,0 1,0 0,0 0,1 0,-1 0,1 1,-3 0,1-1,-1 1,0 0,1 0,-1 0,0 0,1 0,-1 0,0 0,0 0,0 0,0 1,0-1,0 0,0 1,-1-1,1 0,0 1,-1-1,1 1,-1-1,0 1,1 0,-1-1,0 1,0-1,0 1,0 0,0-1,0 1,-1 1,-1 11,-1 0,0 0,-1 0,-1-1,0 1,-1-1,0 0,-8 12,7-15,1 1,0 1,1-1,0 1,1 0,0 0,1 1,0-1,1 1,0-1,1 3,1-12,0 0,0-1,1 1,-1 0,1 0,-1-1,1 1,0 0,0-1,0 1,1 0,-1-1,0 0,1 1,0-1,0 0,-1 0,1 0,0 0,0 0,2 1,0-1,0 0,0-1,0 1,0-1,0 0,0 0,0 0,0 0,1-1,-1 0,0 1,0-2,2 1,12-2,0-1,0-1,-1-1,1 0,-1-1,4-3,19-8,-18 6,0 2,1 1,-1 0,2 2,7-1,-24 6,-1 0,1 0,0 1,-1 0,1 1,-1-1,1 1,-1 1,1-1,-1 1,0 0,0 0,0 1,0 0,0 0,0 0,-1 1,0 0,1 0,-1 0,3 5,17 19,-4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15.4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63 0,'-7'7,"-1"9,-8 1,1 5,1 5,11-2,12-5,12-6,1-12,5-7,3-1,-3-8,-12-1,-16 3,-8 9,-8 6,-3 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36.668"/>
    </inkml:context>
    <inkml:brush xml:id="br0">
      <inkml:brushProperty name="width" value="0.05" units="cm"/>
      <inkml:brushProperty name="height" value="0.05" units="cm"/>
      <inkml:brushProperty name="color" value="#66CC00"/>
      <inkml:brushProperty name="ignorePressure" value="1"/>
    </inkml:brush>
  </inkml:definitions>
  <inkml:trace contextRef="#ctx0" brushRef="#br0">702 116,'-4'1,"-1"0,0 1,1 0,-1 0,1 0,-1 0,1 1,0-1,0 1,-3 3,-22 12,27-17,0 0,1 0,-1-1,0 1,0 0,0-1,0 0,0 1,0-1,1 0,-1 0,0 0,0 0,0 0,0-1,0 1,0-1,0 1,0-1,0 1,1-1,-1 0,0 0,1 0,-1 0,0 0,1-1,-1 1,1 0,-3-5,0 0,0 0,0 0,1 0,0-1,1 1,-2-4,-18-36,19 42,0-1,0 1,-1 0,0 1,1-1,-2 1,1-1,0 1,-1 0,1 1,-1-1,0 1,0 0,0 0,0 1,0-1,0 1,-2 0,0 0,-1 1,1 0,-1 1,0 0,1 0,0 1,-1 0,1 0,0 0,0 1,-6 3,-10 7,1 1,0 1,1 0,1 2,0 1,-13 16,28-30,0 1,1 1,0-1,0 0,0 1,1 0,0 0,0 0,0 0,1 1,0-1,0 0,0 7,2-10,0 0,0 0,0 0,1-1,-1 1,1 0,-1 0,1 0,0 0,1-1,-1 1,0 0,1-1,-1 1,1-1,0 0,0 1,0-1,0 0,0 0,0 0,0 0,1-1,-1 1,1-1,0 1,-1-1,1 0,0 0,0 0,-1 0,2-1,59 13,-50-12,0 1,0 1,0 0,0 1,9 3,-19-5,0 0,0-1,0 1,0 0,0 0,0 1,-1-1,1 1,-1-1,1 1,-1 0,0 0,0 0,0 0,-1 0,1 0,-1 0,1 1,-1-1,0 1,-1-1,1 1,0-1,0 11,0 0,-1 0,-1 0,0-1,-1 1,0 0,-1-1,0 1,-2-1,1 0,-3 3,-14 29,-1-1,-16 21,4-7,18-29,-2-1,-18 23,30-43,0-1,-1 1,0-1,-1-1,1 1,-1-1,0 0,-1-1,1 0,-1-1,-7 3,14-6,0 0,0 0,0 0,0 0,0-1,0 1,0-1,0 0,-1 0,1 0,0 0,0 0,0 0,0 0,0 0,0-1,-1 1,1-1,0 0,0 0,0 0,1 0,-1 0,0 0,0 0,0 0,1-1,-1 1,1-1,-1 1,1-1,0 0,-1 1,1-1,0 0,0 0,0 0,0 0,1 0,-1 0,0 0,1 0,-1-2,0-4,0-1,0 0,0 1,1-1,1 1,0-1,0 1,0-1,1 1,1-4,0 4,0 0,0 0,0 0,1 1,0-1,1 1,0 0,0 0,0 1,1 0,0 0,0 0,1 0,0 1,0 0,5-2,-7 4,0 1,1 0,-1 0,1 0,-1 1,1 0,0 0,0 0,-1 1,1 0,0 0,0 0,-1 1,1 0,0 0,-1 1,1-1,0 1,-1 0,0 1,0-1,0 1,0 0,4 3,15 11,-3-2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1:21:31.368"/>
    </inkml:context>
    <inkml:brush xml:id="br0">
      <inkml:brushProperty name="width" value="0.05" units="cm"/>
      <inkml:brushProperty name="height" value="0.05" units="cm"/>
      <inkml:brushProperty name="color" value="#66CC00"/>
      <inkml:brushProperty name="ignorePressure" value="1"/>
    </inkml:brush>
  </inkml:definitions>
  <inkml:trace contextRef="#ctx0" brushRef="#br0">3 323,'-3'-8,"15"19,2 1,-1 0,0 0,-1 1,0 1,-1 0,0 1,-2 0,4 7,2 1,0 0,16 16,-30-38,-1 0,1 0,0 1,0-1,-1 0,1-1,0 1,0 0,0 0,0 0,1 0,-1-1,0 1,0-1,0 1,0-1,1 1,-1-1,0 0,0 1,1-1,-1 0,0 0,1 0,-1 0,0 0,1 0,-1 0,0-1,0 1,1 0,-1-1,0 1,0-1,1 1,-1-1,0 0,0 1,0-1,0 0,0 0,0 0,0 0,0 0,-1 0,1 0,0 0,0 0,0-1,2-4,1-1,-1 0,0 1,0-1,-1-1,0 1,0 0,0-3,41-331,-43 340,0-1,1 1,-1-1,0 1,0 0,1-1,-1 1,0-1,1 1,0 0,-1-1,1 1,0 0,0 0,-1 0,1-1,0 1,0 0,0 0,0 0,1 1,-1-1,0 0,0 0,0 0,1 1,-1-1,1 0,1 1,0 0,-1 0,1 0,0 1,0-1,-1 1,1-1,0 1,-1 0,1 0,-1 0,1 0,-1 0,2 2,13 7,0 2,-1 0,-1 1,2 3,-10-10,8 8,1 0,0-1,1-1,0-1,9 4,-20-12,0 0,0-1,0 0,0 0,0-1,0 0,0 0,0 0,1-1,-1 0,0 0,1 0,-1-1,0 0,0 0,0-1,0 1,0-1,0-1,1 0,22-11,-1-1,0-2,8-7,-25 16,0 0,-1 0,0-2,-1 1,0-1,0 0,-1-1,0 0,1-3,-8 12,1 0,-1 0,0-1,0 1,0 0,0-1,0 1,-1 0,1-1,-1 1,1-1,-1 1,0 0,0-1,0 1,-1-1,1 1,0-1,-1 1,1 0,-1-1,0 1,0 0,0-1,0 1,0 0,-1 0,1 0,-1 0,1 0,-1 0,0 0,-1 0,-1 0,1 0,-1 0,1 1,-1-1,0 1,0 0,0 0,1 0,-1 1,0-1,0 1,0 0,0 0,0 0,0 0,0 1,0 0,-4 1,-6 2,-1 1,0 0,1 2,0-1,1 2,-1 0,1 0,1 1,0 1,0 0,-8 9,15-13,-1-1,1 1,1 1,-1-1,1 1,0-1,0 1,1 1,0-1,0 0,1 1,0-1,0 1,1 0,-1 0,2-1,-1 1,1 0,1 0,-1 0,1 0,1-1,1 7,-1-8,1 0,-1 0,1-1,0 1,1-1,-1 0,1 0,0 0,0 0,1-1,-1 0,1 0,0 0,0 0,0-1,1 0,-1 0,1 0,0-1,0 0,0 0,0 0,2 0,2 0,-1-1,1 1,0-2,0 1,-1-1,1-1,0 0,0 0,-1-1,1 0,-1-1,1 0,-1 0,4-3,2-4,0-2,0 1,-1-2,0 0,-1 0,-1-2,0 1,-1-1,8-16,15-16,-35 51,-1 1,1-1,0 1,0-1,0 1,1-1,-1 1,1 0,0-1,1 1,-1 0,1-1,0 1,0-1,0 1,1-1,-1 0,3 3,4 15,1 0,1-1,7 11,-9-20,0 0,1-1,1 0,-1-1,1 0,1 0,-7-7,-1 0,1 0,0 0,-1 0,1 0,0-1,1 0,-1 0,0 0,1 0,-1-1,1 0,0 1,-1-2,1 1,0 0,-1-1,1 0,1 0,-4-1,-1 1,0 0,0-1,1 1,-1-1,0 0,0 1,0-1,0 0,0 0,0 1,0-1,0 0,0 0,0 0,0 0,0 0,-1-1,1 1,0 0,-1 0,1 0,-1-1,1 1,0-3,-1 0,1 1,-1-1,0 1,0-1,0 0,0 1,-1-1,0-2,-2-7,-1-1,-1 1,0 0,-3-6,-25-34,24 40,0 0,1-1,0 0,1 0,-2-8,8 19,0 0,0 0,1 0,-1 0,1 0,-1-1,1 1,0 0,0 0,1-1,-1 1,1 0,-1 0,1 0,0-1,0 1,0 0,1 0,-1 0,1 1,0-1,-1 0,1 1,1-1,-1 1,0-1,2 0,8-7,0 0,1 1,0 0,1 1,0 0,0 1,2 0,11-2</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37.230"/>
    </inkml:context>
    <inkml:brush xml:id="br0">
      <inkml:brushProperty name="width" value="0.05" units="cm"/>
      <inkml:brushProperty name="height" value="0.05" units="cm"/>
      <inkml:brushProperty name="color" value="#66CC00"/>
      <inkml:brushProperty name="ignorePressure" value="1"/>
    </inkml:brush>
  </inkml:definitions>
  <inkml:trace contextRef="#ctx0" brushRef="#br0">31 240,'-12'8,"-6"7,18-15,0 0,0 1,0-1,0 0,0 1,0-1,0 1,0-1,0 0,0 1,0-1,0 0,0 1,0-1,0 1,0-1,0 0,1 1,-1-1,0 0,0 1,0-1,1 0,-1 1,0-1,0 0,1 0,-1 1,0-1,0 0,1 0,-1 1,0-1,1 0,-1 0,0 0,1 0,-1 0,1 1,-1-1,0 0,1 0,-1 0,0 0,1 0,-1 0,1 0,-1 0,0 0,1-1,-1 1,1 0,10 1,1-1,0-1,0 0,-1-1,1 0,0 0,-1-1,0-1,0 0,0-1,9-5,47-14,-35 16,-1-2,0-1,8-5,-30 12,0-1,-1 0,1 0,-1-1,0 0,0 0,-1-1,0 0,0 0,-1-1,0 0,5-7,-10 13,0 0,0 0,1 1,-1-1,-1 0,1 0,0-1,0 1,-1 0,1 0,-1 0,0 0,0 0,1-1,-1 1,-1 0,1 0,0 0,0-1,-1 1,0 0,1 0,-2-1,1 0,-1 1,0 0,0 0,0 1,0-1,0 0,0 1,0-1,0 1,-1-1,1 1,-1 0,1 0,-1 0,1 1,-3-2,-6 0,0 1,1-1,-1 2,0-1,0 1,0 1,0 0,0 1,0 0,-6 3,1 1,-1 1,1 0,1 1,0 1,0 0,0 1,1 1,1 0,-10 10,5-2,0 0,2 1,0 1,1 1,1 0,-10 22,21-38,0 1,0 0,1 0,0 0,0 0,1 0,0 0,0 1,1-1,0 0,0 1,0-1,1 0,0 0,1 1,0-1,0 0,0 0,1-1,0 1,0 0,3 4,-2-6,0 0,0-1,0 1,0-1,1 0,-1 0,1 0,0-1,1 1,-1-1,0 0,1-1,0 0,-1 1,1-2,0 1,0-1,0 0,0 0,0 0,0-1,1 0,-1 0,0-1,0 0,0 0,1-1,33-9,-1-3,0-1,-1-2,0-2,33-22,-31 16</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38.51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0 278,'0'1,"0"0,1 1,-1-1,0 0,1 0,-1 0,1 0,-1 0,1 0,0 1,-1-1,1 0,0-1,0 1,-1 0,1 0,0 0,0 0,0-1,0 1,0 0,0-1,1 1,-1-1,0 1,0-1,0 0,0 1,1-1,-1 0,0 0,0 0,0 0,1 0,-1 0,0 0,0 0,1-1,0 1,50-10,-8-5,-1-3,0 0,-2-3,0-2,-2-1,1-3,-36 25,-1-1,0 1,0 0,0-1,-1 1,1-1,-1 0,1 0,-1 0,0 0,0 0,0-1,0 1,-1-1,1 1,-1-1,0 1,0-1,-1 0,1 0,-1 1,1-1,-1 0,0-1,-1 1,0 1,0 0,0 0,-1 0,1 0,-1 0,1 1,-1-1,0 0,0 1,0-1,0 1,-1 0,1-1,-1 1,1 1,-1-1,0 0,0 0,0 1,0 0,0-1,0 1,0 0,0 1,0-1,0 1,-1-1,-8-1,1 0,-1 1,0 0,1 1,-1 1,0-1,1 2,-1 0,1 0,-1 1,1 0,0 1,0 1,1-1,-1 2,1-1,0 1,0 1,1 0,0 0,0 1,1 0,0 1,0 0,1 0,0 0,0 1,1 0,1 1,0-1,0 1,1 0,0 0,1 0,1 1,-1-1,1 2,1-1,0-1,1 1,0-1,1 1,0-1,1 1,0-1,1 0,0 0,1 0,3 8,-3-14,-1 1,1 0,-1-1,2 0,-1 0,0 0,1-1,0 1,0-1,1 0,-1 0,1-1,0 0,-1 0,1 0,1-1,-1 0,0 0,1 0,-1-1,1 0,9 1,0-1,0 0,0-1,0-1,-1-1,1 0,0-1,-1-1,1 0,-1-1,0-1,-1 0,0-1,8-5,5-4,0-2,-2 0,0-2,-1 0,-1-2,17-21,-28 31,0 1,1 0,9-6,-14 11,0 1,0-1,-1-1,0 1,0-1,-1-1,0 1,0-1,-1 0,0 0,3-7,11-16,-8 25,-10 6,-1 1,1-1,0 1,-1-1,0 1,1-1,-1 1,1 0,-1-1,0 1,1 0,-1-1,0 1,0 0,1-1,-1 1,0 0,0 0,0-1,0 1,0 0,0 0,0 0,0 20,-2-1,0 1,-1 0,-1-1,-1 4,-2 10,-13 42,14-60,1 0,1 0,1 0,0 1,1-1,0 1,2-1,0 1,2 14,-2-30,0 0,0 0,0 0,0 0,1 0,-1 0,0-1,1 1,-1 0,0 0,1 0,-1 0,1-1,0 1,-1 0,1 0,-1-1,1 1,0-1,0 1,-1 0,1-1,0 1,0-1,0 0,-1 0,1-1,0 1,0 0,-1 0,1 0,0 0,0-1,-1 1,1 0,0 0,-1-1,1 1,0-1,-1 1,1-1,-1 1,1-1,0 1,-1-1,4-3,-1 0,0 0,0-1,0 1,0-1,-1 1,2-4,3-17,0-1,-2 0,-1-1,0-3,0-3,2-1,8-25,-12 50,1 0,0 1,1 0,0 0,0 0,1 0,0 1,0-1,1 1,0 1,0-1,4-2,-9 7,1 1,0-1,-1 1,1 0,0-1,0 1,0 0,0 0,0 0,0 0,0 1,0-1,0 1,0-1,1 1,-1-1,0 1,0 0,0 0,1 0,-1 1,0-1,0 0,0 1,1 0,-1-1,1 2,0 1,1-1,-1 0,0 1,0 0,-1-1,1 1,-1 0,1 1,-1-1,0 0,0 1,1 3,6 13,-2 1,0-1,-1 2,2 17,-4-12,-1 0,-2 21,6 38,-7-87,0 1,0 0,0 0,0 0,1-1,-1 1,0 0,0 0,0 0,0-1,1 1,-1 0,0 0,0 0,1 0,-1 0,0 0,0 0,1-1,-1 1,0 0,0 0,1 0,-1 0,0 0,0 0,1 0,-1 0,0 0,0 0,1 0,-1 1,0-1,0 0,1 0,-1 0,0 0,0 0,1 0,-1 0,0 1,0-1,0 0,0 0,1 0,-1 1,0-1,0 0,0 0,0 0,0 1,1-1,-1 0,0 0,0 1,0-1,0 0,0 1,10-24,-10 23,70-236,-68 232,0-1,-1 1,2 0,-1-1,0 1,1 0,0 0,-1 1,2-1,-1 1,0-1,1 1,-1 0,1 0,0 1,0-1,0 1,0 0,1 0,-1 0,4-1,-4 2,0 1,0 0,1 0,-1 0,0 0,0 0,0 1,0 0,0 0,0 0,0 0,0 1,0-1,-1 1,1 0,0 0,-1 0,0 1,1-1,-1 1,0 0,0 0,-1 0,1 0,0 1,4 6,0 1,-1 0,1 0,-2 0,0 1,0-1,1 11,20 89,-23-97,4 22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38.89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0 290,'11'-7,"0"0,0 0,1 1,-1 0,1 1,1 0,11-2,23-11,-18 3,-1 0,-1-2,-1-1,0-1,-2-2,0 0,-1-1,3-7,-6-1,-22 17,-18 12,10 4,-1 0,0 1,1 0,0 1,0 0,0 1,1 0,0 1,0 0,0 0,1 1,-13 11,2 1,0 1,-13 21,26-34,1 0,-1 1,1 0,1 0,0 0,0 1,1-1,0 1,1 0,-2 7,4-14,0 1,0-1,0 0,0 1,0-1,1 1,0-1,-1 1,1-1,0 0,1 0,-1 1,1-1,-1 0,1 0,0 0,0-1,0 1,0 0,1-1,-1 1,1-1,0 0,-1 0,1 0,0 0,0 0,0-1,1 1,-1-1,0 0,1 0,44 7,-43-8,0 0,0 1,0-1,0 1,0 0,0 0,-1 0,1 1,0 0,-1 0,1 0,-1 0,1 1,-1 0,0 0,1 0,-5-2,1 1,-1-1,1 0,-1 0,1 1,-1-1,1 0,-1 0,0 1,0-1,0 0,0 1,0-1,0 0,0 1,0-1,-1 0,1 1,0-1,-1 0,1 0,-1 1,1-1,-1 0,0 0,1 0,-1 0,0 0,0 1,-31 30,23-24,-44 40,28-29</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41.182"/>
    </inkml:context>
    <inkml:brush xml:id="br0">
      <inkml:brushProperty name="width" value="0.05" units="cm"/>
      <inkml:brushProperty name="height" value="0.05" units="cm"/>
      <inkml:brushProperty name="color" value="#66CC00"/>
      <inkml:brushProperty name="ignorePressure" value="1"/>
    </inkml:brush>
  </inkml:definitions>
  <inkml:trace contextRef="#ctx0" brushRef="#br0">426 1,'-32'-1,"0"2,0 2,1 1,-16 4,35-5,0 0,0 1,0 1,1 0,-1 0,1 1,1 0,-1 1,1 1,0-1,1 2,0-1,0 1,-4 6,8-10,1 1,0 0,0 0,0 0,1 1,0-1,0 1,0 0,1 0,0 0,1 0,-1 0,1 0,1 2,0-5,0 0,1 0,0 0,0 0,0 0,0 0,1 0,0 0,-1-1,1 1,0 0,1-1,-1 0,1 1,0-1,-1 0,1 0,1-1,-1 1,0 0,1-1,-1 0,1 0,-1 0,2 0,145 55,-147-55,-1-1,1 1,-1-1,1 1,-1 0,0-1,0 1,0 0,0 1,0-1,0 0,-1 0,1 1,-1-1,1 1,-1 0,0-1,0 1,0 0,0 0,0 2,-1 0,0 0,0 1,-1-1,1 0,-1 0,0 0,-1 0,1 0,-1 0,0-1,-2 5,-6 8,0 0,-1-1,0-1,-1 0,-1-1,-4 3,6-6,-1-1,0 0,0-1,-1-1,-10 6,20-12,-1 0,1 0,0-1,-1 1,1-1,-1 1,1-1,-1-1,0 1,0 0,1-1,-1 0,0 0,0 0,1 0,-1 0,0-1,0 0,1 0,-1 0,1 0,-1 0,1-1,-1 1,-1-3,2 2,1-1,0 1,1-1,-1 0,1 0,-1 0,1 0,0 0,0 0,0 0,0-1,0 1,1 0,0 0,0-1,0 1,0 0,0-1,0 1,1 0,0 0,-1-1,1 1,1 0,-1 0,0 0,1 0,-1 0,15-31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41.704"/>
    </inkml:context>
    <inkml:brush xml:id="br0">
      <inkml:brushProperty name="width" value="0.05" units="cm"/>
      <inkml:brushProperty name="height" value="0.05" units="cm"/>
      <inkml:brushProperty name="color" value="#66CC00"/>
      <inkml:brushProperty name="ignorePressure" value="1"/>
    </inkml:brush>
  </inkml:definitions>
  <inkml:trace contextRef="#ctx0" brushRef="#br0">108 121,'29'-29,"-12"12,-1 1,2 0,0 1,1 1,1 1,-42 56,5-12,1 1,1 0,2 1,2 1,0 0,3 1,1 0,1 0,1 8,5-30,1-1,-1 1,2 0,0 0,1-1,0 1,0-1,1 0,4 6,-7-14,1-1,-1 1,1-1,0 1,0-1,0 0,0 0,1 0,-1 0,1 0,0 0,0-1,0 0,0 1,0-1,0 0,1 0,-1-1,1 1,-1-1,1 0,0 0,-1 0,1 0,0 0,0-1,0 0,-1 0,1 0,0 0,0 0,3-2,-1 0,0-1,0 0,-1 0,0 0,1-1,-1 1,0-1,-1-1,1 1,-1-1,0 1,0-1,0-1,-1 1,0 0,0-1,0 1,-1-1,1 0,-1 0,-1 0,1-3,1 1,-1 0,0 0,-1 0,0 0,0 0,-1 0,0 0,0 0,-1 0,0 0,0 0,-1 0,0 1,-1-1,1 0,-1 1,-2-3,1 6,0-1,0 1,0-1,0 1,-1 0,0 1,0-1,0 1,0 0,0 0,-1 1,1 0,-1 0,0 0,1 0,-1 1,0 0,-5 0,-16-2,0 2,-1 2,-20 2,-34-1,82-2,-1 0,1 0,0 1,0-1,-1 0,1 0,0 0,-1 0,1 0,0 0,0 0,-1 0,1 0,0 0,-1 0,1 0,0 0,0 0,-1 0,1 0,0 0,-1 0,1 0,0-1,0 1,-1 0,1 0,0 0,0 0,-1-1,1 1,0 0,0 0,0 0,0-1,-1 1,1 0,0 0,0-1,0 1,0 0,0-1,0 1,0 0,-1 0,1-1,0 1,15-9,26-4,120-23,1 8,31 4,-149 17,-6-2</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42.189"/>
    </inkml:context>
    <inkml:brush xml:id="br0">
      <inkml:brushProperty name="width" value="0.05" units="cm"/>
      <inkml:brushProperty name="height" value="0.05" units="cm"/>
      <inkml:brushProperty name="color" value="#66CC00"/>
      <inkml:brushProperty name="ignorePressure" value="1"/>
    </inkml:brush>
  </inkml:definitions>
  <inkml:trace contextRef="#ctx0" brushRef="#br0">451 15,'10'-1,"-1"-1,0 0,0 0,0-1,4-2,-13 5,-22 10,-26 8,-1-1,-13 0,30-10,1 2,0 2,0 0,1 2,1 1,0 2,-3 3,25-13,-1 1,2-1,-1 1,1 1,0-1,0 1,1 0,0 0,1 1,0-1,0 1,1 0,0 0,0 0,-1 10,3-14,1 0,-1 0,0 0,1 0,0 0,1 0,-1-1,1 1,0 0,0 0,0 0,1 0,-1-1,1 1,0 0,1-1,-1 0,1 0,0 1,0-2,0 1,0 0,1-1,0 1,-1-1,1 0,0 0,1-1,-1 1,0-1,2 1,4 0,0 0,0-1,1 0,-1-1,1 0,0 0,-1-1,1-1,-1 0,1 0,-1-1,1 0,-1-1,0 0,0-1,6-2,9-5,-1-1,0 0,-1-2,-1-1,0 0,2-4,-13 10,-1 0,0-2,0 1,-1-1,0 0,-1-1,0 0,-1 0,0-1,-1 1,-1-2,0 1,-1-1,0 1,-1-1,0 0,-1 0,-1 0,0-1,-1 1,-1 0,-1-5,1 41,-2 0,-1 0,-2 5,-10 57,13-56,-10 97,13-114,0 0,1-1,0 1,0-1,1 1,0-1,1 1,1-1,-1 0,2 1,-5-10,1 1,0-1,-1 0,1 1,0-1,0 0,0 0,-1 1,1-1,1 0,-1 0,0 0,0 0,0 0,0 0,1-1,-1 1,0 0,1-1,-1 1,1-1,-1 1,1-1,-1 0,1 1,-1-1,1 0,-1 0,1 0,-1 0,2 0,18-8</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42.671"/>
    </inkml:context>
    <inkml:brush xml:id="br0">
      <inkml:brushProperty name="width" value="0.05" units="cm"/>
      <inkml:brushProperty name="height" value="0.05" units="cm"/>
      <inkml:brushProperty name="color" value="#66CC00"/>
      <inkml:brushProperty name="ignorePressure" value="1"/>
    </inkml:brush>
  </inkml:definitions>
  <inkml:trace contextRef="#ctx0" brushRef="#br0">142 42,'0'-2,"0"-1,0 1,0-1,0 1,0-1,-1 1,0 0,1-1,-1 1,0 0,0-1,0 1,0 0,0 0,-1 0,1 0,0 1,1 1,0 0,-1 0,1-1,0 1,-1 0,1 0,0 0,-1 0,1 0,-1-1,1 1,0 0,-1 0,1 0,-1 0,1 0,0 0,-1 0,1 0,-1 0,1 1,0-1,-1 0,1 0,-1 0,1 0,0 0,-1 1,1-1,0 0,-15 20,8-4,1 1,1 0,0 0,2 0,0 0,0 6,-5 111,6-59,-37 499,20-438,15-111,31-113,17-34,-37 104,1 1,1 1,0-1,1 1,1 1,1 0,0 1,13-12,-15 16,1 1,0 0,0 1,1 0,0 0,1 2,-1 0,2 0,-1 1,0 0,1 2,2-1,-12 3,0 0,-1 0,1 1,0-1,-1 1,1 0,0 0,-1 1,1-1,0 1,-1-1,1 1,-1 0,1 1,-1-1,1 0,-1 1,0 0,0 0,0 0,0 0,0 1,0-1,-1 1,1-1,-1 1,1 0,-1 0,0 0,0 0,-1 1,1-1,0 2,0 1,0 1,-1 0,1-1,-1 1,-1 0,0 0,0 0,0 0,0 0,-1-1,-1 1,1 0,-1 0,0-1,0 1,-1-1,0 0,0 1,-14 20,-2-1,0 0,-2-2,0 0,-2-1,-1-1,0-2,-9 5,27-19,-2-1,1 0,-1 0,0-1,0 0,0 0,0-1,-8 2,16-4,-1-1,0 0,1 0,-1 1,1-1,-1 0,0 0,1 0,-1 0,0 0,1 0,-1 0,0 0,1 0,-1 0,0 0,1 0,-1-1,1 1,-1 0,0 0,1-1,-1 1,1 0,-1-1,1 1,-1 0,1-1,-1 1,1-1,-1 1,1-1,-1 1,1-1,0 0,-1 1,1-1,0 1,0-1,-1 0,1 1,0-1,0 1,0-1,0 0,0 1,0-1,0 0,0 1,0-1,0 0,0 1,0-1,1 0,-1 1,0-1,7-20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43.030"/>
    </inkml:context>
    <inkml:brush xml:id="br0">
      <inkml:brushProperty name="width" value="0.05" units="cm"/>
      <inkml:brushProperty name="height" value="0.05" units="cm"/>
      <inkml:brushProperty name="color" value="#66CC00"/>
      <inkml:brushProperty name="ignorePressure" value="1"/>
    </inkml:brush>
  </inkml:definitions>
  <inkml:trace contextRef="#ctx0" brushRef="#br0">83 114,'-1'-8,"1"0,0 0,0 0,1 0,0 0,1 0,0 0,0 0,0 1,1-1,0 1,1-1,1-2,1 8,-3 13,-4 14,-28 131,-3 7,8 2,6 1,8 1,10-161,-1 1,0-1,1 0,0 0,1 0,-1 0,1 0,0 0,0 0,1 0,0 0,0 0,0 0,1-1,0 1,0-1,1 2,14 8</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43.41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1 387,'9'-7,"1"1,0 1,0 0,0 0,1 1,-1 0,1 1,0 0,0 1,4-1,18-5,-6 1,-1-2,0-1,0-1,-2-1,1-1,16-12,-32 18,1 1,-1-2,-1 1,1-1,-1-1,0 1,-1-1,0-1,-1 1,0-1,0 0,-1 0,0-1,-1 0,0 0,-1 0,0-3,-2 11,0 1,0 0,-1-1,1 1,-1 0,0-1,0 1,0 0,0-1,0 1,0-1,-1 1,1 0,-1-1,0 1,1 0,-1 0,0-1,0 1,-1 0,1 0,0 0,-1 0,1 0,-1 1,0-1,1 0,-1 1,0-1,0 1,0-1,0 1,0 0,0 0,-1 0,1 0,0 1,-1-1,1 0,0 1,-1 0,1 0,0-1,-1 1,1 1,-1-1,1 0,0 0,-1 1,-10 1,1 0,1 0,-1 1,0 1,1 0,-1 0,1 1,0 1,-3 2,-4 4,1 0,1 1,0 1,1 0,0 2,2-1,-1 2,2 0,0 0,1 1,1 0,1 1,4-8,1-1,0 1,1 0,0-1,1 2,0-1,0 0,1 0,1 1,0-1,1 0,0 0,0 1,1-1,1 0,0 0,0-1,1 1,1-1,0 1,0-1,6 8,-2-5,1-1,0 1,0-2,1 0,1 0,0-1,0 0,1-1,0 0,0-2,1 1,0-1,1-1,0-1,-1 0,2-1,-1 0,0-1,1-1,-1-1,1 0,0-1,-1 0,1-2,8-1,13-3,0-1,-1-2,0-2,-1-1,27-14,2-5</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5T15:09:43.756"/>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1,'7'7,"8"8,3 9,-10 7,-12-2,-12-6,-4-7</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2050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1" r:id="rId5"/>
    <p:sldLayoutId id="2147483737" r:id="rId6"/>
    <p:sldLayoutId id="2147483736" r:id="rId7"/>
    <p:sldLayoutId id="2147483740" r:id="rId8"/>
    <p:sldLayoutId id="2147483741" r:id="rId9"/>
    <p:sldLayoutId id="2147483744" r:id="rId10"/>
    <p:sldLayoutId id="2147483742" r:id="rId11"/>
    <p:sldLayoutId id="2147483745" r:id="rId12"/>
    <p:sldLayoutId id="2147483748" r:id="rId13"/>
    <p:sldLayoutId id="2147483749" r:id="rId14"/>
    <p:sldLayoutId id="2147483753" r:id="rId15"/>
    <p:sldLayoutId id="2147483754" r:id="rId16"/>
    <p:sldLayoutId id="2147483750" r:id="rId17"/>
    <p:sldLayoutId id="2147483751" r:id="rId18"/>
    <p:sldLayoutId id="2147483752"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loodberrys/DataScience" TargetMode="External"/><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bloodberrys/DataScience"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17" Type="http://schemas.openxmlformats.org/officeDocument/2006/relationships/image" Target="../media/image77.png"/><Relationship Id="rId21" Type="http://schemas.openxmlformats.org/officeDocument/2006/relationships/image" Target="../media/image29.png"/><Relationship Id="rId42" Type="http://schemas.openxmlformats.org/officeDocument/2006/relationships/customXml" Target="../ink/ink20.xml"/><Relationship Id="rId63" Type="http://schemas.openxmlformats.org/officeDocument/2006/relationships/image" Target="../media/image50.png"/><Relationship Id="rId84" Type="http://schemas.openxmlformats.org/officeDocument/2006/relationships/customXml" Target="../ink/ink41.xml"/><Relationship Id="rId138" Type="http://schemas.openxmlformats.org/officeDocument/2006/relationships/customXml" Target="../ink/ink68.xml"/><Relationship Id="rId159" Type="http://schemas.openxmlformats.org/officeDocument/2006/relationships/image" Target="../media/image98.png"/><Relationship Id="rId170" Type="http://schemas.openxmlformats.org/officeDocument/2006/relationships/customXml" Target="../ink/ink84.xml"/><Relationship Id="rId191" Type="http://schemas.openxmlformats.org/officeDocument/2006/relationships/image" Target="../media/image114.png"/><Relationship Id="rId205" Type="http://schemas.openxmlformats.org/officeDocument/2006/relationships/image" Target="../media/image121.png"/><Relationship Id="rId226" Type="http://schemas.openxmlformats.org/officeDocument/2006/relationships/customXml" Target="../ink/ink112.xml"/><Relationship Id="rId247" Type="http://schemas.openxmlformats.org/officeDocument/2006/relationships/image" Target="../media/image142.png"/><Relationship Id="rId107" Type="http://schemas.openxmlformats.org/officeDocument/2006/relationships/image" Target="../media/image72.png"/><Relationship Id="rId11" Type="http://schemas.openxmlformats.org/officeDocument/2006/relationships/image" Target="../media/image24.png"/><Relationship Id="rId32" Type="http://schemas.openxmlformats.org/officeDocument/2006/relationships/customXml" Target="../ink/ink15.xml"/><Relationship Id="rId53" Type="http://schemas.openxmlformats.org/officeDocument/2006/relationships/image" Target="../media/image45.png"/><Relationship Id="rId74" Type="http://schemas.openxmlformats.org/officeDocument/2006/relationships/customXml" Target="../ink/ink36.xml"/><Relationship Id="rId128" Type="http://schemas.openxmlformats.org/officeDocument/2006/relationships/customXml" Target="../ink/ink63.xml"/><Relationship Id="rId149" Type="http://schemas.openxmlformats.org/officeDocument/2006/relationships/image" Target="../media/image93.png"/><Relationship Id="rId5" Type="http://schemas.openxmlformats.org/officeDocument/2006/relationships/image" Target="../media/image21.png"/><Relationship Id="rId95" Type="http://schemas.openxmlformats.org/officeDocument/2006/relationships/image" Target="../media/image66.png"/><Relationship Id="rId160" Type="http://schemas.openxmlformats.org/officeDocument/2006/relationships/customXml" Target="../ink/ink79.xml"/><Relationship Id="rId181" Type="http://schemas.openxmlformats.org/officeDocument/2006/relationships/image" Target="../media/image109.png"/><Relationship Id="rId216" Type="http://schemas.openxmlformats.org/officeDocument/2006/relationships/customXml" Target="../ink/ink107.xml"/><Relationship Id="rId237" Type="http://schemas.openxmlformats.org/officeDocument/2006/relationships/image" Target="../media/image137.png"/><Relationship Id="rId22" Type="http://schemas.openxmlformats.org/officeDocument/2006/relationships/customXml" Target="../ink/ink10.xml"/><Relationship Id="rId43" Type="http://schemas.openxmlformats.org/officeDocument/2006/relationships/image" Target="../media/image40.png"/><Relationship Id="rId64" Type="http://schemas.openxmlformats.org/officeDocument/2006/relationships/customXml" Target="../ink/ink31.xml"/><Relationship Id="rId118" Type="http://schemas.openxmlformats.org/officeDocument/2006/relationships/customXml" Target="../ink/ink58.xml"/><Relationship Id="rId139" Type="http://schemas.openxmlformats.org/officeDocument/2006/relationships/image" Target="../media/image88.png"/><Relationship Id="rId85" Type="http://schemas.openxmlformats.org/officeDocument/2006/relationships/image" Target="../media/image61.png"/><Relationship Id="rId150" Type="http://schemas.openxmlformats.org/officeDocument/2006/relationships/customXml" Target="../ink/ink74.xml"/><Relationship Id="rId171" Type="http://schemas.openxmlformats.org/officeDocument/2006/relationships/image" Target="../media/image104.png"/><Relationship Id="rId192" Type="http://schemas.openxmlformats.org/officeDocument/2006/relationships/customXml" Target="../ink/ink95.xml"/><Relationship Id="rId206" Type="http://schemas.openxmlformats.org/officeDocument/2006/relationships/customXml" Target="../ink/ink102.xml"/><Relationship Id="rId227" Type="http://schemas.openxmlformats.org/officeDocument/2006/relationships/image" Target="../media/image132.png"/><Relationship Id="rId248" Type="http://schemas.openxmlformats.org/officeDocument/2006/relationships/customXml" Target="../ink/ink123.xml"/><Relationship Id="rId12" Type="http://schemas.openxmlformats.org/officeDocument/2006/relationships/customXml" Target="../ink/ink5.xml"/><Relationship Id="rId33" Type="http://schemas.openxmlformats.org/officeDocument/2006/relationships/image" Target="../media/image35.png"/><Relationship Id="rId108" Type="http://schemas.openxmlformats.org/officeDocument/2006/relationships/customXml" Target="../ink/ink53.xml"/><Relationship Id="rId129" Type="http://schemas.openxmlformats.org/officeDocument/2006/relationships/image" Target="../media/image83.png"/><Relationship Id="rId54" Type="http://schemas.openxmlformats.org/officeDocument/2006/relationships/customXml" Target="../ink/ink26.xml"/><Relationship Id="rId75" Type="http://schemas.openxmlformats.org/officeDocument/2006/relationships/image" Target="../media/image56.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image" Target="../media/image99.png"/><Relationship Id="rId182" Type="http://schemas.openxmlformats.org/officeDocument/2006/relationships/customXml" Target="../ink/ink90.xml"/><Relationship Id="rId217" Type="http://schemas.openxmlformats.org/officeDocument/2006/relationships/image" Target="../media/image127.png"/><Relationship Id="rId6" Type="http://schemas.openxmlformats.org/officeDocument/2006/relationships/customXml" Target="../ink/ink2.xml"/><Relationship Id="rId238" Type="http://schemas.openxmlformats.org/officeDocument/2006/relationships/customXml" Target="../ink/ink118.xml"/><Relationship Id="rId23" Type="http://schemas.openxmlformats.org/officeDocument/2006/relationships/image" Target="../media/image30.png"/><Relationship Id="rId119" Type="http://schemas.openxmlformats.org/officeDocument/2006/relationships/image" Target="../media/image78.png"/><Relationship Id="rId44" Type="http://schemas.openxmlformats.org/officeDocument/2006/relationships/customXml" Target="../ink/ink21.xml"/><Relationship Id="rId65" Type="http://schemas.openxmlformats.org/officeDocument/2006/relationships/image" Target="../media/image51.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image" Target="../media/image94.png"/><Relationship Id="rId172" Type="http://schemas.openxmlformats.org/officeDocument/2006/relationships/customXml" Target="../ink/ink85.xml"/><Relationship Id="rId193" Type="http://schemas.openxmlformats.org/officeDocument/2006/relationships/image" Target="../media/image115.png"/><Relationship Id="rId207" Type="http://schemas.openxmlformats.org/officeDocument/2006/relationships/image" Target="../media/image122.png"/><Relationship Id="rId228" Type="http://schemas.openxmlformats.org/officeDocument/2006/relationships/customXml" Target="../ink/ink113.xml"/><Relationship Id="rId249" Type="http://schemas.openxmlformats.org/officeDocument/2006/relationships/image" Target="../media/image143.png"/><Relationship Id="rId13" Type="http://schemas.openxmlformats.org/officeDocument/2006/relationships/image" Target="../media/image25.png"/><Relationship Id="rId109" Type="http://schemas.openxmlformats.org/officeDocument/2006/relationships/image" Target="../media/image73.png"/><Relationship Id="rId34" Type="http://schemas.openxmlformats.org/officeDocument/2006/relationships/customXml" Target="../ink/ink16.xml"/><Relationship Id="rId55" Type="http://schemas.openxmlformats.org/officeDocument/2006/relationships/image" Target="../media/image46.png"/><Relationship Id="rId76" Type="http://schemas.openxmlformats.org/officeDocument/2006/relationships/customXml" Target="../ink/ink37.xml"/><Relationship Id="rId97" Type="http://schemas.openxmlformats.org/officeDocument/2006/relationships/image" Target="../media/image67.png"/><Relationship Id="rId120" Type="http://schemas.openxmlformats.org/officeDocument/2006/relationships/customXml" Target="../ink/ink59.xml"/><Relationship Id="rId141" Type="http://schemas.openxmlformats.org/officeDocument/2006/relationships/image" Target="../media/image89.png"/><Relationship Id="rId7" Type="http://schemas.openxmlformats.org/officeDocument/2006/relationships/image" Target="../media/image22.png"/><Relationship Id="rId162" Type="http://schemas.openxmlformats.org/officeDocument/2006/relationships/customXml" Target="../ink/ink80.xml"/><Relationship Id="rId183" Type="http://schemas.openxmlformats.org/officeDocument/2006/relationships/image" Target="../media/image110.png"/><Relationship Id="rId218" Type="http://schemas.openxmlformats.org/officeDocument/2006/relationships/customXml" Target="../ink/ink108.xml"/><Relationship Id="rId239" Type="http://schemas.openxmlformats.org/officeDocument/2006/relationships/image" Target="../media/image138.png"/><Relationship Id="rId24" Type="http://schemas.openxmlformats.org/officeDocument/2006/relationships/customXml" Target="../ink/ink11.xml"/><Relationship Id="rId45" Type="http://schemas.openxmlformats.org/officeDocument/2006/relationships/image" Target="../media/image41.png"/><Relationship Id="rId66" Type="http://schemas.openxmlformats.org/officeDocument/2006/relationships/customXml" Target="../ink/ink32.xml"/><Relationship Id="rId87" Type="http://schemas.openxmlformats.org/officeDocument/2006/relationships/image" Target="../media/image62.png"/><Relationship Id="rId110" Type="http://schemas.openxmlformats.org/officeDocument/2006/relationships/customXml" Target="../ink/ink54.xml"/><Relationship Id="rId131" Type="http://schemas.openxmlformats.org/officeDocument/2006/relationships/image" Target="../media/image84.png"/><Relationship Id="rId152" Type="http://schemas.openxmlformats.org/officeDocument/2006/relationships/customXml" Target="../ink/ink75.xml"/><Relationship Id="rId173" Type="http://schemas.openxmlformats.org/officeDocument/2006/relationships/image" Target="../media/image105.png"/><Relationship Id="rId194" Type="http://schemas.openxmlformats.org/officeDocument/2006/relationships/customXml" Target="../ink/ink96.xml"/><Relationship Id="rId208" Type="http://schemas.openxmlformats.org/officeDocument/2006/relationships/customXml" Target="../ink/ink103.xml"/><Relationship Id="rId229" Type="http://schemas.openxmlformats.org/officeDocument/2006/relationships/image" Target="../media/image133.png"/><Relationship Id="rId240" Type="http://schemas.openxmlformats.org/officeDocument/2006/relationships/customXml" Target="../ink/ink119.xml"/><Relationship Id="rId14" Type="http://schemas.openxmlformats.org/officeDocument/2006/relationships/customXml" Target="../ink/ink6.xml"/><Relationship Id="rId35" Type="http://schemas.openxmlformats.org/officeDocument/2006/relationships/image" Target="../media/image36.png"/><Relationship Id="rId56" Type="http://schemas.openxmlformats.org/officeDocument/2006/relationships/customXml" Target="../ink/ink27.xml"/><Relationship Id="rId77" Type="http://schemas.openxmlformats.org/officeDocument/2006/relationships/image" Target="../media/image57.png"/><Relationship Id="rId100" Type="http://schemas.openxmlformats.org/officeDocument/2006/relationships/customXml" Target="../ink/ink49.xml"/><Relationship Id="rId8" Type="http://schemas.openxmlformats.org/officeDocument/2006/relationships/customXml" Target="../ink/ink3.xml"/><Relationship Id="rId98" Type="http://schemas.openxmlformats.org/officeDocument/2006/relationships/customXml" Target="../ink/ink48.xml"/><Relationship Id="rId121" Type="http://schemas.openxmlformats.org/officeDocument/2006/relationships/image" Target="../media/image79.png"/><Relationship Id="rId142" Type="http://schemas.openxmlformats.org/officeDocument/2006/relationships/customXml" Target="../ink/ink70.xml"/><Relationship Id="rId163" Type="http://schemas.openxmlformats.org/officeDocument/2006/relationships/image" Target="../media/image100.png"/><Relationship Id="rId184" Type="http://schemas.openxmlformats.org/officeDocument/2006/relationships/customXml" Target="../ink/ink91.xml"/><Relationship Id="rId219" Type="http://schemas.openxmlformats.org/officeDocument/2006/relationships/image" Target="../media/image128.png"/><Relationship Id="rId230" Type="http://schemas.openxmlformats.org/officeDocument/2006/relationships/customXml" Target="../ink/ink114.xml"/><Relationship Id="rId25" Type="http://schemas.openxmlformats.org/officeDocument/2006/relationships/image" Target="../media/image31.png"/><Relationship Id="rId46" Type="http://schemas.openxmlformats.org/officeDocument/2006/relationships/customXml" Target="../ink/ink22.xml"/><Relationship Id="rId67" Type="http://schemas.openxmlformats.org/officeDocument/2006/relationships/image" Target="../media/image52.png"/><Relationship Id="rId88" Type="http://schemas.openxmlformats.org/officeDocument/2006/relationships/customXml" Target="../ink/ink43.xml"/><Relationship Id="rId111" Type="http://schemas.openxmlformats.org/officeDocument/2006/relationships/image" Target="../media/image74.png"/><Relationship Id="rId132" Type="http://schemas.openxmlformats.org/officeDocument/2006/relationships/customXml" Target="../ink/ink65.xml"/><Relationship Id="rId153" Type="http://schemas.openxmlformats.org/officeDocument/2006/relationships/image" Target="../media/image95.png"/><Relationship Id="rId174" Type="http://schemas.openxmlformats.org/officeDocument/2006/relationships/customXml" Target="../ink/ink86.xml"/><Relationship Id="rId195" Type="http://schemas.openxmlformats.org/officeDocument/2006/relationships/image" Target="../media/image116.png"/><Relationship Id="rId209" Type="http://schemas.openxmlformats.org/officeDocument/2006/relationships/image" Target="../media/image123.png"/><Relationship Id="rId220" Type="http://schemas.openxmlformats.org/officeDocument/2006/relationships/customXml" Target="../ink/ink109.xml"/><Relationship Id="rId241" Type="http://schemas.openxmlformats.org/officeDocument/2006/relationships/image" Target="../media/image139.png"/><Relationship Id="rId15" Type="http://schemas.openxmlformats.org/officeDocument/2006/relationships/image" Target="../media/image26.png"/><Relationship Id="rId36" Type="http://schemas.openxmlformats.org/officeDocument/2006/relationships/customXml" Target="../ink/ink17.xml"/><Relationship Id="rId57" Type="http://schemas.openxmlformats.org/officeDocument/2006/relationships/image" Target="../media/image47.png"/><Relationship Id="rId78" Type="http://schemas.openxmlformats.org/officeDocument/2006/relationships/customXml" Target="../ink/ink38.xml"/><Relationship Id="rId99" Type="http://schemas.openxmlformats.org/officeDocument/2006/relationships/image" Target="../media/image68.png"/><Relationship Id="rId101" Type="http://schemas.openxmlformats.org/officeDocument/2006/relationships/image" Target="../media/image69.png"/><Relationship Id="rId122" Type="http://schemas.openxmlformats.org/officeDocument/2006/relationships/customXml" Target="../ink/ink60.xml"/><Relationship Id="rId143" Type="http://schemas.openxmlformats.org/officeDocument/2006/relationships/image" Target="../media/image90.png"/><Relationship Id="rId164" Type="http://schemas.openxmlformats.org/officeDocument/2006/relationships/customXml" Target="../ink/ink81.xml"/><Relationship Id="rId185" Type="http://schemas.openxmlformats.org/officeDocument/2006/relationships/image" Target="../media/image111.png"/><Relationship Id="rId4" Type="http://schemas.openxmlformats.org/officeDocument/2006/relationships/customXml" Target="../ink/ink1.xml"/><Relationship Id="rId9" Type="http://schemas.openxmlformats.org/officeDocument/2006/relationships/image" Target="../media/image23.png"/><Relationship Id="rId180" Type="http://schemas.openxmlformats.org/officeDocument/2006/relationships/customXml" Target="../ink/ink89.xml"/><Relationship Id="rId210" Type="http://schemas.openxmlformats.org/officeDocument/2006/relationships/customXml" Target="../ink/ink104.xml"/><Relationship Id="rId215" Type="http://schemas.openxmlformats.org/officeDocument/2006/relationships/image" Target="../media/image126.png"/><Relationship Id="rId236" Type="http://schemas.openxmlformats.org/officeDocument/2006/relationships/customXml" Target="../ink/ink117.xml"/><Relationship Id="rId26" Type="http://schemas.openxmlformats.org/officeDocument/2006/relationships/customXml" Target="../ink/ink12.xml"/><Relationship Id="rId231" Type="http://schemas.openxmlformats.org/officeDocument/2006/relationships/image" Target="../media/image134.png"/><Relationship Id="rId47" Type="http://schemas.openxmlformats.org/officeDocument/2006/relationships/image" Target="../media/image42.png"/><Relationship Id="rId68" Type="http://schemas.openxmlformats.org/officeDocument/2006/relationships/customXml" Target="../ink/ink33.xml"/><Relationship Id="rId89" Type="http://schemas.openxmlformats.org/officeDocument/2006/relationships/image" Target="../media/image63.png"/><Relationship Id="rId112" Type="http://schemas.openxmlformats.org/officeDocument/2006/relationships/customXml" Target="../ink/ink55.xml"/><Relationship Id="rId133" Type="http://schemas.openxmlformats.org/officeDocument/2006/relationships/image" Target="../media/image85.png"/><Relationship Id="rId154" Type="http://schemas.openxmlformats.org/officeDocument/2006/relationships/customXml" Target="../ink/ink76.xml"/><Relationship Id="rId175" Type="http://schemas.openxmlformats.org/officeDocument/2006/relationships/image" Target="../media/image106.png"/><Relationship Id="rId196" Type="http://schemas.openxmlformats.org/officeDocument/2006/relationships/customXml" Target="../ink/ink97.xml"/><Relationship Id="rId200" Type="http://schemas.openxmlformats.org/officeDocument/2006/relationships/customXml" Target="../ink/ink99.xml"/><Relationship Id="rId16" Type="http://schemas.openxmlformats.org/officeDocument/2006/relationships/customXml" Target="../ink/ink7.xml"/><Relationship Id="rId221" Type="http://schemas.openxmlformats.org/officeDocument/2006/relationships/image" Target="../media/image129.png"/><Relationship Id="rId242" Type="http://schemas.openxmlformats.org/officeDocument/2006/relationships/customXml" Target="../ink/ink120.xml"/><Relationship Id="rId37" Type="http://schemas.openxmlformats.org/officeDocument/2006/relationships/image" Target="../media/image37.png"/><Relationship Id="rId58" Type="http://schemas.openxmlformats.org/officeDocument/2006/relationships/customXml" Target="../ink/ink28.xml"/><Relationship Id="rId79" Type="http://schemas.openxmlformats.org/officeDocument/2006/relationships/image" Target="../media/image58.png"/><Relationship Id="rId102" Type="http://schemas.openxmlformats.org/officeDocument/2006/relationships/customXml" Target="../ink/ink50.xml"/><Relationship Id="rId123" Type="http://schemas.openxmlformats.org/officeDocument/2006/relationships/image" Target="../media/image80.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image" Target="../media/image101.png"/><Relationship Id="rId186" Type="http://schemas.openxmlformats.org/officeDocument/2006/relationships/customXml" Target="../ink/ink92.xml"/><Relationship Id="rId211" Type="http://schemas.openxmlformats.org/officeDocument/2006/relationships/image" Target="../media/image124.png"/><Relationship Id="rId232" Type="http://schemas.openxmlformats.org/officeDocument/2006/relationships/customXml" Target="../ink/ink115.xml"/><Relationship Id="rId27" Type="http://schemas.openxmlformats.org/officeDocument/2006/relationships/image" Target="../media/image32.png"/><Relationship Id="rId48" Type="http://schemas.openxmlformats.org/officeDocument/2006/relationships/customXml" Target="../ink/ink23.xml"/><Relationship Id="rId69" Type="http://schemas.openxmlformats.org/officeDocument/2006/relationships/image" Target="../media/image53.png"/><Relationship Id="rId113" Type="http://schemas.openxmlformats.org/officeDocument/2006/relationships/image" Target="../media/image75.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image" Target="../media/image96.png"/><Relationship Id="rId176" Type="http://schemas.openxmlformats.org/officeDocument/2006/relationships/customXml" Target="../ink/ink87.xml"/><Relationship Id="rId197" Type="http://schemas.openxmlformats.org/officeDocument/2006/relationships/image" Target="../media/image117.png"/><Relationship Id="rId201" Type="http://schemas.openxmlformats.org/officeDocument/2006/relationships/image" Target="../media/image119.png"/><Relationship Id="rId222" Type="http://schemas.openxmlformats.org/officeDocument/2006/relationships/customXml" Target="../ink/ink110.xml"/><Relationship Id="rId243" Type="http://schemas.openxmlformats.org/officeDocument/2006/relationships/image" Target="../media/image140.png"/><Relationship Id="rId17" Type="http://schemas.openxmlformats.org/officeDocument/2006/relationships/image" Target="../media/image27.png"/><Relationship Id="rId38" Type="http://schemas.openxmlformats.org/officeDocument/2006/relationships/customXml" Target="../ink/ink18.xml"/><Relationship Id="rId59" Type="http://schemas.openxmlformats.org/officeDocument/2006/relationships/image" Target="../media/image48.png"/><Relationship Id="rId103" Type="http://schemas.openxmlformats.org/officeDocument/2006/relationships/image" Target="../media/image70.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64.png"/><Relationship Id="rId145" Type="http://schemas.openxmlformats.org/officeDocument/2006/relationships/image" Target="../media/image91.png"/><Relationship Id="rId166" Type="http://schemas.openxmlformats.org/officeDocument/2006/relationships/customXml" Target="../ink/ink82.xml"/><Relationship Id="rId187" Type="http://schemas.openxmlformats.org/officeDocument/2006/relationships/image" Target="../media/image112.png"/><Relationship Id="rId1" Type="http://schemas.openxmlformats.org/officeDocument/2006/relationships/slideLayout" Target="../slideLayouts/slideLayout3.xml"/><Relationship Id="rId212" Type="http://schemas.openxmlformats.org/officeDocument/2006/relationships/customXml" Target="../ink/ink105.xml"/><Relationship Id="rId233" Type="http://schemas.openxmlformats.org/officeDocument/2006/relationships/image" Target="../media/image135.png"/><Relationship Id="rId28" Type="http://schemas.openxmlformats.org/officeDocument/2006/relationships/customXml" Target="../ink/ink13.xml"/><Relationship Id="rId49" Type="http://schemas.openxmlformats.org/officeDocument/2006/relationships/image" Target="../media/image43.png"/><Relationship Id="rId114" Type="http://schemas.openxmlformats.org/officeDocument/2006/relationships/customXml" Target="../ink/ink56.xml"/><Relationship Id="rId60" Type="http://schemas.openxmlformats.org/officeDocument/2006/relationships/customXml" Target="../ink/ink29.xml"/><Relationship Id="rId81" Type="http://schemas.openxmlformats.org/officeDocument/2006/relationships/image" Target="../media/image59.png"/><Relationship Id="rId135" Type="http://schemas.openxmlformats.org/officeDocument/2006/relationships/image" Target="../media/image86.png"/><Relationship Id="rId156" Type="http://schemas.openxmlformats.org/officeDocument/2006/relationships/customXml" Target="../ink/ink77.xml"/><Relationship Id="rId177" Type="http://schemas.openxmlformats.org/officeDocument/2006/relationships/image" Target="../media/image107.png"/><Relationship Id="rId198" Type="http://schemas.openxmlformats.org/officeDocument/2006/relationships/customXml" Target="../ink/ink98.xml"/><Relationship Id="rId202" Type="http://schemas.openxmlformats.org/officeDocument/2006/relationships/customXml" Target="../ink/ink100.xml"/><Relationship Id="rId223" Type="http://schemas.openxmlformats.org/officeDocument/2006/relationships/image" Target="../media/image130.png"/><Relationship Id="rId244" Type="http://schemas.openxmlformats.org/officeDocument/2006/relationships/customXml" Target="../ink/ink121.xml"/><Relationship Id="rId18" Type="http://schemas.openxmlformats.org/officeDocument/2006/relationships/customXml" Target="../ink/ink8.xml"/><Relationship Id="rId39" Type="http://schemas.openxmlformats.org/officeDocument/2006/relationships/image" Target="../media/image38.png"/><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81.png"/><Relationship Id="rId146" Type="http://schemas.openxmlformats.org/officeDocument/2006/relationships/customXml" Target="../ink/ink72.xml"/><Relationship Id="rId167" Type="http://schemas.openxmlformats.org/officeDocument/2006/relationships/image" Target="../media/image102.png"/><Relationship Id="rId188" Type="http://schemas.openxmlformats.org/officeDocument/2006/relationships/customXml" Target="../ink/ink93.xml"/><Relationship Id="rId71" Type="http://schemas.openxmlformats.org/officeDocument/2006/relationships/image" Target="../media/image54.png"/><Relationship Id="rId92" Type="http://schemas.openxmlformats.org/officeDocument/2006/relationships/customXml" Target="../ink/ink45.xml"/><Relationship Id="rId213" Type="http://schemas.openxmlformats.org/officeDocument/2006/relationships/image" Target="../media/image125.png"/><Relationship Id="rId234" Type="http://schemas.openxmlformats.org/officeDocument/2006/relationships/customXml" Target="../ink/ink116.xml"/><Relationship Id="rId2" Type="http://schemas.openxmlformats.org/officeDocument/2006/relationships/image" Target="../media/image19.png"/><Relationship Id="rId29" Type="http://schemas.openxmlformats.org/officeDocument/2006/relationships/image" Target="../media/image33.png"/><Relationship Id="rId40" Type="http://schemas.openxmlformats.org/officeDocument/2006/relationships/customXml" Target="../ink/ink19.xml"/><Relationship Id="rId115" Type="http://schemas.openxmlformats.org/officeDocument/2006/relationships/image" Target="../media/image76.png"/><Relationship Id="rId136" Type="http://schemas.openxmlformats.org/officeDocument/2006/relationships/customXml" Target="../ink/ink67.xml"/><Relationship Id="rId157" Type="http://schemas.openxmlformats.org/officeDocument/2006/relationships/image" Target="../media/image97.png"/><Relationship Id="rId178" Type="http://schemas.openxmlformats.org/officeDocument/2006/relationships/customXml" Target="../ink/ink88.xml"/><Relationship Id="rId61" Type="http://schemas.openxmlformats.org/officeDocument/2006/relationships/image" Target="../media/image49.png"/><Relationship Id="rId82" Type="http://schemas.openxmlformats.org/officeDocument/2006/relationships/customXml" Target="../ink/ink40.xml"/><Relationship Id="rId199" Type="http://schemas.openxmlformats.org/officeDocument/2006/relationships/image" Target="../media/image118.png"/><Relationship Id="rId203" Type="http://schemas.openxmlformats.org/officeDocument/2006/relationships/image" Target="../media/image120.png"/><Relationship Id="rId19" Type="http://schemas.openxmlformats.org/officeDocument/2006/relationships/image" Target="../media/image28.png"/><Relationship Id="rId224" Type="http://schemas.openxmlformats.org/officeDocument/2006/relationships/customXml" Target="../ink/ink111.xml"/><Relationship Id="rId245" Type="http://schemas.openxmlformats.org/officeDocument/2006/relationships/image" Target="../media/image141.png"/><Relationship Id="rId30" Type="http://schemas.openxmlformats.org/officeDocument/2006/relationships/customXml" Target="../ink/ink14.xml"/><Relationship Id="rId105" Type="http://schemas.openxmlformats.org/officeDocument/2006/relationships/image" Target="../media/image71.png"/><Relationship Id="rId126" Type="http://schemas.openxmlformats.org/officeDocument/2006/relationships/customXml" Target="../ink/ink62.xml"/><Relationship Id="rId147" Type="http://schemas.openxmlformats.org/officeDocument/2006/relationships/image" Target="../media/image92.png"/><Relationship Id="rId168" Type="http://schemas.openxmlformats.org/officeDocument/2006/relationships/customXml" Target="../ink/ink83.xml"/><Relationship Id="rId51" Type="http://schemas.openxmlformats.org/officeDocument/2006/relationships/image" Target="../media/image44.png"/><Relationship Id="rId72" Type="http://schemas.openxmlformats.org/officeDocument/2006/relationships/customXml" Target="../ink/ink35.xml"/><Relationship Id="rId93" Type="http://schemas.openxmlformats.org/officeDocument/2006/relationships/image" Target="../media/image65.png"/><Relationship Id="rId189" Type="http://schemas.openxmlformats.org/officeDocument/2006/relationships/image" Target="../media/image113.png"/><Relationship Id="rId3" Type="http://schemas.openxmlformats.org/officeDocument/2006/relationships/image" Target="../media/image20.png"/><Relationship Id="rId214" Type="http://schemas.openxmlformats.org/officeDocument/2006/relationships/customXml" Target="../ink/ink106.xml"/><Relationship Id="rId235" Type="http://schemas.openxmlformats.org/officeDocument/2006/relationships/image" Target="../media/image136.png"/><Relationship Id="rId116" Type="http://schemas.openxmlformats.org/officeDocument/2006/relationships/customXml" Target="../ink/ink57.xml"/><Relationship Id="rId137" Type="http://schemas.openxmlformats.org/officeDocument/2006/relationships/image" Target="../media/image87.png"/><Relationship Id="rId158" Type="http://schemas.openxmlformats.org/officeDocument/2006/relationships/customXml" Target="../ink/ink78.xml"/><Relationship Id="rId20" Type="http://schemas.openxmlformats.org/officeDocument/2006/relationships/customXml" Target="../ink/ink9.xml"/><Relationship Id="rId41" Type="http://schemas.openxmlformats.org/officeDocument/2006/relationships/image" Target="../media/image39.png"/><Relationship Id="rId62" Type="http://schemas.openxmlformats.org/officeDocument/2006/relationships/customXml" Target="../ink/ink30.xml"/><Relationship Id="rId83" Type="http://schemas.openxmlformats.org/officeDocument/2006/relationships/image" Target="../media/image60.png"/><Relationship Id="rId179" Type="http://schemas.openxmlformats.org/officeDocument/2006/relationships/image" Target="../media/image108.png"/><Relationship Id="rId190" Type="http://schemas.openxmlformats.org/officeDocument/2006/relationships/customXml" Target="../ink/ink94.xml"/><Relationship Id="rId204" Type="http://schemas.openxmlformats.org/officeDocument/2006/relationships/customXml" Target="../ink/ink101.xml"/><Relationship Id="rId225" Type="http://schemas.openxmlformats.org/officeDocument/2006/relationships/image" Target="../media/image131.png"/><Relationship Id="rId246" Type="http://schemas.openxmlformats.org/officeDocument/2006/relationships/customXml" Target="../ink/ink122.xml"/><Relationship Id="rId106" Type="http://schemas.openxmlformats.org/officeDocument/2006/relationships/customXml" Target="../ink/ink52.xml"/><Relationship Id="rId127" Type="http://schemas.openxmlformats.org/officeDocument/2006/relationships/image" Target="../media/image82.png"/><Relationship Id="rId10" Type="http://schemas.openxmlformats.org/officeDocument/2006/relationships/customXml" Target="../ink/ink4.xml"/><Relationship Id="rId31" Type="http://schemas.openxmlformats.org/officeDocument/2006/relationships/image" Target="../media/image34.png"/><Relationship Id="rId52" Type="http://schemas.openxmlformats.org/officeDocument/2006/relationships/customXml" Target="../ink/ink25.xml"/><Relationship Id="rId73" Type="http://schemas.openxmlformats.org/officeDocument/2006/relationships/image" Target="../media/image55.png"/><Relationship Id="rId94" Type="http://schemas.openxmlformats.org/officeDocument/2006/relationships/customXml" Target="../ink/ink46.xml"/><Relationship Id="rId148" Type="http://schemas.openxmlformats.org/officeDocument/2006/relationships/customXml" Target="../ink/ink73.xml"/><Relationship Id="rId169" Type="http://schemas.openxmlformats.org/officeDocument/2006/relationships/image" Target="../media/image103.png"/></Relationships>
</file>

<file path=ppt/slides/_rels/slide15.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customXml" Target="../ink/ink131.xml"/><Relationship Id="rId26" Type="http://schemas.openxmlformats.org/officeDocument/2006/relationships/customXml" Target="../ink/ink135.xml"/><Relationship Id="rId39" Type="http://schemas.openxmlformats.org/officeDocument/2006/relationships/image" Target="../media/image163.png"/><Relationship Id="rId21" Type="http://schemas.openxmlformats.org/officeDocument/2006/relationships/image" Target="../media/image154.png"/><Relationship Id="rId34" Type="http://schemas.openxmlformats.org/officeDocument/2006/relationships/customXml" Target="../ink/ink139.xml"/><Relationship Id="rId42" Type="http://schemas.openxmlformats.org/officeDocument/2006/relationships/customXml" Target="../ink/ink143.xml"/><Relationship Id="rId47" Type="http://schemas.openxmlformats.org/officeDocument/2006/relationships/image" Target="../media/image167.png"/><Relationship Id="rId7" Type="http://schemas.openxmlformats.org/officeDocument/2006/relationships/image" Target="../media/image147.png"/><Relationship Id="rId2" Type="http://schemas.openxmlformats.org/officeDocument/2006/relationships/image" Target="../media/image144.png"/><Relationship Id="rId16" Type="http://schemas.openxmlformats.org/officeDocument/2006/relationships/customXml" Target="../ink/ink130.xml"/><Relationship Id="rId29" Type="http://schemas.openxmlformats.org/officeDocument/2006/relationships/image" Target="../media/image158.png"/><Relationship Id="rId1" Type="http://schemas.openxmlformats.org/officeDocument/2006/relationships/slideLayout" Target="../slideLayouts/slideLayout4.xml"/><Relationship Id="rId6" Type="http://schemas.openxmlformats.org/officeDocument/2006/relationships/customXml" Target="../ink/ink125.xml"/><Relationship Id="rId11" Type="http://schemas.openxmlformats.org/officeDocument/2006/relationships/image" Target="../media/image149.png"/><Relationship Id="rId24" Type="http://schemas.openxmlformats.org/officeDocument/2006/relationships/customXml" Target="../ink/ink134.xml"/><Relationship Id="rId32" Type="http://schemas.openxmlformats.org/officeDocument/2006/relationships/customXml" Target="../ink/ink138.xml"/><Relationship Id="rId37" Type="http://schemas.openxmlformats.org/officeDocument/2006/relationships/image" Target="../media/image162.png"/><Relationship Id="rId40" Type="http://schemas.openxmlformats.org/officeDocument/2006/relationships/customXml" Target="../ink/ink142.xml"/><Relationship Id="rId45" Type="http://schemas.openxmlformats.org/officeDocument/2006/relationships/image" Target="../media/image166.png"/><Relationship Id="rId5" Type="http://schemas.openxmlformats.org/officeDocument/2006/relationships/image" Target="../media/image146.png"/><Relationship Id="rId15" Type="http://schemas.openxmlformats.org/officeDocument/2006/relationships/image" Target="../media/image151.png"/><Relationship Id="rId23" Type="http://schemas.openxmlformats.org/officeDocument/2006/relationships/image" Target="../media/image155.png"/><Relationship Id="rId28" Type="http://schemas.openxmlformats.org/officeDocument/2006/relationships/customXml" Target="../ink/ink136.xml"/><Relationship Id="rId36" Type="http://schemas.openxmlformats.org/officeDocument/2006/relationships/customXml" Target="../ink/ink140.xml"/><Relationship Id="rId10" Type="http://schemas.openxmlformats.org/officeDocument/2006/relationships/customXml" Target="../ink/ink127.xml"/><Relationship Id="rId19" Type="http://schemas.openxmlformats.org/officeDocument/2006/relationships/image" Target="../media/image153.png"/><Relationship Id="rId31" Type="http://schemas.openxmlformats.org/officeDocument/2006/relationships/image" Target="../media/image159.png"/><Relationship Id="rId44" Type="http://schemas.openxmlformats.org/officeDocument/2006/relationships/customXml" Target="../ink/ink144.xml"/><Relationship Id="rId4" Type="http://schemas.openxmlformats.org/officeDocument/2006/relationships/customXml" Target="../ink/ink124.xml"/><Relationship Id="rId9" Type="http://schemas.openxmlformats.org/officeDocument/2006/relationships/image" Target="../media/image148.png"/><Relationship Id="rId14" Type="http://schemas.openxmlformats.org/officeDocument/2006/relationships/customXml" Target="../ink/ink129.xml"/><Relationship Id="rId22" Type="http://schemas.openxmlformats.org/officeDocument/2006/relationships/customXml" Target="../ink/ink133.xml"/><Relationship Id="rId27" Type="http://schemas.openxmlformats.org/officeDocument/2006/relationships/image" Target="../media/image157.png"/><Relationship Id="rId30" Type="http://schemas.openxmlformats.org/officeDocument/2006/relationships/customXml" Target="../ink/ink137.xml"/><Relationship Id="rId35" Type="http://schemas.openxmlformats.org/officeDocument/2006/relationships/image" Target="../media/image161.png"/><Relationship Id="rId43" Type="http://schemas.openxmlformats.org/officeDocument/2006/relationships/image" Target="../media/image165.png"/><Relationship Id="rId8" Type="http://schemas.openxmlformats.org/officeDocument/2006/relationships/customXml" Target="../ink/ink126.xml"/><Relationship Id="rId3" Type="http://schemas.openxmlformats.org/officeDocument/2006/relationships/image" Target="../media/image145.png"/><Relationship Id="rId12" Type="http://schemas.openxmlformats.org/officeDocument/2006/relationships/customXml" Target="../ink/ink128.xml"/><Relationship Id="rId17" Type="http://schemas.openxmlformats.org/officeDocument/2006/relationships/image" Target="../media/image152.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141.xml"/><Relationship Id="rId46" Type="http://schemas.openxmlformats.org/officeDocument/2006/relationships/customXml" Target="../ink/ink145.xml"/><Relationship Id="rId20" Type="http://schemas.openxmlformats.org/officeDocument/2006/relationships/customXml" Target="../ink/ink132.xml"/><Relationship Id="rId41" Type="http://schemas.openxmlformats.org/officeDocument/2006/relationships/image" Target="../media/image1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17" Type="http://schemas.openxmlformats.org/officeDocument/2006/relationships/image" Target="../media/image226.png"/><Relationship Id="rId299" Type="http://schemas.openxmlformats.org/officeDocument/2006/relationships/customXml" Target="../ink/ink294.xml"/><Relationship Id="rId21" Type="http://schemas.openxmlformats.org/officeDocument/2006/relationships/image" Target="../media/image178.png"/><Relationship Id="rId63" Type="http://schemas.openxmlformats.org/officeDocument/2006/relationships/image" Target="../media/image199.png"/><Relationship Id="rId159" Type="http://schemas.openxmlformats.org/officeDocument/2006/relationships/image" Target="../media/image247.png"/><Relationship Id="rId324" Type="http://schemas.openxmlformats.org/officeDocument/2006/relationships/image" Target="../media/image329.png"/><Relationship Id="rId170" Type="http://schemas.openxmlformats.org/officeDocument/2006/relationships/customXml" Target="../ink/ink229.xml"/><Relationship Id="rId226" Type="http://schemas.openxmlformats.org/officeDocument/2006/relationships/customXml" Target="../ink/ink257.xml"/><Relationship Id="rId268" Type="http://schemas.openxmlformats.org/officeDocument/2006/relationships/image" Target="../media/image301.png"/><Relationship Id="rId32" Type="http://schemas.openxmlformats.org/officeDocument/2006/relationships/customXml" Target="../ink/ink160.xml"/><Relationship Id="rId74" Type="http://schemas.openxmlformats.org/officeDocument/2006/relationships/customXml" Target="../ink/ink181.xml"/><Relationship Id="rId128" Type="http://schemas.openxmlformats.org/officeDocument/2006/relationships/customXml" Target="../ink/ink208.xml"/><Relationship Id="rId335" Type="http://schemas.openxmlformats.org/officeDocument/2006/relationships/customXml" Target="../ink/ink312.xml"/><Relationship Id="rId5" Type="http://schemas.openxmlformats.org/officeDocument/2006/relationships/image" Target="../media/image170.png"/><Relationship Id="rId181" Type="http://schemas.openxmlformats.org/officeDocument/2006/relationships/image" Target="../media/image258.png"/><Relationship Id="rId237" Type="http://schemas.openxmlformats.org/officeDocument/2006/relationships/image" Target="../media/image286.png"/><Relationship Id="rId279" Type="http://schemas.openxmlformats.org/officeDocument/2006/relationships/customXml" Target="../ink/ink284.xml"/><Relationship Id="rId43" Type="http://schemas.openxmlformats.org/officeDocument/2006/relationships/image" Target="../media/image189.png"/><Relationship Id="rId139" Type="http://schemas.openxmlformats.org/officeDocument/2006/relationships/image" Target="../media/image237.png"/><Relationship Id="rId290" Type="http://schemas.openxmlformats.org/officeDocument/2006/relationships/image" Target="../media/image312.png"/><Relationship Id="rId304" Type="http://schemas.openxmlformats.org/officeDocument/2006/relationships/image" Target="../media/image319.png"/><Relationship Id="rId346" Type="http://schemas.openxmlformats.org/officeDocument/2006/relationships/image" Target="../media/image340.png"/><Relationship Id="rId85" Type="http://schemas.openxmlformats.org/officeDocument/2006/relationships/image" Target="../media/image210.png"/><Relationship Id="rId150" Type="http://schemas.openxmlformats.org/officeDocument/2006/relationships/customXml" Target="../ink/ink219.xml"/><Relationship Id="rId192" Type="http://schemas.openxmlformats.org/officeDocument/2006/relationships/customXml" Target="../ink/ink240.xml"/><Relationship Id="rId206" Type="http://schemas.openxmlformats.org/officeDocument/2006/relationships/customXml" Target="../ink/ink247.xml"/><Relationship Id="rId248" Type="http://schemas.openxmlformats.org/officeDocument/2006/relationships/customXml" Target="../ink/ink268.xml"/><Relationship Id="rId12" Type="http://schemas.openxmlformats.org/officeDocument/2006/relationships/customXml" Target="../ink/ink150.xml"/><Relationship Id="rId108" Type="http://schemas.openxmlformats.org/officeDocument/2006/relationships/customXml" Target="../ink/ink198.xml"/><Relationship Id="rId315" Type="http://schemas.openxmlformats.org/officeDocument/2006/relationships/customXml" Target="../ink/ink302.xml"/><Relationship Id="rId357" Type="http://schemas.openxmlformats.org/officeDocument/2006/relationships/customXml" Target="../ink/ink323.xml"/><Relationship Id="rId54" Type="http://schemas.openxmlformats.org/officeDocument/2006/relationships/customXml" Target="../ink/ink171.xml"/><Relationship Id="rId96" Type="http://schemas.openxmlformats.org/officeDocument/2006/relationships/customXml" Target="../ink/ink192.xml"/><Relationship Id="rId161" Type="http://schemas.openxmlformats.org/officeDocument/2006/relationships/image" Target="../media/image248.png"/><Relationship Id="rId217" Type="http://schemas.openxmlformats.org/officeDocument/2006/relationships/image" Target="../media/image276.png"/><Relationship Id="rId259" Type="http://schemas.openxmlformats.org/officeDocument/2006/relationships/image" Target="../media/image297.png"/><Relationship Id="rId23" Type="http://schemas.openxmlformats.org/officeDocument/2006/relationships/image" Target="../media/image179.png"/><Relationship Id="rId119" Type="http://schemas.openxmlformats.org/officeDocument/2006/relationships/image" Target="../media/image227.png"/><Relationship Id="rId270" Type="http://schemas.openxmlformats.org/officeDocument/2006/relationships/image" Target="../media/image302.png"/><Relationship Id="rId326" Type="http://schemas.openxmlformats.org/officeDocument/2006/relationships/image" Target="../media/image330.png"/><Relationship Id="rId65" Type="http://schemas.openxmlformats.org/officeDocument/2006/relationships/image" Target="../media/image200.png"/><Relationship Id="rId130" Type="http://schemas.openxmlformats.org/officeDocument/2006/relationships/customXml" Target="../ink/ink209.xml"/><Relationship Id="rId172" Type="http://schemas.openxmlformats.org/officeDocument/2006/relationships/customXml" Target="../ink/ink230.xml"/><Relationship Id="rId228" Type="http://schemas.openxmlformats.org/officeDocument/2006/relationships/customXml" Target="../ink/ink258.xml"/><Relationship Id="rId281" Type="http://schemas.openxmlformats.org/officeDocument/2006/relationships/customXml" Target="../ink/ink285.xml"/><Relationship Id="rId337" Type="http://schemas.openxmlformats.org/officeDocument/2006/relationships/customXml" Target="../ink/ink313.xml"/><Relationship Id="rId34" Type="http://schemas.openxmlformats.org/officeDocument/2006/relationships/customXml" Target="../ink/ink161.xml"/><Relationship Id="rId76" Type="http://schemas.openxmlformats.org/officeDocument/2006/relationships/customXml" Target="../ink/ink182.xml"/><Relationship Id="rId141" Type="http://schemas.openxmlformats.org/officeDocument/2006/relationships/image" Target="../media/image238.png"/><Relationship Id="rId7" Type="http://schemas.openxmlformats.org/officeDocument/2006/relationships/image" Target="../media/image171.png"/><Relationship Id="rId183" Type="http://schemas.openxmlformats.org/officeDocument/2006/relationships/image" Target="../media/image259.png"/><Relationship Id="rId239" Type="http://schemas.openxmlformats.org/officeDocument/2006/relationships/image" Target="../media/image287.png"/><Relationship Id="rId250" Type="http://schemas.openxmlformats.org/officeDocument/2006/relationships/customXml" Target="../ink/ink269.xml"/><Relationship Id="rId292" Type="http://schemas.openxmlformats.org/officeDocument/2006/relationships/image" Target="../media/image313.png"/><Relationship Id="rId306" Type="http://schemas.openxmlformats.org/officeDocument/2006/relationships/image" Target="../media/image320.png"/><Relationship Id="rId45" Type="http://schemas.openxmlformats.org/officeDocument/2006/relationships/image" Target="../media/image190.png"/><Relationship Id="rId87" Type="http://schemas.openxmlformats.org/officeDocument/2006/relationships/image" Target="../media/image211.png"/><Relationship Id="rId110" Type="http://schemas.openxmlformats.org/officeDocument/2006/relationships/customXml" Target="../ink/ink199.xml"/><Relationship Id="rId348" Type="http://schemas.openxmlformats.org/officeDocument/2006/relationships/image" Target="../media/image341.png"/><Relationship Id="rId152" Type="http://schemas.openxmlformats.org/officeDocument/2006/relationships/customXml" Target="../ink/ink220.xml"/><Relationship Id="rId194" Type="http://schemas.openxmlformats.org/officeDocument/2006/relationships/customXml" Target="../ink/ink241.xml"/><Relationship Id="rId208" Type="http://schemas.openxmlformats.org/officeDocument/2006/relationships/customXml" Target="../ink/ink248.xml"/><Relationship Id="rId261" Type="http://schemas.openxmlformats.org/officeDocument/2006/relationships/image" Target="../media/image298.png"/><Relationship Id="rId14" Type="http://schemas.openxmlformats.org/officeDocument/2006/relationships/customXml" Target="../ink/ink151.xml"/><Relationship Id="rId56" Type="http://schemas.openxmlformats.org/officeDocument/2006/relationships/customXml" Target="../ink/ink172.xml"/><Relationship Id="rId317" Type="http://schemas.openxmlformats.org/officeDocument/2006/relationships/customXml" Target="../ink/ink303.xml"/><Relationship Id="rId98" Type="http://schemas.openxmlformats.org/officeDocument/2006/relationships/customXml" Target="../ink/ink193.xml"/><Relationship Id="rId121" Type="http://schemas.openxmlformats.org/officeDocument/2006/relationships/image" Target="../media/image228.png"/><Relationship Id="rId163" Type="http://schemas.openxmlformats.org/officeDocument/2006/relationships/image" Target="../media/image249.png"/><Relationship Id="rId219" Type="http://schemas.openxmlformats.org/officeDocument/2006/relationships/image" Target="../media/image277.png"/><Relationship Id="rId230" Type="http://schemas.openxmlformats.org/officeDocument/2006/relationships/customXml" Target="../ink/ink259.xml"/><Relationship Id="rId25" Type="http://schemas.openxmlformats.org/officeDocument/2006/relationships/image" Target="../media/image180.png"/><Relationship Id="rId46" Type="http://schemas.openxmlformats.org/officeDocument/2006/relationships/customXml" Target="../ink/ink167.xml"/><Relationship Id="rId67" Type="http://schemas.openxmlformats.org/officeDocument/2006/relationships/image" Target="../media/image201.png"/><Relationship Id="rId272" Type="http://schemas.openxmlformats.org/officeDocument/2006/relationships/image" Target="../media/image303.png"/><Relationship Id="rId293" Type="http://schemas.openxmlformats.org/officeDocument/2006/relationships/customXml" Target="../ink/ink291.xml"/><Relationship Id="rId307" Type="http://schemas.openxmlformats.org/officeDocument/2006/relationships/customXml" Target="../ink/ink298.xml"/><Relationship Id="rId328" Type="http://schemas.openxmlformats.org/officeDocument/2006/relationships/image" Target="../media/image331.png"/><Relationship Id="rId349" Type="http://schemas.openxmlformats.org/officeDocument/2006/relationships/customXml" Target="../ink/ink319.xml"/><Relationship Id="rId88" Type="http://schemas.openxmlformats.org/officeDocument/2006/relationships/customXml" Target="../ink/ink188.xml"/><Relationship Id="rId111" Type="http://schemas.openxmlformats.org/officeDocument/2006/relationships/image" Target="../media/image223.png"/><Relationship Id="rId132" Type="http://schemas.openxmlformats.org/officeDocument/2006/relationships/customXml" Target="../ink/ink210.xml"/><Relationship Id="rId153" Type="http://schemas.openxmlformats.org/officeDocument/2006/relationships/image" Target="../media/image244.png"/><Relationship Id="rId174" Type="http://schemas.openxmlformats.org/officeDocument/2006/relationships/customXml" Target="../ink/ink231.xml"/><Relationship Id="rId195" Type="http://schemas.openxmlformats.org/officeDocument/2006/relationships/image" Target="../media/image265.png"/><Relationship Id="rId209" Type="http://schemas.openxmlformats.org/officeDocument/2006/relationships/image" Target="../media/image272.png"/><Relationship Id="rId220" Type="http://schemas.openxmlformats.org/officeDocument/2006/relationships/customXml" Target="../ink/ink254.xml"/><Relationship Id="rId241" Type="http://schemas.openxmlformats.org/officeDocument/2006/relationships/image" Target="../media/image288.png"/><Relationship Id="rId15" Type="http://schemas.openxmlformats.org/officeDocument/2006/relationships/image" Target="../media/image175.png"/><Relationship Id="rId36" Type="http://schemas.openxmlformats.org/officeDocument/2006/relationships/customXml" Target="../ink/ink162.xml"/><Relationship Id="rId57" Type="http://schemas.openxmlformats.org/officeDocument/2006/relationships/image" Target="../media/image196.png"/><Relationship Id="rId262" Type="http://schemas.openxmlformats.org/officeDocument/2006/relationships/customXml" Target="../ink/ink275.xml"/><Relationship Id="rId283" Type="http://schemas.openxmlformats.org/officeDocument/2006/relationships/customXml" Target="../ink/ink286.xml"/><Relationship Id="rId318" Type="http://schemas.openxmlformats.org/officeDocument/2006/relationships/image" Target="../media/image326.png"/><Relationship Id="rId339" Type="http://schemas.openxmlformats.org/officeDocument/2006/relationships/customXml" Target="../ink/ink314.xml"/><Relationship Id="rId78" Type="http://schemas.openxmlformats.org/officeDocument/2006/relationships/customXml" Target="../ink/ink183.xml"/><Relationship Id="rId99" Type="http://schemas.openxmlformats.org/officeDocument/2006/relationships/image" Target="../media/image217.png"/><Relationship Id="rId101" Type="http://schemas.openxmlformats.org/officeDocument/2006/relationships/image" Target="../media/image218.png"/><Relationship Id="rId122" Type="http://schemas.openxmlformats.org/officeDocument/2006/relationships/customXml" Target="../ink/ink205.xml"/><Relationship Id="rId143" Type="http://schemas.openxmlformats.org/officeDocument/2006/relationships/image" Target="../media/image239.png"/><Relationship Id="rId164" Type="http://schemas.openxmlformats.org/officeDocument/2006/relationships/customXml" Target="../ink/ink226.xml"/><Relationship Id="rId185" Type="http://schemas.openxmlformats.org/officeDocument/2006/relationships/image" Target="../media/image260.png"/><Relationship Id="rId350" Type="http://schemas.openxmlformats.org/officeDocument/2006/relationships/image" Target="../media/image342.png"/><Relationship Id="rId9" Type="http://schemas.openxmlformats.org/officeDocument/2006/relationships/image" Target="../media/image172.png"/><Relationship Id="rId210" Type="http://schemas.openxmlformats.org/officeDocument/2006/relationships/customXml" Target="../ink/ink249.xml"/><Relationship Id="rId26" Type="http://schemas.openxmlformats.org/officeDocument/2006/relationships/customXml" Target="../ink/ink157.xml"/><Relationship Id="rId231" Type="http://schemas.openxmlformats.org/officeDocument/2006/relationships/image" Target="../media/image283.png"/><Relationship Id="rId252" Type="http://schemas.openxmlformats.org/officeDocument/2006/relationships/customXml" Target="../ink/ink270.xml"/><Relationship Id="rId273" Type="http://schemas.openxmlformats.org/officeDocument/2006/relationships/customXml" Target="../ink/ink281.xml"/><Relationship Id="rId294" Type="http://schemas.openxmlformats.org/officeDocument/2006/relationships/image" Target="../media/image314.png"/><Relationship Id="rId308" Type="http://schemas.openxmlformats.org/officeDocument/2006/relationships/image" Target="../media/image321.png"/><Relationship Id="rId329" Type="http://schemas.openxmlformats.org/officeDocument/2006/relationships/customXml" Target="../ink/ink309.xml"/><Relationship Id="rId47" Type="http://schemas.openxmlformats.org/officeDocument/2006/relationships/image" Target="../media/image191.png"/><Relationship Id="rId68" Type="http://schemas.openxmlformats.org/officeDocument/2006/relationships/customXml" Target="../ink/ink178.xml"/><Relationship Id="rId89" Type="http://schemas.openxmlformats.org/officeDocument/2006/relationships/image" Target="../media/image212.png"/><Relationship Id="rId112" Type="http://schemas.openxmlformats.org/officeDocument/2006/relationships/customXml" Target="../ink/ink200.xml"/><Relationship Id="rId133" Type="http://schemas.openxmlformats.org/officeDocument/2006/relationships/image" Target="../media/image234.png"/><Relationship Id="rId154" Type="http://schemas.openxmlformats.org/officeDocument/2006/relationships/customXml" Target="../ink/ink221.xml"/><Relationship Id="rId175" Type="http://schemas.openxmlformats.org/officeDocument/2006/relationships/image" Target="../media/image255.png"/><Relationship Id="rId340" Type="http://schemas.openxmlformats.org/officeDocument/2006/relationships/image" Target="../media/image337.png"/><Relationship Id="rId196" Type="http://schemas.openxmlformats.org/officeDocument/2006/relationships/customXml" Target="../ink/ink242.xml"/><Relationship Id="rId200" Type="http://schemas.openxmlformats.org/officeDocument/2006/relationships/customXml" Target="../ink/ink244.xml"/><Relationship Id="rId16" Type="http://schemas.openxmlformats.org/officeDocument/2006/relationships/customXml" Target="../ink/ink152.xml"/><Relationship Id="rId221" Type="http://schemas.openxmlformats.org/officeDocument/2006/relationships/image" Target="../media/image278.png"/><Relationship Id="rId242" Type="http://schemas.openxmlformats.org/officeDocument/2006/relationships/customXml" Target="../ink/ink265.xml"/><Relationship Id="rId263" Type="http://schemas.openxmlformats.org/officeDocument/2006/relationships/image" Target="../media/image299.png"/><Relationship Id="rId284" Type="http://schemas.openxmlformats.org/officeDocument/2006/relationships/image" Target="../media/image309.png"/><Relationship Id="rId319" Type="http://schemas.openxmlformats.org/officeDocument/2006/relationships/customXml" Target="../ink/ink304.xml"/><Relationship Id="rId37" Type="http://schemas.openxmlformats.org/officeDocument/2006/relationships/image" Target="../media/image186.png"/><Relationship Id="rId58" Type="http://schemas.openxmlformats.org/officeDocument/2006/relationships/customXml" Target="../ink/ink173.xml"/><Relationship Id="rId79" Type="http://schemas.openxmlformats.org/officeDocument/2006/relationships/image" Target="../media/image207.png"/><Relationship Id="rId102" Type="http://schemas.openxmlformats.org/officeDocument/2006/relationships/customXml" Target="../ink/ink195.xml"/><Relationship Id="rId123" Type="http://schemas.openxmlformats.org/officeDocument/2006/relationships/image" Target="../media/image229.png"/><Relationship Id="rId144" Type="http://schemas.openxmlformats.org/officeDocument/2006/relationships/customXml" Target="../ink/ink216.xml"/><Relationship Id="rId330" Type="http://schemas.openxmlformats.org/officeDocument/2006/relationships/image" Target="../media/image332.png"/><Relationship Id="rId90" Type="http://schemas.openxmlformats.org/officeDocument/2006/relationships/customXml" Target="../ink/ink189.xml"/><Relationship Id="rId165" Type="http://schemas.openxmlformats.org/officeDocument/2006/relationships/image" Target="../media/image250.png"/><Relationship Id="rId186" Type="http://schemas.openxmlformats.org/officeDocument/2006/relationships/customXml" Target="../ink/ink237.xml"/><Relationship Id="rId351" Type="http://schemas.openxmlformats.org/officeDocument/2006/relationships/customXml" Target="../ink/ink320.xml"/><Relationship Id="rId211" Type="http://schemas.openxmlformats.org/officeDocument/2006/relationships/image" Target="../media/image273.png"/><Relationship Id="rId232" Type="http://schemas.openxmlformats.org/officeDocument/2006/relationships/customXml" Target="../ink/ink260.xml"/><Relationship Id="rId253" Type="http://schemas.openxmlformats.org/officeDocument/2006/relationships/image" Target="../media/image294.png"/><Relationship Id="rId274" Type="http://schemas.openxmlformats.org/officeDocument/2006/relationships/image" Target="../media/image304.png"/><Relationship Id="rId295" Type="http://schemas.openxmlformats.org/officeDocument/2006/relationships/customXml" Target="../ink/ink292.xml"/><Relationship Id="rId309" Type="http://schemas.openxmlformats.org/officeDocument/2006/relationships/customXml" Target="../ink/ink299.xml"/><Relationship Id="rId27" Type="http://schemas.openxmlformats.org/officeDocument/2006/relationships/image" Target="../media/image181.png"/><Relationship Id="rId48" Type="http://schemas.openxmlformats.org/officeDocument/2006/relationships/customXml" Target="../ink/ink168.xml"/><Relationship Id="rId69" Type="http://schemas.openxmlformats.org/officeDocument/2006/relationships/image" Target="../media/image202.png"/><Relationship Id="rId113" Type="http://schemas.openxmlformats.org/officeDocument/2006/relationships/image" Target="../media/image224.png"/><Relationship Id="rId134" Type="http://schemas.openxmlformats.org/officeDocument/2006/relationships/customXml" Target="../ink/ink211.xml"/><Relationship Id="rId320" Type="http://schemas.openxmlformats.org/officeDocument/2006/relationships/image" Target="../media/image327.png"/><Relationship Id="rId80" Type="http://schemas.openxmlformats.org/officeDocument/2006/relationships/customXml" Target="../ink/ink184.xml"/><Relationship Id="rId155" Type="http://schemas.openxmlformats.org/officeDocument/2006/relationships/image" Target="../media/image245.png"/><Relationship Id="rId176" Type="http://schemas.openxmlformats.org/officeDocument/2006/relationships/customXml" Target="../ink/ink232.xml"/><Relationship Id="rId197" Type="http://schemas.openxmlformats.org/officeDocument/2006/relationships/image" Target="../media/image266.png"/><Relationship Id="rId341" Type="http://schemas.openxmlformats.org/officeDocument/2006/relationships/customXml" Target="../ink/ink315.xml"/><Relationship Id="rId201" Type="http://schemas.openxmlformats.org/officeDocument/2006/relationships/image" Target="../media/image268.png"/><Relationship Id="rId222" Type="http://schemas.openxmlformats.org/officeDocument/2006/relationships/customXml" Target="../ink/ink255.xml"/><Relationship Id="rId243" Type="http://schemas.openxmlformats.org/officeDocument/2006/relationships/image" Target="../media/image289.png"/><Relationship Id="rId264" Type="http://schemas.openxmlformats.org/officeDocument/2006/relationships/customXml" Target="../ink/ink276.xml"/><Relationship Id="rId285" Type="http://schemas.openxmlformats.org/officeDocument/2006/relationships/customXml" Target="../ink/ink287.xml"/><Relationship Id="rId17" Type="http://schemas.openxmlformats.org/officeDocument/2006/relationships/image" Target="../media/image176.png"/><Relationship Id="rId38" Type="http://schemas.openxmlformats.org/officeDocument/2006/relationships/customXml" Target="../ink/ink163.xml"/><Relationship Id="rId59" Type="http://schemas.openxmlformats.org/officeDocument/2006/relationships/image" Target="../media/image197.png"/><Relationship Id="rId103" Type="http://schemas.openxmlformats.org/officeDocument/2006/relationships/image" Target="../media/image219.png"/><Relationship Id="rId124" Type="http://schemas.openxmlformats.org/officeDocument/2006/relationships/customXml" Target="../ink/ink206.xml"/><Relationship Id="rId310" Type="http://schemas.openxmlformats.org/officeDocument/2006/relationships/image" Target="../media/image322.png"/><Relationship Id="rId70" Type="http://schemas.openxmlformats.org/officeDocument/2006/relationships/customXml" Target="../ink/ink179.xml"/><Relationship Id="rId91" Type="http://schemas.openxmlformats.org/officeDocument/2006/relationships/image" Target="../media/image213.png"/><Relationship Id="rId145" Type="http://schemas.openxmlformats.org/officeDocument/2006/relationships/image" Target="../media/image240.png"/><Relationship Id="rId166" Type="http://schemas.openxmlformats.org/officeDocument/2006/relationships/customXml" Target="../ink/ink227.xml"/><Relationship Id="rId187" Type="http://schemas.openxmlformats.org/officeDocument/2006/relationships/image" Target="../media/image261.png"/><Relationship Id="rId331" Type="http://schemas.openxmlformats.org/officeDocument/2006/relationships/customXml" Target="../ink/ink310.xml"/><Relationship Id="rId352" Type="http://schemas.openxmlformats.org/officeDocument/2006/relationships/image" Target="../media/image343.png"/><Relationship Id="rId1" Type="http://schemas.openxmlformats.org/officeDocument/2006/relationships/slideLayout" Target="../slideLayouts/slideLayout4.xml"/><Relationship Id="rId212" Type="http://schemas.openxmlformats.org/officeDocument/2006/relationships/customXml" Target="../ink/ink250.xml"/><Relationship Id="rId233" Type="http://schemas.openxmlformats.org/officeDocument/2006/relationships/image" Target="../media/image284.png"/><Relationship Id="rId254" Type="http://schemas.openxmlformats.org/officeDocument/2006/relationships/customXml" Target="../ink/ink271.xml"/><Relationship Id="rId28" Type="http://schemas.openxmlformats.org/officeDocument/2006/relationships/customXml" Target="../ink/ink158.xml"/><Relationship Id="rId49" Type="http://schemas.openxmlformats.org/officeDocument/2006/relationships/image" Target="../media/image192.png"/><Relationship Id="rId114" Type="http://schemas.openxmlformats.org/officeDocument/2006/relationships/customXml" Target="../ink/ink201.xml"/><Relationship Id="rId275" Type="http://schemas.openxmlformats.org/officeDocument/2006/relationships/customXml" Target="../ink/ink282.xml"/><Relationship Id="rId296" Type="http://schemas.openxmlformats.org/officeDocument/2006/relationships/image" Target="../media/image315.png"/><Relationship Id="rId300" Type="http://schemas.openxmlformats.org/officeDocument/2006/relationships/image" Target="../media/image317.png"/><Relationship Id="rId60" Type="http://schemas.openxmlformats.org/officeDocument/2006/relationships/customXml" Target="../ink/ink174.xml"/><Relationship Id="rId81" Type="http://schemas.openxmlformats.org/officeDocument/2006/relationships/image" Target="../media/image208.png"/><Relationship Id="rId135" Type="http://schemas.openxmlformats.org/officeDocument/2006/relationships/image" Target="../media/image235.png"/><Relationship Id="rId156" Type="http://schemas.openxmlformats.org/officeDocument/2006/relationships/customXml" Target="../ink/ink222.xml"/><Relationship Id="rId177" Type="http://schemas.openxmlformats.org/officeDocument/2006/relationships/image" Target="../media/image256.png"/><Relationship Id="rId198" Type="http://schemas.openxmlformats.org/officeDocument/2006/relationships/customXml" Target="../ink/ink243.xml"/><Relationship Id="rId321" Type="http://schemas.openxmlformats.org/officeDocument/2006/relationships/customXml" Target="../ink/ink305.xml"/><Relationship Id="rId342" Type="http://schemas.openxmlformats.org/officeDocument/2006/relationships/image" Target="../media/image338.png"/><Relationship Id="rId202" Type="http://schemas.openxmlformats.org/officeDocument/2006/relationships/customXml" Target="../ink/ink245.xml"/><Relationship Id="rId223" Type="http://schemas.openxmlformats.org/officeDocument/2006/relationships/image" Target="../media/image279.png"/><Relationship Id="rId244" Type="http://schemas.openxmlformats.org/officeDocument/2006/relationships/customXml" Target="../ink/ink266.xml"/><Relationship Id="rId18" Type="http://schemas.openxmlformats.org/officeDocument/2006/relationships/customXml" Target="../ink/ink153.xml"/><Relationship Id="rId39" Type="http://schemas.openxmlformats.org/officeDocument/2006/relationships/image" Target="../media/image187.png"/><Relationship Id="rId265" Type="http://schemas.openxmlformats.org/officeDocument/2006/relationships/image" Target="../media/image300.png"/><Relationship Id="rId286" Type="http://schemas.openxmlformats.org/officeDocument/2006/relationships/image" Target="../media/image310.png"/><Relationship Id="rId50" Type="http://schemas.openxmlformats.org/officeDocument/2006/relationships/customXml" Target="../ink/ink169.xml"/><Relationship Id="rId104" Type="http://schemas.openxmlformats.org/officeDocument/2006/relationships/customXml" Target="../ink/ink196.xml"/><Relationship Id="rId125" Type="http://schemas.openxmlformats.org/officeDocument/2006/relationships/image" Target="../media/image230.png"/><Relationship Id="rId146" Type="http://schemas.openxmlformats.org/officeDocument/2006/relationships/customXml" Target="../ink/ink217.xml"/><Relationship Id="rId167" Type="http://schemas.openxmlformats.org/officeDocument/2006/relationships/image" Target="../media/image251.png"/><Relationship Id="rId188" Type="http://schemas.openxmlformats.org/officeDocument/2006/relationships/customXml" Target="../ink/ink238.xml"/><Relationship Id="rId311" Type="http://schemas.openxmlformats.org/officeDocument/2006/relationships/customXml" Target="../ink/ink300.xml"/><Relationship Id="rId332" Type="http://schemas.openxmlformats.org/officeDocument/2006/relationships/image" Target="../media/image333.png"/><Relationship Id="rId353" Type="http://schemas.openxmlformats.org/officeDocument/2006/relationships/customXml" Target="../ink/ink321.xml"/><Relationship Id="rId71" Type="http://schemas.openxmlformats.org/officeDocument/2006/relationships/image" Target="../media/image203.png"/><Relationship Id="rId92" Type="http://schemas.openxmlformats.org/officeDocument/2006/relationships/customXml" Target="../ink/ink190.xml"/><Relationship Id="rId213" Type="http://schemas.openxmlformats.org/officeDocument/2006/relationships/image" Target="../media/image274.png"/><Relationship Id="rId234" Type="http://schemas.openxmlformats.org/officeDocument/2006/relationships/customXml" Target="../ink/ink261.xml"/><Relationship Id="rId2" Type="http://schemas.openxmlformats.org/officeDocument/2006/relationships/image" Target="../media/image168.png"/><Relationship Id="rId29" Type="http://schemas.openxmlformats.org/officeDocument/2006/relationships/image" Target="../media/image182.png"/><Relationship Id="rId255" Type="http://schemas.openxmlformats.org/officeDocument/2006/relationships/image" Target="../media/image295.png"/><Relationship Id="rId276" Type="http://schemas.openxmlformats.org/officeDocument/2006/relationships/image" Target="../media/image305.png"/><Relationship Id="rId297" Type="http://schemas.openxmlformats.org/officeDocument/2006/relationships/customXml" Target="../ink/ink293.xml"/><Relationship Id="rId40" Type="http://schemas.openxmlformats.org/officeDocument/2006/relationships/customXml" Target="../ink/ink164.xml"/><Relationship Id="rId115" Type="http://schemas.openxmlformats.org/officeDocument/2006/relationships/image" Target="../media/image225.png"/><Relationship Id="rId136" Type="http://schemas.openxmlformats.org/officeDocument/2006/relationships/customXml" Target="../ink/ink212.xml"/><Relationship Id="rId157" Type="http://schemas.openxmlformats.org/officeDocument/2006/relationships/image" Target="../media/image246.png"/><Relationship Id="rId178" Type="http://schemas.openxmlformats.org/officeDocument/2006/relationships/customXml" Target="../ink/ink233.xml"/><Relationship Id="rId301" Type="http://schemas.openxmlformats.org/officeDocument/2006/relationships/customXml" Target="../ink/ink295.xml"/><Relationship Id="rId322" Type="http://schemas.openxmlformats.org/officeDocument/2006/relationships/image" Target="../media/image328.png"/><Relationship Id="rId343" Type="http://schemas.openxmlformats.org/officeDocument/2006/relationships/customXml" Target="../ink/ink316.xml"/><Relationship Id="rId61" Type="http://schemas.openxmlformats.org/officeDocument/2006/relationships/image" Target="../media/image198.png"/><Relationship Id="rId82" Type="http://schemas.openxmlformats.org/officeDocument/2006/relationships/customXml" Target="../ink/ink185.xml"/><Relationship Id="rId199" Type="http://schemas.openxmlformats.org/officeDocument/2006/relationships/image" Target="../media/image267.png"/><Relationship Id="rId203" Type="http://schemas.openxmlformats.org/officeDocument/2006/relationships/image" Target="../media/image269.png"/><Relationship Id="rId19" Type="http://schemas.openxmlformats.org/officeDocument/2006/relationships/image" Target="../media/image177.png"/><Relationship Id="rId224" Type="http://schemas.openxmlformats.org/officeDocument/2006/relationships/customXml" Target="../ink/ink256.xml"/><Relationship Id="rId245" Type="http://schemas.openxmlformats.org/officeDocument/2006/relationships/image" Target="../media/image290.png"/><Relationship Id="rId266" Type="http://schemas.openxmlformats.org/officeDocument/2006/relationships/customXml" Target="../ink/ink277.xml"/><Relationship Id="rId287" Type="http://schemas.openxmlformats.org/officeDocument/2006/relationships/customXml" Target="../ink/ink288.xml"/><Relationship Id="rId30" Type="http://schemas.openxmlformats.org/officeDocument/2006/relationships/customXml" Target="../ink/ink159.xml"/><Relationship Id="rId105" Type="http://schemas.openxmlformats.org/officeDocument/2006/relationships/image" Target="../media/image220.png"/><Relationship Id="rId126" Type="http://schemas.openxmlformats.org/officeDocument/2006/relationships/customXml" Target="../ink/ink207.xml"/><Relationship Id="rId147" Type="http://schemas.openxmlformats.org/officeDocument/2006/relationships/image" Target="../media/image241.png"/><Relationship Id="rId168" Type="http://schemas.openxmlformats.org/officeDocument/2006/relationships/customXml" Target="../ink/ink228.xml"/><Relationship Id="rId312" Type="http://schemas.openxmlformats.org/officeDocument/2006/relationships/image" Target="../media/image323.png"/><Relationship Id="rId333" Type="http://schemas.openxmlformats.org/officeDocument/2006/relationships/customXml" Target="../ink/ink311.xml"/><Relationship Id="rId354" Type="http://schemas.openxmlformats.org/officeDocument/2006/relationships/image" Target="../media/image344.png"/><Relationship Id="rId51" Type="http://schemas.openxmlformats.org/officeDocument/2006/relationships/image" Target="../media/image193.png"/><Relationship Id="rId72" Type="http://schemas.openxmlformats.org/officeDocument/2006/relationships/customXml" Target="../ink/ink180.xml"/><Relationship Id="rId93" Type="http://schemas.openxmlformats.org/officeDocument/2006/relationships/image" Target="../media/image214.png"/><Relationship Id="rId189" Type="http://schemas.openxmlformats.org/officeDocument/2006/relationships/image" Target="../media/image262.png"/><Relationship Id="rId3" Type="http://schemas.openxmlformats.org/officeDocument/2006/relationships/image" Target="../media/image169.png"/><Relationship Id="rId214" Type="http://schemas.openxmlformats.org/officeDocument/2006/relationships/customXml" Target="../ink/ink251.xml"/><Relationship Id="rId235" Type="http://schemas.openxmlformats.org/officeDocument/2006/relationships/image" Target="../media/image285.png"/><Relationship Id="rId256" Type="http://schemas.openxmlformats.org/officeDocument/2006/relationships/customXml" Target="../ink/ink272.xml"/><Relationship Id="rId277" Type="http://schemas.openxmlformats.org/officeDocument/2006/relationships/customXml" Target="../ink/ink283.xml"/><Relationship Id="rId298" Type="http://schemas.openxmlformats.org/officeDocument/2006/relationships/image" Target="../media/image316.png"/><Relationship Id="rId116" Type="http://schemas.openxmlformats.org/officeDocument/2006/relationships/customXml" Target="../ink/ink202.xml"/><Relationship Id="rId137" Type="http://schemas.openxmlformats.org/officeDocument/2006/relationships/image" Target="../media/image236.png"/><Relationship Id="rId158" Type="http://schemas.openxmlformats.org/officeDocument/2006/relationships/customXml" Target="../ink/ink223.xml"/><Relationship Id="rId302" Type="http://schemas.openxmlformats.org/officeDocument/2006/relationships/image" Target="../media/image318.png"/><Relationship Id="rId323" Type="http://schemas.openxmlformats.org/officeDocument/2006/relationships/customXml" Target="../ink/ink306.xml"/><Relationship Id="rId344" Type="http://schemas.openxmlformats.org/officeDocument/2006/relationships/image" Target="../media/image339.png"/><Relationship Id="rId20" Type="http://schemas.openxmlformats.org/officeDocument/2006/relationships/customXml" Target="../ink/ink154.xml"/><Relationship Id="rId41" Type="http://schemas.openxmlformats.org/officeDocument/2006/relationships/image" Target="../media/image188.png"/><Relationship Id="rId62" Type="http://schemas.openxmlformats.org/officeDocument/2006/relationships/customXml" Target="../ink/ink175.xml"/><Relationship Id="rId83" Type="http://schemas.openxmlformats.org/officeDocument/2006/relationships/image" Target="../media/image209.png"/><Relationship Id="rId179" Type="http://schemas.openxmlformats.org/officeDocument/2006/relationships/image" Target="../media/image257.png"/><Relationship Id="rId190" Type="http://schemas.openxmlformats.org/officeDocument/2006/relationships/customXml" Target="../ink/ink239.xml"/><Relationship Id="rId204" Type="http://schemas.openxmlformats.org/officeDocument/2006/relationships/customXml" Target="../ink/ink246.xml"/><Relationship Id="rId225" Type="http://schemas.openxmlformats.org/officeDocument/2006/relationships/image" Target="../media/image280.png"/><Relationship Id="rId246" Type="http://schemas.openxmlformats.org/officeDocument/2006/relationships/customXml" Target="../ink/ink267.xml"/><Relationship Id="rId267" Type="http://schemas.openxmlformats.org/officeDocument/2006/relationships/customXml" Target="../ink/ink278.xml"/><Relationship Id="rId288" Type="http://schemas.openxmlformats.org/officeDocument/2006/relationships/image" Target="../media/image311.png"/><Relationship Id="rId106" Type="http://schemas.openxmlformats.org/officeDocument/2006/relationships/customXml" Target="../ink/ink197.xml"/><Relationship Id="rId127" Type="http://schemas.openxmlformats.org/officeDocument/2006/relationships/image" Target="../media/image231.png"/><Relationship Id="rId313" Type="http://schemas.openxmlformats.org/officeDocument/2006/relationships/customXml" Target="../ink/ink301.xml"/><Relationship Id="rId10" Type="http://schemas.openxmlformats.org/officeDocument/2006/relationships/customXml" Target="../ink/ink149.xml"/><Relationship Id="rId31" Type="http://schemas.openxmlformats.org/officeDocument/2006/relationships/image" Target="../media/image183.png"/><Relationship Id="rId52" Type="http://schemas.openxmlformats.org/officeDocument/2006/relationships/customXml" Target="../ink/ink170.xml"/><Relationship Id="rId73" Type="http://schemas.openxmlformats.org/officeDocument/2006/relationships/image" Target="../media/image204.png"/><Relationship Id="rId94" Type="http://schemas.openxmlformats.org/officeDocument/2006/relationships/customXml" Target="../ink/ink191.xml"/><Relationship Id="rId148" Type="http://schemas.openxmlformats.org/officeDocument/2006/relationships/customXml" Target="../ink/ink218.xml"/><Relationship Id="rId169" Type="http://schemas.openxmlformats.org/officeDocument/2006/relationships/image" Target="../media/image252.png"/><Relationship Id="rId334" Type="http://schemas.openxmlformats.org/officeDocument/2006/relationships/image" Target="../media/image334.png"/><Relationship Id="rId355" Type="http://schemas.openxmlformats.org/officeDocument/2006/relationships/customXml" Target="../ink/ink322.xml"/><Relationship Id="rId4" Type="http://schemas.openxmlformats.org/officeDocument/2006/relationships/customXml" Target="../ink/ink146.xml"/><Relationship Id="rId180" Type="http://schemas.openxmlformats.org/officeDocument/2006/relationships/customXml" Target="../ink/ink234.xml"/><Relationship Id="rId215" Type="http://schemas.openxmlformats.org/officeDocument/2006/relationships/image" Target="../media/image275.png"/><Relationship Id="rId236" Type="http://schemas.openxmlformats.org/officeDocument/2006/relationships/customXml" Target="../ink/ink262.xml"/><Relationship Id="rId257" Type="http://schemas.openxmlformats.org/officeDocument/2006/relationships/image" Target="../media/image296.png"/><Relationship Id="rId278" Type="http://schemas.openxmlformats.org/officeDocument/2006/relationships/image" Target="../media/image306.png"/><Relationship Id="rId303" Type="http://schemas.openxmlformats.org/officeDocument/2006/relationships/customXml" Target="../ink/ink296.xml"/><Relationship Id="rId42" Type="http://schemas.openxmlformats.org/officeDocument/2006/relationships/customXml" Target="../ink/ink165.xml"/><Relationship Id="rId84" Type="http://schemas.openxmlformats.org/officeDocument/2006/relationships/customXml" Target="../ink/ink186.xml"/><Relationship Id="rId138" Type="http://schemas.openxmlformats.org/officeDocument/2006/relationships/customXml" Target="../ink/ink213.xml"/><Relationship Id="rId345" Type="http://schemas.openxmlformats.org/officeDocument/2006/relationships/customXml" Target="../ink/ink317.xml"/><Relationship Id="rId191" Type="http://schemas.openxmlformats.org/officeDocument/2006/relationships/image" Target="../media/image263.png"/><Relationship Id="rId205" Type="http://schemas.openxmlformats.org/officeDocument/2006/relationships/image" Target="../media/image270.png"/><Relationship Id="rId247" Type="http://schemas.openxmlformats.org/officeDocument/2006/relationships/image" Target="../media/image291.png"/><Relationship Id="rId107" Type="http://schemas.openxmlformats.org/officeDocument/2006/relationships/image" Target="../media/image221.png"/><Relationship Id="rId289" Type="http://schemas.openxmlformats.org/officeDocument/2006/relationships/customXml" Target="../ink/ink289.xml"/><Relationship Id="rId11" Type="http://schemas.openxmlformats.org/officeDocument/2006/relationships/image" Target="../media/image173.png"/><Relationship Id="rId53" Type="http://schemas.openxmlformats.org/officeDocument/2006/relationships/image" Target="../media/image194.png"/><Relationship Id="rId149" Type="http://schemas.openxmlformats.org/officeDocument/2006/relationships/image" Target="../media/image242.png"/><Relationship Id="rId314" Type="http://schemas.openxmlformats.org/officeDocument/2006/relationships/image" Target="../media/image324.png"/><Relationship Id="rId356" Type="http://schemas.openxmlformats.org/officeDocument/2006/relationships/image" Target="../media/image345.png"/><Relationship Id="rId95" Type="http://schemas.openxmlformats.org/officeDocument/2006/relationships/image" Target="../media/image215.png"/><Relationship Id="rId160" Type="http://schemas.openxmlformats.org/officeDocument/2006/relationships/customXml" Target="../ink/ink224.xml"/><Relationship Id="rId216" Type="http://schemas.openxmlformats.org/officeDocument/2006/relationships/customXml" Target="../ink/ink252.xml"/><Relationship Id="rId258" Type="http://schemas.openxmlformats.org/officeDocument/2006/relationships/customXml" Target="../ink/ink273.xml"/><Relationship Id="rId22" Type="http://schemas.openxmlformats.org/officeDocument/2006/relationships/customXml" Target="../ink/ink155.xml"/><Relationship Id="rId64" Type="http://schemas.openxmlformats.org/officeDocument/2006/relationships/customXml" Target="../ink/ink176.xml"/><Relationship Id="rId118" Type="http://schemas.openxmlformats.org/officeDocument/2006/relationships/customXml" Target="../ink/ink203.xml"/><Relationship Id="rId325" Type="http://schemas.openxmlformats.org/officeDocument/2006/relationships/customXml" Target="../ink/ink307.xml"/><Relationship Id="rId171" Type="http://schemas.openxmlformats.org/officeDocument/2006/relationships/image" Target="../media/image253.png"/><Relationship Id="rId227" Type="http://schemas.openxmlformats.org/officeDocument/2006/relationships/image" Target="../media/image281.png"/><Relationship Id="rId269" Type="http://schemas.openxmlformats.org/officeDocument/2006/relationships/customXml" Target="../ink/ink279.xml"/><Relationship Id="rId33" Type="http://schemas.openxmlformats.org/officeDocument/2006/relationships/image" Target="../media/image184.png"/><Relationship Id="rId129" Type="http://schemas.openxmlformats.org/officeDocument/2006/relationships/image" Target="../media/image232.png"/><Relationship Id="rId280" Type="http://schemas.openxmlformats.org/officeDocument/2006/relationships/image" Target="../media/image307.png"/><Relationship Id="rId336" Type="http://schemas.openxmlformats.org/officeDocument/2006/relationships/image" Target="../media/image335.png"/><Relationship Id="rId75" Type="http://schemas.openxmlformats.org/officeDocument/2006/relationships/image" Target="../media/image205.png"/><Relationship Id="rId140" Type="http://schemas.openxmlformats.org/officeDocument/2006/relationships/customXml" Target="../ink/ink214.xml"/><Relationship Id="rId182" Type="http://schemas.openxmlformats.org/officeDocument/2006/relationships/customXml" Target="../ink/ink235.xml"/><Relationship Id="rId6" Type="http://schemas.openxmlformats.org/officeDocument/2006/relationships/customXml" Target="../ink/ink147.xml"/><Relationship Id="rId238" Type="http://schemas.openxmlformats.org/officeDocument/2006/relationships/customXml" Target="../ink/ink263.xml"/><Relationship Id="rId291" Type="http://schemas.openxmlformats.org/officeDocument/2006/relationships/customXml" Target="../ink/ink290.xml"/><Relationship Id="rId305" Type="http://schemas.openxmlformats.org/officeDocument/2006/relationships/customXml" Target="../ink/ink297.xml"/><Relationship Id="rId347" Type="http://schemas.openxmlformats.org/officeDocument/2006/relationships/customXml" Target="../ink/ink318.xml"/><Relationship Id="rId44" Type="http://schemas.openxmlformats.org/officeDocument/2006/relationships/customXml" Target="../ink/ink166.xml"/><Relationship Id="rId86" Type="http://schemas.openxmlformats.org/officeDocument/2006/relationships/customXml" Target="../ink/ink187.xml"/><Relationship Id="rId151" Type="http://schemas.openxmlformats.org/officeDocument/2006/relationships/image" Target="../media/image243.png"/><Relationship Id="rId193" Type="http://schemas.openxmlformats.org/officeDocument/2006/relationships/image" Target="../media/image264.png"/><Relationship Id="rId207" Type="http://schemas.openxmlformats.org/officeDocument/2006/relationships/image" Target="../media/image271.png"/><Relationship Id="rId249" Type="http://schemas.openxmlformats.org/officeDocument/2006/relationships/image" Target="../media/image292.png"/><Relationship Id="rId13" Type="http://schemas.openxmlformats.org/officeDocument/2006/relationships/image" Target="../media/image174.png"/><Relationship Id="rId109" Type="http://schemas.openxmlformats.org/officeDocument/2006/relationships/image" Target="../media/image222.png"/><Relationship Id="rId260" Type="http://schemas.openxmlformats.org/officeDocument/2006/relationships/customXml" Target="../ink/ink274.xml"/><Relationship Id="rId316" Type="http://schemas.openxmlformats.org/officeDocument/2006/relationships/image" Target="../media/image325.png"/><Relationship Id="rId55" Type="http://schemas.openxmlformats.org/officeDocument/2006/relationships/image" Target="../media/image195.png"/><Relationship Id="rId97" Type="http://schemas.openxmlformats.org/officeDocument/2006/relationships/image" Target="../media/image216.png"/><Relationship Id="rId120" Type="http://schemas.openxmlformats.org/officeDocument/2006/relationships/customXml" Target="../ink/ink204.xml"/><Relationship Id="rId358" Type="http://schemas.openxmlformats.org/officeDocument/2006/relationships/image" Target="../media/image346.png"/><Relationship Id="rId162" Type="http://schemas.openxmlformats.org/officeDocument/2006/relationships/customXml" Target="../ink/ink225.xml"/><Relationship Id="rId218" Type="http://schemas.openxmlformats.org/officeDocument/2006/relationships/customXml" Target="../ink/ink253.xml"/><Relationship Id="rId271" Type="http://schemas.openxmlformats.org/officeDocument/2006/relationships/customXml" Target="../ink/ink280.xml"/><Relationship Id="rId24" Type="http://schemas.openxmlformats.org/officeDocument/2006/relationships/customXml" Target="../ink/ink156.xml"/><Relationship Id="rId66" Type="http://schemas.openxmlformats.org/officeDocument/2006/relationships/customXml" Target="../ink/ink177.xml"/><Relationship Id="rId131" Type="http://schemas.openxmlformats.org/officeDocument/2006/relationships/image" Target="../media/image233.png"/><Relationship Id="rId327" Type="http://schemas.openxmlformats.org/officeDocument/2006/relationships/customXml" Target="../ink/ink308.xml"/><Relationship Id="rId173" Type="http://schemas.openxmlformats.org/officeDocument/2006/relationships/image" Target="../media/image254.png"/><Relationship Id="rId229" Type="http://schemas.openxmlformats.org/officeDocument/2006/relationships/image" Target="../media/image282.png"/><Relationship Id="rId240" Type="http://schemas.openxmlformats.org/officeDocument/2006/relationships/customXml" Target="../ink/ink264.xml"/><Relationship Id="rId35" Type="http://schemas.openxmlformats.org/officeDocument/2006/relationships/image" Target="../media/image185.png"/><Relationship Id="rId77" Type="http://schemas.openxmlformats.org/officeDocument/2006/relationships/image" Target="../media/image206.png"/><Relationship Id="rId100" Type="http://schemas.openxmlformats.org/officeDocument/2006/relationships/customXml" Target="../ink/ink194.xml"/><Relationship Id="rId282" Type="http://schemas.openxmlformats.org/officeDocument/2006/relationships/image" Target="../media/image308.png"/><Relationship Id="rId338" Type="http://schemas.openxmlformats.org/officeDocument/2006/relationships/image" Target="../media/image336.png"/><Relationship Id="rId8" Type="http://schemas.openxmlformats.org/officeDocument/2006/relationships/customXml" Target="../ink/ink148.xml"/><Relationship Id="rId142" Type="http://schemas.openxmlformats.org/officeDocument/2006/relationships/customXml" Target="../ink/ink215.xml"/><Relationship Id="rId184" Type="http://schemas.openxmlformats.org/officeDocument/2006/relationships/customXml" Target="../ink/ink236.xml"/><Relationship Id="rId251" Type="http://schemas.openxmlformats.org/officeDocument/2006/relationships/image" Target="../media/image293.png"/></Relationships>
</file>

<file path=ppt/slides/_rels/slide18.xml.rels><?xml version="1.0" encoding="UTF-8" standalone="yes"?>
<Relationships xmlns="http://schemas.openxmlformats.org/package/2006/relationships"><Relationship Id="rId13" Type="http://schemas.openxmlformats.org/officeDocument/2006/relationships/image" Target="../media/image353.png"/><Relationship Id="rId18" Type="http://schemas.openxmlformats.org/officeDocument/2006/relationships/customXml" Target="../ink/ink331.xml"/><Relationship Id="rId26" Type="http://schemas.openxmlformats.org/officeDocument/2006/relationships/customXml" Target="../ink/ink335.xml"/><Relationship Id="rId39" Type="http://schemas.openxmlformats.org/officeDocument/2006/relationships/image" Target="../media/image366.png"/><Relationship Id="rId21" Type="http://schemas.openxmlformats.org/officeDocument/2006/relationships/image" Target="../media/image357.png"/><Relationship Id="rId34" Type="http://schemas.openxmlformats.org/officeDocument/2006/relationships/customXml" Target="../ink/ink339.xml"/><Relationship Id="rId42" Type="http://schemas.openxmlformats.org/officeDocument/2006/relationships/customXml" Target="../ink/ink343.xml"/><Relationship Id="rId47" Type="http://schemas.openxmlformats.org/officeDocument/2006/relationships/image" Target="../media/image369.png"/><Relationship Id="rId50" Type="http://schemas.openxmlformats.org/officeDocument/2006/relationships/customXml" Target="../ink/ink347.xml"/><Relationship Id="rId7" Type="http://schemas.openxmlformats.org/officeDocument/2006/relationships/image" Target="../media/image350.png"/><Relationship Id="rId2" Type="http://schemas.openxmlformats.org/officeDocument/2006/relationships/image" Target="../media/image347.png"/><Relationship Id="rId16" Type="http://schemas.openxmlformats.org/officeDocument/2006/relationships/customXml" Target="../ink/ink330.xml"/><Relationship Id="rId29" Type="http://schemas.openxmlformats.org/officeDocument/2006/relationships/image" Target="../media/image361.png"/><Relationship Id="rId11" Type="http://schemas.openxmlformats.org/officeDocument/2006/relationships/image" Target="../media/image352.png"/><Relationship Id="rId24" Type="http://schemas.openxmlformats.org/officeDocument/2006/relationships/customXml" Target="../ink/ink334.xml"/><Relationship Id="rId32" Type="http://schemas.openxmlformats.org/officeDocument/2006/relationships/customXml" Target="../ink/ink338.xml"/><Relationship Id="rId37" Type="http://schemas.openxmlformats.org/officeDocument/2006/relationships/image" Target="../media/image365.png"/><Relationship Id="rId40" Type="http://schemas.openxmlformats.org/officeDocument/2006/relationships/customXml" Target="../ink/ink342.xml"/><Relationship Id="rId45" Type="http://schemas.openxmlformats.org/officeDocument/2006/relationships/image" Target="../media/image368.png"/><Relationship Id="rId5" Type="http://schemas.openxmlformats.org/officeDocument/2006/relationships/image" Target="../media/image349.png"/><Relationship Id="rId15" Type="http://schemas.openxmlformats.org/officeDocument/2006/relationships/image" Target="../media/image354.png"/><Relationship Id="rId23" Type="http://schemas.openxmlformats.org/officeDocument/2006/relationships/image" Target="../media/image358.png"/><Relationship Id="rId28" Type="http://schemas.openxmlformats.org/officeDocument/2006/relationships/customXml" Target="../ink/ink336.xml"/><Relationship Id="rId36" Type="http://schemas.openxmlformats.org/officeDocument/2006/relationships/customXml" Target="../ink/ink340.xml"/><Relationship Id="rId49" Type="http://schemas.openxmlformats.org/officeDocument/2006/relationships/image" Target="../media/image370.png"/><Relationship Id="rId10" Type="http://schemas.openxmlformats.org/officeDocument/2006/relationships/customXml" Target="../ink/ink327.xml"/><Relationship Id="rId19" Type="http://schemas.openxmlformats.org/officeDocument/2006/relationships/image" Target="../media/image356.png"/><Relationship Id="rId31" Type="http://schemas.openxmlformats.org/officeDocument/2006/relationships/image" Target="../media/image362.png"/><Relationship Id="rId44" Type="http://schemas.openxmlformats.org/officeDocument/2006/relationships/customXml" Target="../ink/ink344.xml"/><Relationship Id="rId4" Type="http://schemas.openxmlformats.org/officeDocument/2006/relationships/customXml" Target="../ink/ink324.xml"/><Relationship Id="rId9" Type="http://schemas.openxmlformats.org/officeDocument/2006/relationships/image" Target="../media/image351.png"/><Relationship Id="rId14" Type="http://schemas.openxmlformats.org/officeDocument/2006/relationships/customXml" Target="../ink/ink329.xml"/><Relationship Id="rId22" Type="http://schemas.openxmlformats.org/officeDocument/2006/relationships/customXml" Target="../ink/ink333.xml"/><Relationship Id="rId27" Type="http://schemas.openxmlformats.org/officeDocument/2006/relationships/image" Target="../media/image360.png"/><Relationship Id="rId30" Type="http://schemas.openxmlformats.org/officeDocument/2006/relationships/customXml" Target="../ink/ink337.xml"/><Relationship Id="rId35" Type="http://schemas.openxmlformats.org/officeDocument/2006/relationships/image" Target="../media/image364.png"/><Relationship Id="rId43" Type="http://schemas.openxmlformats.org/officeDocument/2006/relationships/image" Target="../media/image367.png"/><Relationship Id="rId48" Type="http://schemas.openxmlformats.org/officeDocument/2006/relationships/customXml" Target="../ink/ink346.xml"/><Relationship Id="rId8" Type="http://schemas.openxmlformats.org/officeDocument/2006/relationships/customXml" Target="../ink/ink326.xml"/><Relationship Id="rId51" Type="http://schemas.openxmlformats.org/officeDocument/2006/relationships/image" Target="../media/image371.png"/><Relationship Id="rId3" Type="http://schemas.openxmlformats.org/officeDocument/2006/relationships/image" Target="../media/image348.png"/><Relationship Id="rId12" Type="http://schemas.openxmlformats.org/officeDocument/2006/relationships/customXml" Target="../ink/ink328.xml"/><Relationship Id="rId17" Type="http://schemas.openxmlformats.org/officeDocument/2006/relationships/image" Target="../media/image355.png"/><Relationship Id="rId25" Type="http://schemas.openxmlformats.org/officeDocument/2006/relationships/image" Target="../media/image359.png"/><Relationship Id="rId33" Type="http://schemas.openxmlformats.org/officeDocument/2006/relationships/image" Target="../media/image363.png"/><Relationship Id="rId38" Type="http://schemas.openxmlformats.org/officeDocument/2006/relationships/customXml" Target="../ink/ink341.xml"/><Relationship Id="rId46" Type="http://schemas.openxmlformats.org/officeDocument/2006/relationships/customXml" Target="../ink/ink345.xml"/><Relationship Id="rId20" Type="http://schemas.openxmlformats.org/officeDocument/2006/relationships/customXml" Target="../ink/ink332.xml"/><Relationship Id="rId41"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customXml" Target="../ink/ink325.xml"/></Relationships>
</file>

<file path=ppt/slides/_rels/slide19.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customXml" Target="../ink/ink348.xml"/><Relationship Id="rId1" Type="http://schemas.openxmlformats.org/officeDocument/2006/relationships/slideLayout" Target="../slideLayouts/slideLayout4.xml"/><Relationship Id="rId5" Type="http://schemas.openxmlformats.org/officeDocument/2006/relationships/image" Target="../media/image203.png"/><Relationship Id="rId4" Type="http://schemas.openxmlformats.org/officeDocument/2006/relationships/customXml" Target="../ink/ink34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17" Type="http://schemas.openxmlformats.org/officeDocument/2006/relationships/image" Target="../media/image430.png"/><Relationship Id="rId299" Type="http://schemas.openxmlformats.org/officeDocument/2006/relationships/customXml" Target="../ink/ink498.xml"/><Relationship Id="rId21" Type="http://schemas.openxmlformats.org/officeDocument/2006/relationships/image" Target="../media/image383.png"/><Relationship Id="rId63" Type="http://schemas.openxmlformats.org/officeDocument/2006/relationships/image" Target="../media/image403.png"/><Relationship Id="rId159" Type="http://schemas.openxmlformats.org/officeDocument/2006/relationships/image" Target="../media/image451.png"/><Relationship Id="rId324" Type="http://schemas.openxmlformats.org/officeDocument/2006/relationships/image" Target="../media/image533.png"/><Relationship Id="rId170" Type="http://schemas.openxmlformats.org/officeDocument/2006/relationships/customXml" Target="../ink/ink433.xml"/><Relationship Id="rId226" Type="http://schemas.openxmlformats.org/officeDocument/2006/relationships/image" Target="../media/image484.png"/><Relationship Id="rId268" Type="http://schemas.openxmlformats.org/officeDocument/2006/relationships/image" Target="../media/image505.png"/><Relationship Id="rId32" Type="http://schemas.openxmlformats.org/officeDocument/2006/relationships/customXml" Target="../ink/ink364.xml"/><Relationship Id="rId74" Type="http://schemas.openxmlformats.org/officeDocument/2006/relationships/customXml" Target="../ink/ink385.xml"/><Relationship Id="rId128" Type="http://schemas.openxmlformats.org/officeDocument/2006/relationships/customXml" Target="../ink/ink412.xml"/><Relationship Id="rId5" Type="http://schemas.openxmlformats.org/officeDocument/2006/relationships/image" Target="../media/image375.png"/><Relationship Id="rId181" Type="http://schemas.openxmlformats.org/officeDocument/2006/relationships/image" Target="../media/image462.png"/><Relationship Id="rId237" Type="http://schemas.openxmlformats.org/officeDocument/2006/relationships/customXml" Target="../ink/ink467.xml"/><Relationship Id="rId279" Type="http://schemas.openxmlformats.org/officeDocument/2006/relationships/customXml" Target="../ink/ink488.xml"/><Relationship Id="rId43" Type="http://schemas.openxmlformats.org/officeDocument/2006/relationships/image" Target="../media/image393.png"/><Relationship Id="rId139" Type="http://schemas.openxmlformats.org/officeDocument/2006/relationships/image" Target="../media/image441.png"/><Relationship Id="rId290" Type="http://schemas.openxmlformats.org/officeDocument/2006/relationships/image" Target="../media/image516.png"/><Relationship Id="rId304" Type="http://schemas.openxmlformats.org/officeDocument/2006/relationships/image" Target="../media/image523.png"/><Relationship Id="rId85" Type="http://schemas.openxmlformats.org/officeDocument/2006/relationships/image" Target="../media/image414.png"/><Relationship Id="rId150" Type="http://schemas.openxmlformats.org/officeDocument/2006/relationships/customXml" Target="../ink/ink423.xml"/><Relationship Id="rId192" Type="http://schemas.openxmlformats.org/officeDocument/2006/relationships/customXml" Target="../ink/ink444.xml"/><Relationship Id="rId206" Type="http://schemas.openxmlformats.org/officeDocument/2006/relationships/customXml" Target="../ink/ink451.xml"/><Relationship Id="rId248" Type="http://schemas.openxmlformats.org/officeDocument/2006/relationships/image" Target="../media/image495.png"/><Relationship Id="rId12" Type="http://schemas.openxmlformats.org/officeDocument/2006/relationships/customXml" Target="../ink/ink354.xml"/><Relationship Id="rId108" Type="http://schemas.openxmlformats.org/officeDocument/2006/relationships/customXml" Target="../ink/ink402.xml"/><Relationship Id="rId315" Type="http://schemas.openxmlformats.org/officeDocument/2006/relationships/customXml" Target="../ink/ink506.xml"/><Relationship Id="rId54" Type="http://schemas.openxmlformats.org/officeDocument/2006/relationships/customXml" Target="../ink/ink375.xml"/><Relationship Id="rId96" Type="http://schemas.openxmlformats.org/officeDocument/2006/relationships/customXml" Target="../ink/ink396.xml"/><Relationship Id="rId161" Type="http://schemas.openxmlformats.org/officeDocument/2006/relationships/image" Target="../media/image452.png"/><Relationship Id="rId217" Type="http://schemas.openxmlformats.org/officeDocument/2006/relationships/customXml" Target="../ink/ink457.xml"/><Relationship Id="rId259" Type="http://schemas.openxmlformats.org/officeDocument/2006/relationships/customXml" Target="../ink/ink478.xml"/><Relationship Id="rId23" Type="http://schemas.openxmlformats.org/officeDocument/2006/relationships/image" Target="../media/image384.png"/><Relationship Id="rId119" Type="http://schemas.openxmlformats.org/officeDocument/2006/relationships/image" Target="../media/image431.png"/><Relationship Id="rId270" Type="http://schemas.openxmlformats.org/officeDocument/2006/relationships/image" Target="../media/image506.png"/><Relationship Id="rId326" Type="http://schemas.openxmlformats.org/officeDocument/2006/relationships/image" Target="../media/image534.png"/><Relationship Id="rId65" Type="http://schemas.openxmlformats.org/officeDocument/2006/relationships/image" Target="../media/image404.png"/><Relationship Id="rId130" Type="http://schemas.openxmlformats.org/officeDocument/2006/relationships/customXml" Target="../ink/ink413.xml"/><Relationship Id="rId172" Type="http://schemas.openxmlformats.org/officeDocument/2006/relationships/customXml" Target="../ink/ink434.xml"/><Relationship Id="rId228" Type="http://schemas.openxmlformats.org/officeDocument/2006/relationships/image" Target="../media/image485.png"/><Relationship Id="rId281" Type="http://schemas.openxmlformats.org/officeDocument/2006/relationships/customXml" Target="../ink/ink489.xml"/><Relationship Id="rId34" Type="http://schemas.openxmlformats.org/officeDocument/2006/relationships/customXml" Target="../ink/ink365.xml"/><Relationship Id="rId76" Type="http://schemas.openxmlformats.org/officeDocument/2006/relationships/customXml" Target="../ink/ink386.xml"/><Relationship Id="rId141" Type="http://schemas.openxmlformats.org/officeDocument/2006/relationships/image" Target="../media/image442.png"/><Relationship Id="rId7" Type="http://schemas.openxmlformats.org/officeDocument/2006/relationships/image" Target="../media/image376.png"/><Relationship Id="rId162" Type="http://schemas.openxmlformats.org/officeDocument/2006/relationships/customXml" Target="../ink/ink429.xml"/><Relationship Id="rId183" Type="http://schemas.openxmlformats.org/officeDocument/2006/relationships/image" Target="../media/image463.png"/><Relationship Id="rId218" Type="http://schemas.openxmlformats.org/officeDocument/2006/relationships/image" Target="../media/image480.png"/><Relationship Id="rId239" Type="http://schemas.openxmlformats.org/officeDocument/2006/relationships/customXml" Target="../ink/ink468.xml"/><Relationship Id="rId250" Type="http://schemas.openxmlformats.org/officeDocument/2006/relationships/image" Target="../media/image496.png"/><Relationship Id="rId271" Type="http://schemas.openxmlformats.org/officeDocument/2006/relationships/customXml" Target="../ink/ink484.xml"/><Relationship Id="rId292" Type="http://schemas.openxmlformats.org/officeDocument/2006/relationships/image" Target="../media/image517.png"/><Relationship Id="rId306" Type="http://schemas.openxmlformats.org/officeDocument/2006/relationships/image" Target="../media/image524.png"/><Relationship Id="rId24" Type="http://schemas.openxmlformats.org/officeDocument/2006/relationships/customXml" Target="../ink/ink360.xml"/><Relationship Id="rId45" Type="http://schemas.openxmlformats.org/officeDocument/2006/relationships/image" Target="../media/image394.png"/><Relationship Id="rId66" Type="http://schemas.openxmlformats.org/officeDocument/2006/relationships/customXml" Target="../ink/ink381.xml"/><Relationship Id="rId87" Type="http://schemas.openxmlformats.org/officeDocument/2006/relationships/image" Target="../media/image415.png"/><Relationship Id="rId110" Type="http://schemas.openxmlformats.org/officeDocument/2006/relationships/customXml" Target="../ink/ink403.xml"/><Relationship Id="rId131" Type="http://schemas.openxmlformats.org/officeDocument/2006/relationships/image" Target="../media/image437.png"/><Relationship Id="rId327" Type="http://schemas.openxmlformats.org/officeDocument/2006/relationships/customXml" Target="../ink/ink512.xml"/><Relationship Id="rId152" Type="http://schemas.openxmlformats.org/officeDocument/2006/relationships/customXml" Target="../ink/ink424.xml"/><Relationship Id="rId173" Type="http://schemas.openxmlformats.org/officeDocument/2006/relationships/image" Target="../media/image458.png"/><Relationship Id="rId194" Type="http://schemas.openxmlformats.org/officeDocument/2006/relationships/customXml" Target="../ink/ink445.xml"/><Relationship Id="rId208" Type="http://schemas.openxmlformats.org/officeDocument/2006/relationships/customXml" Target="../ink/ink452.xml"/><Relationship Id="rId229" Type="http://schemas.openxmlformats.org/officeDocument/2006/relationships/customXml" Target="../ink/ink463.xml"/><Relationship Id="rId240" Type="http://schemas.openxmlformats.org/officeDocument/2006/relationships/image" Target="../media/image491.png"/><Relationship Id="rId261" Type="http://schemas.openxmlformats.org/officeDocument/2006/relationships/customXml" Target="../ink/ink479.xml"/><Relationship Id="rId14" Type="http://schemas.openxmlformats.org/officeDocument/2006/relationships/customXml" Target="../ink/ink355.xml"/><Relationship Id="rId35" Type="http://schemas.openxmlformats.org/officeDocument/2006/relationships/image" Target="../media/image390.png"/><Relationship Id="rId56" Type="http://schemas.openxmlformats.org/officeDocument/2006/relationships/customXml" Target="../ink/ink376.xml"/><Relationship Id="rId77" Type="http://schemas.openxmlformats.org/officeDocument/2006/relationships/image" Target="../media/image410.png"/><Relationship Id="rId100" Type="http://schemas.openxmlformats.org/officeDocument/2006/relationships/customXml" Target="../ink/ink398.xml"/><Relationship Id="rId282" Type="http://schemas.openxmlformats.org/officeDocument/2006/relationships/image" Target="../media/image512.png"/><Relationship Id="rId317" Type="http://schemas.openxmlformats.org/officeDocument/2006/relationships/customXml" Target="../ink/ink507.xml"/><Relationship Id="rId8" Type="http://schemas.openxmlformats.org/officeDocument/2006/relationships/customXml" Target="../ink/ink352.xml"/><Relationship Id="rId98" Type="http://schemas.openxmlformats.org/officeDocument/2006/relationships/customXml" Target="../ink/ink397.xml"/><Relationship Id="rId121" Type="http://schemas.openxmlformats.org/officeDocument/2006/relationships/image" Target="../media/image432.png"/><Relationship Id="rId142" Type="http://schemas.openxmlformats.org/officeDocument/2006/relationships/customXml" Target="../ink/ink419.xml"/><Relationship Id="rId163" Type="http://schemas.openxmlformats.org/officeDocument/2006/relationships/image" Target="../media/image453.png"/><Relationship Id="rId184" Type="http://schemas.openxmlformats.org/officeDocument/2006/relationships/customXml" Target="../ink/ink440.xml"/><Relationship Id="rId219" Type="http://schemas.openxmlformats.org/officeDocument/2006/relationships/customXml" Target="../ink/ink458.xml"/><Relationship Id="rId230" Type="http://schemas.openxmlformats.org/officeDocument/2006/relationships/image" Target="../media/image486.png"/><Relationship Id="rId251" Type="http://schemas.openxmlformats.org/officeDocument/2006/relationships/customXml" Target="../ink/ink474.xml"/><Relationship Id="rId25" Type="http://schemas.openxmlformats.org/officeDocument/2006/relationships/image" Target="../media/image385.png"/><Relationship Id="rId46" Type="http://schemas.openxmlformats.org/officeDocument/2006/relationships/customXml" Target="../ink/ink371.xml"/><Relationship Id="rId67" Type="http://schemas.openxmlformats.org/officeDocument/2006/relationships/image" Target="../media/image405.png"/><Relationship Id="rId272" Type="http://schemas.openxmlformats.org/officeDocument/2006/relationships/image" Target="../media/image507.png"/><Relationship Id="rId293" Type="http://schemas.openxmlformats.org/officeDocument/2006/relationships/customXml" Target="../ink/ink495.xml"/><Relationship Id="rId307" Type="http://schemas.openxmlformats.org/officeDocument/2006/relationships/customXml" Target="../ink/ink502.xml"/><Relationship Id="rId328" Type="http://schemas.openxmlformats.org/officeDocument/2006/relationships/image" Target="../media/image535.png"/><Relationship Id="rId88" Type="http://schemas.openxmlformats.org/officeDocument/2006/relationships/customXml" Target="../ink/ink392.xml"/><Relationship Id="rId111" Type="http://schemas.openxmlformats.org/officeDocument/2006/relationships/image" Target="../media/image427.png"/><Relationship Id="rId132" Type="http://schemas.openxmlformats.org/officeDocument/2006/relationships/customXml" Target="../ink/ink414.xml"/><Relationship Id="rId153" Type="http://schemas.openxmlformats.org/officeDocument/2006/relationships/image" Target="../media/image448.png"/><Relationship Id="rId174" Type="http://schemas.openxmlformats.org/officeDocument/2006/relationships/customXml" Target="../ink/ink435.xml"/><Relationship Id="rId195" Type="http://schemas.openxmlformats.org/officeDocument/2006/relationships/image" Target="../media/image469.png"/><Relationship Id="rId209" Type="http://schemas.openxmlformats.org/officeDocument/2006/relationships/image" Target="../media/image476.png"/><Relationship Id="rId220" Type="http://schemas.openxmlformats.org/officeDocument/2006/relationships/image" Target="../media/image481.png"/><Relationship Id="rId241" Type="http://schemas.openxmlformats.org/officeDocument/2006/relationships/customXml" Target="../ink/ink469.xml"/><Relationship Id="rId15" Type="http://schemas.openxmlformats.org/officeDocument/2006/relationships/image" Target="../media/image380.png"/><Relationship Id="rId36" Type="http://schemas.openxmlformats.org/officeDocument/2006/relationships/customXml" Target="../ink/ink366.xml"/><Relationship Id="rId57" Type="http://schemas.openxmlformats.org/officeDocument/2006/relationships/image" Target="../media/image400.png"/><Relationship Id="rId262" Type="http://schemas.openxmlformats.org/officeDocument/2006/relationships/image" Target="../media/image502.png"/><Relationship Id="rId283" Type="http://schemas.openxmlformats.org/officeDocument/2006/relationships/customXml" Target="../ink/ink490.xml"/><Relationship Id="rId318" Type="http://schemas.openxmlformats.org/officeDocument/2006/relationships/image" Target="../media/image530.png"/><Relationship Id="rId78" Type="http://schemas.openxmlformats.org/officeDocument/2006/relationships/customXml" Target="../ink/ink387.xml"/><Relationship Id="rId99" Type="http://schemas.openxmlformats.org/officeDocument/2006/relationships/image" Target="../media/image421.png"/><Relationship Id="rId101" Type="http://schemas.openxmlformats.org/officeDocument/2006/relationships/image" Target="../media/image422.png"/><Relationship Id="rId122" Type="http://schemas.openxmlformats.org/officeDocument/2006/relationships/customXml" Target="../ink/ink409.xml"/><Relationship Id="rId143" Type="http://schemas.openxmlformats.org/officeDocument/2006/relationships/image" Target="../media/image443.png"/><Relationship Id="rId164" Type="http://schemas.openxmlformats.org/officeDocument/2006/relationships/customXml" Target="../ink/ink430.xml"/><Relationship Id="rId185" Type="http://schemas.openxmlformats.org/officeDocument/2006/relationships/image" Target="../media/image464.png"/><Relationship Id="rId9" Type="http://schemas.openxmlformats.org/officeDocument/2006/relationships/image" Target="../media/image377.png"/><Relationship Id="rId210" Type="http://schemas.openxmlformats.org/officeDocument/2006/relationships/customXml" Target="../ink/ink453.xml"/><Relationship Id="rId26" Type="http://schemas.openxmlformats.org/officeDocument/2006/relationships/customXml" Target="../ink/ink361.xml"/><Relationship Id="rId231" Type="http://schemas.openxmlformats.org/officeDocument/2006/relationships/customXml" Target="../ink/ink464.xml"/><Relationship Id="rId252" Type="http://schemas.openxmlformats.org/officeDocument/2006/relationships/image" Target="../media/image497.png"/><Relationship Id="rId273" Type="http://schemas.openxmlformats.org/officeDocument/2006/relationships/customXml" Target="../ink/ink485.xml"/><Relationship Id="rId294" Type="http://schemas.openxmlformats.org/officeDocument/2006/relationships/image" Target="../media/image518.png"/><Relationship Id="rId308" Type="http://schemas.openxmlformats.org/officeDocument/2006/relationships/image" Target="../media/image525.png"/><Relationship Id="rId47" Type="http://schemas.openxmlformats.org/officeDocument/2006/relationships/image" Target="../media/image395.png"/><Relationship Id="rId68" Type="http://schemas.openxmlformats.org/officeDocument/2006/relationships/customXml" Target="../ink/ink382.xml"/><Relationship Id="rId89" Type="http://schemas.openxmlformats.org/officeDocument/2006/relationships/image" Target="../media/image416.png"/><Relationship Id="rId112" Type="http://schemas.openxmlformats.org/officeDocument/2006/relationships/customXml" Target="../ink/ink404.xml"/><Relationship Id="rId133" Type="http://schemas.openxmlformats.org/officeDocument/2006/relationships/image" Target="../media/image438.png"/><Relationship Id="rId154" Type="http://schemas.openxmlformats.org/officeDocument/2006/relationships/customXml" Target="../ink/ink425.xml"/><Relationship Id="rId175" Type="http://schemas.openxmlformats.org/officeDocument/2006/relationships/image" Target="../media/image459.png"/><Relationship Id="rId196" Type="http://schemas.openxmlformats.org/officeDocument/2006/relationships/customXml" Target="../ink/ink446.xml"/><Relationship Id="rId200" Type="http://schemas.openxmlformats.org/officeDocument/2006/relationships/customXml" Target="../ink/ink448.xml"/><Relationship Id="rId16" Type="http://schemas.openxmlformats.org/officeDocument/2006/relationships/customXml" Target="../ink/ink356.xml"/><Relationship Id="rId221" Type="http://schemas.openxmlformats.org/officeDocument/2006/relationships/customXml" Target="../ink/ink459.xml"/><Relationship Id="rId242" Type="http://schemas.openxmlformats.org/officeDocument/2006/relationships/image" Target="../media/image492.png"/><Relationship Id="rId263" Type="http://schemas.openxmlformats.org/officeDocument/2006/relationships/customXml" Target="../ink/ink480.xml"/><Relationship Id="rId284" Type="http://schemas.openxmlformats.org/officeDocument/2006/relationships/image" Target="../media/image513.png"/><Relationship Id="rId319" Type="http://schemas.openxmlformats.org/officeDocument/2006/relationships/customXml" Target="../ink/ink508.xml"/><Relationship Id="rId37" Type="http://schemas.openxmlformats.org/officeDocument/2006/relationships/image" Target="../media/image391.png"/><Relationship Id="rId58" Type="http://schemas.openxmlformats.org/officeDocument/2006/relationships/customXml" Target="../ink/ink377.xml"/><Relationship Id="rId79" Type="http://schemas.openxmlformats.org/officeDocument/2006/relationships/image" Target="../media/image411.png"/><Relationship Id="rId102" Type="http://schemas.openxmlformats.org/officeDocument/2006/relationships/customXml" Target="../ink/ink399.xml"/><Relationship Id="rId123" Type="http://schemas.openxmlformats.org/officeDocument/2006/relationships/image" Target="../media/image433.png"/><Relationship Id="rId144" Type="http://schemas.openxmlformats.org/officeDocument/2006/relationships/customXml" Target="../ink/ink420.xml"/><Relationship Id="rId90" Type="http://schemas.openxmlformats.org/officeDocument/2006/relationships/customXml" Target="../ink/ink393.xml"/><Relationship Id="rId165" Type="http://schemas.openxmlformats.org/officeDocument/2006/relationships/image" Target="../media/image454.png"/><Relationship Id="rId186" Type="http://schemas.openxmlformats.org/officeDocument/2006/relationships/customXml" Target="../ink/ink441.xml"/><Relationship Id="rId211" Type="http://schemas.openxmlformats.org/officeDocument/2006/relationships/image" Target="../media/image477.png"/><Relationship Id="rId232" Type="http://schemas.openxmlformats.org/officeDocument/2006/relationships/image" Target="../media/image487.png"/><Relationship Id="rId253" Type="http://schemas.openxmlformats.org/officeDocument/2006/relationships/customXml" Target="../ink/ink475.xml"/><Relationship Id="rId274" Type="http://schemas.openxmlformats.org/officeDocument/2006/relationships/image" Target="../media/image508.png"/><Relationship Id="rId295" Type="http://schemas.openxmlformats.org/officeDocument/2006/relationships/customXml" Target="../ink/ink496.xml"/><Relationship Id="rId309" Type="http://schemas.openxmlformats.org/officeDocument/2006/relationships/customXml" Target="../ink/ink503.xml"/><Relationship Id="rId27" Type="http://schemas.openxmlformats.org/officeDocument/2006/relationships/image" Target="../media/image386.png"/><Relationship Id="rId48" Type="http://schemas.openxmlformats.org/officeDocument/2006/relationships/customXml" Target="../ink/ink372.xml"/><Relationship Id="rId69" Type="http://schemas.openxmlformats.org/officeDocument/2006/relationships/image" Target="../media/image406.png"/><Relationship Id="rId113" Type="http://schemas.openxmlformats.org/officeDocument/2006/relationships/image" Target="../media/image428.png"/><Relationship Id="rId134" Type="http://schemas.openxmlformats.org/officeDocument/2006/relationships/customXml" Target="../ink/ink415.xml"/><Relationship Id="rId320" Type="http://schemas.openxmlformats.org/officeDocument/2006/relationships/image" Target="../media/image531.png"/><Relationship Id="rId80" Type="http://schemas.openxmlformats.org/officeDocument/2006/relationships/customXml" Target="../ink/ink388.xml"/><Relationship Id="rId155" Type="http://schemas.openxmlformats.org/officeDocument/2006/relationships/image" Target="../media/image449.png"/><Relationship Id="rId176" Type="http://schemas.openxmlformats.org/officeDocument/2006/relationships/customXml" Target="../ink/ink436.xml"/><Relationship Id="rId197" Type="http://schemas.openxmlformats.org/officeDocument/2006/relationships/image" Target="../media/image470.png"/><Relationship Id="rId201" Type="http://schemas.openxmlformats.org/officeDocument/2006/relationships/image" Target="../media/image472.png"/><Relationship Id="rId222" Type="http://schemas.openxmlformats.org/officeDocument/2006/relationships/image" Target="../media/image482.png"/><Relationship Id="rId243" Type="http://schemas.openxmlformats.org/officeDocument/2006/relationships/customXml" Target="../ink/ink470.xml"/><Relationship Id="rId264" Type="http://schemas.openxmlformats.org/officeDocument/2006/relationships/image" Target="../media/image503.png"/><Relationship Id="rId285" Type="http://schemas.openxmlformats.org/officeDocument/2006/relationships/customXml" Target="../ink/ink491.xml"/><Relationship Id="rId17" Type="http://schemas.openxmlformats.org/officeDocument/2006/relationships/image" Target="../media/image381.png"/><Relationship Id="rId38" Type="http://schemas.openxmlformats.org/officeDocument/2006/relationships/customXml" Target="../ink/ink367.xml"/><Relationship Id="rId59" Type="http://schemas.openxmlformats.org/officeDocument/2006/relationships/image" Target="../media/image401.png"/><Relationship Id="rId103" Type="http://schemas.openxmlformats.org/officeDocument/2006/relationships/image" Target="../media/image423.png"/><Relationship Id="rId124" Type="http://schemas.openxmlformats.org/officeDocument/2006/relationships/customXml" Target="../ink/ink410.xml"/><Relationship Id="rId310" Type="http://schemas.openxmlformats.org/officeDocument/2006/relationships/image" Target="../media/image526.png"/><Relationship Id="rId70" Type="http://schemas.openxmlformats.org/officeDocument/2006/relationships/customXml" Target="../ink/ink383.xml"/><Relationship Id="rId91" Type="http://schemas.openxmlformats.org/officeDocument/2006/relationships/image" Target="../media/image417.png"/><Relationship Id="rId145" Type="http://schemas.openxmlformats.org/officeDocument/2006/relationships/image" Target="../media/image444.png"/><Relationship Id="rId166" Type="http://schemas.openxmlformats.org/officeDocument/2006/relationships/customXml" Target="../ink/ink431.xml"/><Relationship Id="rId187" Type="http://schemas.openxmlformats.org/officeDocument/2006/relationships/image" Target="../media/image465.png"/><Relationship Id="rId1" Type="http://schemas.openxmlformats.org/officeDocument/2006/relationships/slideLayout" Target="../slideLayouts/slideLayout4.xml"/><Relationship Id="rId212" Type="http://schemas.openxmlformats.org/officeDocument/2006/relationships/customXml" Target="../ink/ink454.xml"/><Relationship Id="rId233" Type="http://schemas.openxmlformats.org/officeDocument/2006/relationships/customXml" Target="../ink/ink465.xml"/><Relationship Id="rId254" Type="http://schemas.openxmlformats.org/officeDocument/2006/relationships/image" Target="../media/image498.png"/><Relationship Id="rId28" Type="http://schemas.openxmlformats.org/officeDocument/2006/relationships/customXml" Target="../ink/ink362.xml"/><Relationship Id="rId49" Type="http://schemas.openxmlformats.org/officeDocument/2006/relationships/image" Target="../media/image396.png"/><Relationship Id="rId114" Type="http://schemas.openxmlformats.org/officeDocument/2006/relationships/customXml" Target="../ink/ink405.xml"/><Relationship Id="rId275" Type="http://schemas.openxmlformats.org/officeDocument/2006/relationships/customXml" Target="../ink/ink486.xml"/><Relationship Id="rId296" Type="http://schemas.openxmlformats.org/officeDocument/2006/relationships/image" Target="../media/image519.png"/><Relationship Id="rId300" Type="http://schemas.openxmlformats.org/officeDocument/2006/relationships/image" Target="../media/image521.png"/><Relationship Id="rId60" Type="http://schemas.openxmlformats.org/officeDocument/2006/relationships/customXml" Target="../ink/ink378.xml"/><Relationship Id="rId81" Type="http://schemas.openxmlformats.org/officeDocument/2006/relationships/image" Target="../media/image412.png"/><Relationship Id="rId135" Type="http://schemas.openxmlformats.org/officeDocument/2006/relationships/image" Target="../media/image439.png"/><Relationship Id="rId156" Type="http://schemas.openxmlformats.org/officeDocument/2006/relationships/customXml" Target="../ink/ink426.xml"/><Relationship Id="rId177" Type="http://schemas.openxmlformats.org/officeDocument/2006/relationships/image" Target="../media/image460.png"/><Relationship Id="rId198" Type="http://schemas.openxmlformats.org/officeDocument/2006/relationships/customXml" Target="../ink/ink447.xml"/><Relationship Id="rId321" Type="http://schemas.openxmlformats.org/officeDocument/2006/relationships/customXml" Target="../ink/ink509.xml"/><Relationship Id="rId202" Type="http://schemas.openxmlformats.org/officeDocument/2006/relationships/customXml" Target="../ink/ink449.xml"/><Relationship Id="rId223" Type="http://schemas.openxmlformats.org/officeDocument/2006/relationships/customXml" Target="../ink/ink460.xml"/><Relationship Id="rId244" Type="http://schemas.openxmlformats.org/officeDocument/2006/relationships/image" Target="../media/image493.png"/><Relationship Id="rId18" Type="http://schemas.openxmlformats.org/officeDocument/2006/relationships/customXml" Target="../ink/ink357.xml"/><Relationship Id="rId39" Type="http://schemas.openxmlformats.org/officeDocument/2006/relationships/image" Target="../media/image392.png"/><Relationship Id="rId265" Type="http://schemas.openxmlformats.org/officeDocument/2006/relationships/customXml" Target="../ink/ink481.xml"/><Relationship Id="rId286" Type="http://schemas.openxmlformats.org/officeDocument/2006/relationships/image" Target="../media/image514.png"/><Relationship Id="rId50" Type="http://schemas.openxmlformats.org/officeDocument/2006/relationships/customXml" Target="../ink/ink373.xml"/><Relationship Id="rId104" Type="http://schemas.openxmlformats.org/officeDocument/2006/relationships/customXml" Target="../ink/ink400.xml"/><Relationship Id="rId125" Type="http://schemas.openxmlformats.org/officeDocument/2006/relationships/image" Target="../media/image434.png"/><Relationship Id="rId146" Type="http://schemas.openxmlformats.org/officeDocument/2006/relationships/customXml" Target="../ink/ink421.xml"/><Relationship Id="rId167" Type="http://schemas.openxmlformats.org/officeDocument/2006/relationships/image" Target="../media/image455.png"/><Relationship Id="rId188" Type="http://schemas.openxmlformats.org/officeDocument/2006/relationships/customXml" Target="../ink/ink442.xml"/><Relationship Id="rId311" Type="http://schemas.openxmlformats.org/officeDocument/2006/relationships/customXml" Target="../ink/ink504.xml"/><Relationship Id="rId71" Type="http://schemas.openxmlformats.org/officeDocument/2006/relationships/image" Target="../media/image407.png"/><Relationship Id="rId92" Type="http://schemas.openxmlformats.org/officeDocument/2006/relationships/customXml" Target="../ink/ink394.xml"/><Relationship Id="rId213" Type="http://schemas.openxmlformats.org/officeDocument/2006/relationships/image" Target="../media/image478.png"/><Relationship Id="rId234" Type="http://schemas.openxmlformats.org/officeDocument/2006/relationships/image" Target="../media/image488.png"/><Relationship Id="rId2" Type="http://schemas.openxmlformats.org/officeDocument/2006/relationships/image" Target="../media/image373.png"/><Relationship Id="rId29" Type="http://schemas.openxmlformats.org/officeDocument/2006/relationships/image" Target="../media/image387.png"/><Relationship Id="rId255" Type="http://schemas.openxmlformats.org/officeDocument/2006/relationships/customXml" Target="../ink/ink476.xml"/><Relationship Id="rId276" Type="http://schemas.openxmlformats.org/officeDocument/2006/relationships/image" Target="../media/image509.png"/><Relationship Id="rId297" Type="http://schemas.openxmlformats.org/officeDocument/2006/relationships/customXml" Target="../ink/ink497.xml"/><Relationship Id="rId40" Type="http://schemas.openxmlformats.org/officeDocument/2006/relationships/customXml" Target="../ink/ink368.xml"/><Relationship Id="rId115" Type="http://schemas.openxmlformats.org/officeDocument/2006/relationships/image" Target="../media/image429.png"/><Relationship Id="rId136" Type="http://schemas.openxmlformats.org/officeDocument/2006/relationships/customXml" Target="../ink/ink416.xml"/><Relationship Id="rId157" Type="http://schemas.openxmlformats.org/officeDocument/2006/relationships/image" Target="../media/image450.png"/><Relationship Id="rId178" Type="http://schemas.openxmlformats.org/officeDocument/2006/relationships/customXml" Target="../ink/ink437.xml"/><Relationship Id="rId301" Type="http://schemas.openxmlformats.org/officeDocument/2006/relationships/customXml" Target="../ink/ink499.xml"/><Relationship Id="rId322" Type="http://schemas.openxmlformats.org/officeDocument/2006/relationships/image" Target="../media/image532.png"/><Relationship Id="rId61" Type="http://schemas.openxmlformats.org/officeDocument/2006/relationships/image" Target="../media/image402.png"/><Relationship Id="rId82" Type="http://schemas.openxmlformats.org/officeDocument/2006/relationships/customXml" Target="../ink/ink389.xml"/><Relationship Id="rId199" Type="http://schemas.openxmlformats.org/officeDocument/2006/relationships/image" Target="../media/image471.png"/><Relationship Id="rId203" Type="http://schemas.openxmlformats.org/officeDocument/2006/relationships/image" Target="../media/image473.png"/><Relationship Id="rId19" Type="http://schemas.openxmlformats.org/officeDocument/2006/relationships/image" Target="../media/image382.png"/><Relationship Id="rId224" Type="http://schemas.openxmlformats.org/officeDocument/2006/relationships/image" Target="../media/image483.png"/><Relationship Id="rId245" Type="http://schemas.openxmlformats.org/officeDocument/2006/relationships/customXml" Target="../ink/ink471.xml"/><Relationship Id="rId266" Type="http://schemas.openxmlformats.org/officeDocument/2006/relationships/image" Target="../media/image504.png"/><Relationship Id="rId287" Type="http://schemas.openxmlformats.org/officeDocument/2006/relationships/customXml" Target="../ink/ink492.xml"/><Relationship Id="rId30" Type="http://schemas.openxmlformats.org/officeDocument/2006/relationships/customXml" Target="../ink/ink363.xml"/><Relationship Id="rId105" Type="http://schemas.openxmlformats.org/officeDocument/2006/relationships/image" Target="../media/image424.png"/><Relationship Id="rId126" Type="http://schemas.openxmlformats.org/officeDocument/2006/relationships/customXml" Target="../ink/ink411.xml"/><Relationship Id="rId147" Type="http://schemas.openxmlformats.org/officeDocument/2006/relationships/image" Target="../media/image445.png"/><Relationship Id="rId168" Type="http://schemas.openxmlformats.org/officeDocument/2006/relationships/customXml" Target="../ink/ink432.xml"/><Relationship Id="rId312" Type="http://schemas.openxmlformats.org/officeDocument/2006/relationships/image" Target="../media/image527.png"/><Relationship Id="rId51" Type="http://schemas.openxmlformats.org/officeDocument/2006/relationships/image" Target="../media/image397.png"/><Relationship Id="rId72" Type="http://schemas.openxmlformats.org/officeDocument/2006/relationships/customXml" Target="../ink/ink384.xml"/><Relationship Id="rId93" Type="http://schemas.openxmlformats.org/officeDocument/2006/relationships/image" Target="../media/image418.png"/><Relationship Id="rId189" Type="http://schemas.openxmlformats.org/officeDocument/2006/relationships/image" Target="../media/image466.png"/><Relationship Id="rId3" Type="http://schemas.openxmlformats.org/officeDocument/2006/relationships/image" Target="../media/image374.png"/><Relationship Id="rId214" Type="http://schemas.openxmlformats.org/officeDocument/2006/relationships/customXml" Target="../ink/ink455.xml"/><Relationship Id="rId235" Type="http://schemas.openxmlformats.org/officeDocument/2006/relationships/customXml" Target="../ink/ink466.xml"/><Relationship Id="rId256" Type="http://schemas.openxmlformats.org/officeDocument/2006/relationships/image" Target="../media/image499.png"/><Relationship Id="rId277" Type="http://schemas.openxmlformats.org/officeDocument/2006/relationships/customXml" Target="../ink/ink487.xml"/><Relationship Id="rId298" Type="http://schemas.openxmlformats.org/officeDocument/2006/relationships/image" Target="../media/image520.png"/><Relationship Id="rId116" Type="http://schemas.openxmlformats.org/officeDocument/2006/relationships/customXml" Target="../ink/ink406.xml"/><Relationship Id="rId137" Type="http://schemas.openxmlformats.org/officeDocument/2006/relationships/image" Target="../media/image440.png"/><Relationship Id="rId158" Type="http://schemas.openxmlformats.org/officeDocument/2006/relationships/customXml" Target="../ink/ink427.xml"/><Relationship Id="rId302" Type="http://schemas.openxmlformats.org/officeDocument/2006/relationships/image" Target="../media/image522.png"/><Relationship Id="rId323" Type="http://schemas.openxmlformats.org/officeDocument/2006/relationships/customXml" Target="../ink/ink510.xml"/><Relationship Id="rId20" Type="http://schemas.openxmlformats.org/officeDocument/2006/relationships/customXml" Target="../ink/ink358.xml"/><Relationship Id="rId41" Type="http://schemas.openxmlformats.org/officeDocument/2006/relationships/image" Target="../media/image203.png"/><Relationship Id="rId62" Type="http://schemas.openxmlformats.org/officeDocument/2006/relationships/customXml" Target="../ink/ink379.xml"/><Relationship Id="rId83" Type="http://schemas.openxmlformats.org/officeDocument/2006/relationships/image" Target="../media/image413.png"/><Relationship Id="rId179" Type="http://schemas.openxmlformats.org/officeDocument/2006/relationships/image" Target="../media/image461.png"/><Relationship Id="rId190" Type="http://schemas.openxmlformats.org/officeDocument/2006/relationships/customXml" Target="../ink/ink443.xml"/><Relationship Id="rId204" Type="http://schemas.openxmlformats.org/officeDocument/2006/relationships/customXml" Target="../ink/ink450.xml"/><Relationship Id="rId225" Type="http://schemas.openxmlformats.org/officeDocument/2006/relationships/customXml" Target="../ink/ink461.xml"/><Relationship Id="rId246" Type="http://schemas.openxmlformats.org/officeDocument/2006/relationships/image" Target="../media/image494.png"/><Relationship Id="rId267" Type="http://schemas.openxmlformats.org/officeDocument/2006/relationships/customXml" Target="../ink/ink482.xml"/><Relationship Id="rId288" Type="http://schemas.openxmlformats.org/officeDocument/2006/relationships/image" Target="../media/image515.png"/><Relationship Id="rId106" Type="http://schemas.openxmlformats.org/officeDocument/2006/relationships/customXml" Target="../ink/ink401.xml"/><Relationship Id="rId127" Type="http://schemas.openxmlformats.org/officeDocument/2006/relationships/image" Target="../media/image435.png"/><Relationship Id="rId313" Type="http://schemas.openxmlformats.org/officeDocument/2006/relationships/customXml" Target="../ink/ink505.xml"/><Relationship Id="rId10" Type="http://schemas.openxmlformats.org/officeDocument/2006/relationships/customXml" Target="../ink/ink353.xml"/><Relationship Id="rId31" Type="http://schemas.openxmlformats.org/officeDocument/2006/relationships/image" Target="../media/image388.png"/><Relationship Id="rId52" Type="http://schemas.openxmlformats.org/officeDocument/2006/relationships/customXml" Target="../ink/ink374.xml"/><Relationship Id="rId73" Type="http://schemas.openxmlformats.org/officeDocument/2006/relationships/image" Target="../media/image408.png"/><Relationship Id="rId94" Type="http://schemas.openxmlformats.org/officeDocument/2006/relationships/customXml" Target="../ink/ink395.xml"/><Relationship Id="rId148" Type="http://schemas.openxmlformats.org/officeDocument/2006/relationships/customXml" Target="../ink/ink422.xml"/><Relationship Id="rId169" Type="http://schemas.openxmlformats.org/officeDocument/2006/relationships/image" Target="../media/image456.png"/><Relationship Id="rId4" Type="http://schemas.openxmlformats.org/officeDocument/2006/relationships/customXml" Target="../ink/ink350.xml"/><Relationship Id="rId180" Type="http://schemas.openxmlformats.org/officeDocument/2006/relationships/customXml" Target="../ink/ink438.xml"/><Relationship Id="rId215" Type="http://schemas.openxmlformats.org/officeDocument/2006/relationships/customXml" Target="../ink/ink456.xml"/><Relationship Id="rId236" Type="http://schemas.openxmlformats.org/officeDocument/2006/relationships/image" Target="../media/image489.png"/><Relationship Id="rId257" Type="http://schemas.openxmlformats.org/officeDocument/2006/relationships/customXml" Target="../ink/ink477.xml"/><Relationship Id="rId278" Type="http://schemas.openxmlformats.org/officeDocument/2006/relationships/image" Target="../media/image510.png"/><Relationship Id="rId303" Type="http://schemas.openxmlformats.org/officeDocument/2006/relationships/customXml" Target="../ink/ink500.xml"/><Relationship Id="rId42" Type="http://schemas.openxmlformats.org/officeDocument/2006/relationships/customXml" Target="../ink/ink369.xml"/><Relationship Id="rId84" Type="http://schemas.openxmlformats.org/officeDocument/2006/relationships/customXml" Target="../ink/ink390.xml"/><Relationship Id="rId138" Type="http://schemas.openxmlformats.org/officeDocument/2006/relationships/customXml" Target="../ink/ink417.xml"/><Relationship Id="rId191" Type="http://schemas.openxmlformats.org/officeDocument/2006/relationships/image" Target="../media/image467.png"/><Relationship Id="rId205" Type="http://schemas.openxmlformats.org/officeDocument/2006/relationships/image" Target="../media/image474.png"/><Relationship Id="rId247" Type="http://schemas.openxmlformats.org/officeDocument/2006/relationships/customXml" Target="../ink/ink472.xml"/><Relationship Id="rId107" Type="http://schemas.openxmlformats.org/officeDocument/2006/relationships/image" Target="../media/image425.png"/><Relationship Id="rId289" Type="http://schemas.openxmlformats.org/officeDocument/2006/relationships/customXml" Target="../ink/ink493.xml"/><Relationship Id="rId11" Type="http://schemas.openxmlformats.org/officeDocument/2006/relationships/image" Target="../media/image378.png"/><Relationship Id="rId53" Type="http://schemas.openxmlformats.org/officeDocument/2006/relationships/image" Target="../media/image398.png"/><Relationship Id="rId149" Type="http://schemas.openxmlformats.org/officeDocument/2006/relationships/image" Target="../media/image446.png"/><Relationship Id="rId314" Type="http://schemas.openxmlformats.org/officeDocument/2006/relationships/image" Target="../media/image528.png"/><Relationship Id="rId95" Type="http://schemas.openxmlformats.org/officeDocument/2006/relationships/image" Target="../media/image419.png"/><Relationship Id="rId160" Type="http://schemas.openxmlformats.org/officeDocument/2006/relationships/customXml" Target="../ink/ink428.xml"/><Relationship Id="rId216" Type="http://schemas.openxmlformats.org/officeDocument/2006/relationships/image" Target="../media/image479.png"/><Relationship Id="rId258" Type="http://schemas.openxmlformats.org/officeDocument/2006/relationships/image" Target="../media/image500.png"/><Relationship Id="rId22" Type="http://schemas.openxmlformats.org/officeDocument/2006/relationships/customXml" Target="../ink/ink359.xml"/><Relationship Id="rId64" Type="http://schemas.openxmlformats.org/officeDocument/2006/relationships/customXml" Target="../ink/ink380.xml"/><Relationship Id="rId118" Type="http://schemas.openxmlformats.org/officeDocument/2006/relationships/customXml" Target="../ink/ink407.xml"/><Relationship Id="rId325" Type="http://schemas.openxmlformats.org/officeDocument/2006/relationships/customXml" Target="../ink/ink511.xml"/><Relationship Id="rId171" Type="http://schemas.openxmlformats.org/officeDocument/2006/relationships/image" Target="../media/image457.png"/><Relationship Id="rId227" Type="http://schemas.openxmlformats.org/officeDocument/2006/relationships/customXml" Target="../ink/ink462.xml"/><Relationship Id="rId269" Type="http://schemas.openxmlformats.org/officeDocument/2006/relationships/customXml" Target="../ink/ink483.xml"/><Relationship Id="rId33" Type="http://schemas.openxmlformats.org/officeDocument/2006/relationships/image" Target="../media/image389.png"/><Relationship Id="rId129" Type="http://schemas.openxmlformats.org/officeDocument/2006/relationships/image" Target="../media/image436.png"/><Relationship Id="rId280" Type="http://schemas.openxmlformats.org/officeDocument/2006/relationships/image" Target="../media/image511.png"/><Relationship Id="rId75" Type="http://schemas.openxmlformats.org/officeDocument/2006/relationships/image" Target="../media/image409.png"/><Relationship Id="rId140" Type="http://schemas.openxmlformats.org/officeDocument/2006/relationships/customXml" Target="../ink/ink418.xml"/><Relationship Id="rId182" Type="http://schemas.openxmlformats.org/officeDocument/2006/relationships/customXml" Target="../ink/ink439.xml"/><Relationship Id="rId6" Type="http://schemas.openxmlformats.org/officeDocument/2006/relationships/customXml" Target="../ink/ink351.xml"/><Relationship Id="rId238" Type="http://schemas.openxmlformats.org/officeDocument/2006/relationships/image" Target="../media/image490.png"/><Relationship Id="rId291" Type="http://schemas.openxmlformats.org/officeDocument/2006/relationships/customXml" Target="../ink/ink494.xml"/><Relationship Id="rId305" Type="http://schemas.openxmlformats.org/officeDocument/2006/relationships/customXml" Target="../ink/ink501.xml"/><Relationship Id="rId44" Type="http://schemas.openxmlformats.org/officeDocument/2006/relationships/customXml" Target="../ink/ink370.xml"/><Relationship Id="rId86" Type="http://schemas.openxmlformats.org/officeDocument/2006/relationships/customXml" Target="../ink/ink391.xml"/><Relationship Id="rId151" Type="http://schemas.openxmlformats.org/officeDocument/2006/relationships/image" Target="../media/image447.png"/><Relationship Id="rId193" Type="http://schemas.openxmlformats.org/officeDocument/2006/relationships/image" Target="../media/image468.png"/><Relationship Id="rId207" Type="http://schemas.openxmlformats.org/officeDocument/2006/relationships/image" Target="../media/image475.png"/><Relationship Id="rId249" Type="http://schemas.openxmlformats.org/officeDocument/2006/relationships/customXml" Target="../ink/ink473.xml"/><Relationship Id="rId13" Type="http://schemas.openxmlformats.org/officeDocument/2006/relationships/image" Target="../media/image379.png"/><Relationship Id="rId109" Type="http://schemas.openxmlformats.org/officeDocument/2006/relationships/image" Target="../media/image426.png"/><Relationship Id="rId260" Type="http://schemas.openxmlformats.org/officeDocument/2006/relationships/image" Target="../media/image501.png"/><Relationship Id="rId316" Type="http://schemas.openxmlformats.org/officeDocument/2006/relationships/image" Target="../media/image529.png"/><Relationship Id="rId55" Type="http://schemas.openxmlformats.org/officeDocument/2006/relationships/image" Target="../media/image399.png"/><Relationship Id="rId97" Type="http://schemas.openxmlformats.org/officeDocument/2006/relationships/image" Target="../media/image420.png"/><Relationship Id="rId120" Type="http://schemas.openxmlformats.org/officeDocument/2006/relationships/customXml" Target="../ink/ink408.xml"/></Relationships>
</file>

<file path=ppt/slides/_rels/slide21.xml.rels><?xml version="1.0" encoding="UTF-8" standalone="yes"?>
<Relationships xmlns="http://schemas.openxmlformats.org/package/2006/relationships"><Relationship Id="rId8" Type="http://schemas.openxmlformats.org/officeDocument/2006/relationships/customXml" Target="../ink/ink515.xml"/><Relationship Id="rId13" Type="http://schemas.openxmlformats.org/officeDocument/2006/relationships/image" Target="../media/image542.png"/><Relationship Id="rId18" Type="http://schemas.openxmlformats.org/officeDocument/2006/relationships/customXml" Target="../ink/ink520.xml"/><Relationship Id="rId3" Type="http://schemas.openxmlformats.org/officeDocument/2006/relationships/image" Target="../media/image537.png"/><Relationship Id="rId21" Type="http://schemas.openxmlformats.org/officeDocument/2006/relationships/image" Target="../media/image546.png"/><Relationship Id="rId7" Type="http://schemas.openxmlformats.org/officeDocument/2006/relationships/image" Target="../media/image539.png"/><Relationship Id="rId12" Type="http://schemas.openxmlformats.org/officeDocument/2006/relationships/customXml" Target="../ink/ink517.xml"/><Relationship Id="rId17" Type="http://schemas.openxmlformats.org/officeDocument/2006/relationships/image" Target="../media/image544.png"/><Relationship Id="rId2" Type="http://schemas.openxmlformats.org/officeDocument/2006/relationships/image" Target="../media/image536.png"/><Relationship Id="rId16" Type="http://schemas.openxmlformats.org/officeDocument/2006/relationships/customXml" Target="../ink/ink519.xml"/><Relationship Id="rId20" Type="http://schemas.openxmlformats.org/officeDocument/2006/relationships/customXml" Target="../ink/ink521.xml"/><Relationship Id="rId1" Type="http://schemas.openxmlformats.org/officeDocument/2006/relationships/slideLayout" Target="../slideLayouts/slideLayout4.xml"/><Relationship Id="rId6" Type="http://schemas.openxmlformats.org/officeDocument/2006/relationships/customXml" Target="../ink/ink514.xml"/><Relationship Id="rId11" Type="http://schemas.openxmlformats.org/officeDocument/2006/relationships/image" Target="../media/image541.png"/><Relationship Id="rId5" Type="http://schemas.openxmlformats.org/officeDocument/2006/relationships/image" Target="../media/image538.png"/><Relationship Id="rId15" Type="http://schemas.openxmlformats.org/officeDocument/2006/relationships/image" Target="../media/image543.png"/><Relationship Id="rId10" Type="http://schemas.openxmlformats.org/officeDocument/2006/relationships/customXml" Target="../ink/ink516.xml"/><Relationship Id="rId19" Type="http://schemas.openxmlformats.org/officeDocument/2006/relationships/image" Target="../media/image545.png"/><Relationship Id="rId4" Type="http://schemas.openxmlformats.org/officeDocument/2006/relationships/customXml" Target="../ink/ink513.xml"/><Relationship Id="rId9" Type="http://schemas.openxmlformats.org/officeDocument/2006/relationships/image" Target="../media/image540.png"/><Relationship Id="rId14" Type="http://schemas.openxmlformats.org/officeDocument/2006/relationships/customXml" Target="../ink/ink518.xml"/></Relationships>
</file>

<file path=ppt/slides/_rels/slide22.xml.rels><?xml version="1.0" encoding="UTF-8" standalone="yes"?>
<Relationships xmlns="http://schemas.openxmlformats.org/package/2006/relationships"><Relationship Id="rId3" Type="http://schemas.openxmlformats.org/officeDocument/2006/relationships/image" Target="../media/image372.png"/><Relationship Id="rId7" Type="http://schemas.openxmlformats.org/officeDocument/2006/relationships/image" Target="../media/image547.png"/><Relationship Id="rId2" Type="http://schemas.openxmlformats.org/officeDocument/2006/relationships/customXml" Target="../ink/ink522.xml"/><Relationship Id="rId1" Type="http://schemas.openxmlformats.org/officeDocument/2006/relationships/slideLayout" Target="../slideLayouts/slideLayout4.xml"/><Relationship Id="rId6" Type="http://schemas.openxmlformats.org/officeDocument/2006/relationships/customXml" Target="../ink/ink524.xml"/><Relationship Id="rId5" Type="http://schemas.openxmlformats.org/officeDocument/2006/relationships/image" Target="../media/image203.png"/><Relationship Id="rId4" Type="http://schemas.openxmlformats.org/officeDocument/2006/relationships/customXml" Target="../ink/ink523.xml"/></Relationships>
</file>

<file path=ppt/slides/_rels/slide23.xml.rels><?xml version="1.0" encoding="UTF-8" standalone="yes"?>
<Relationships xmlns="http://schemas.openxmlformats.org/package/2006/relationships"><Relationship Id="rId117" Type="http://schemas.openxmlformats.org/officeDocument/2006/relationships/image" Target="../media/image606.png"/><Relationship Id="rId21" Type="http://schemas.openxmlformats.org/officeDocument/2006/relationships/image" Target="../media/image558.png"/><Relationship Id="rId42" Type="http://schemas.openxmlformats.org/officeDocument/2006/relationships/customXml" Target="../ink/ink544.xml"/><Relationship Id="rId63" Type="http://schemas.openxmlformats.org/officeDocument/2006/relationships/image" Target="../media/image579.png"/><Relationship Id="rId84" Type="http://schemas.openxmlformats.org/officeDocument/2006/relationships/customXml" Target="../ink/ink565.xml"/><Relationship Id="rId138" Type="http://schemas.openxmlformats.org/officeDocument/2006/relationships/customXml" Target="../ink/ink592.xml"/><Relationship Id="rId159" Type="http://schemas.openxmlformats.org/officeDocument/2006/relationships/image" Target="../media/image627.png"/><Relationship Id="rId170" Type="http://schemas.openxmlformats.org/officeDocument/2006/relationships/customXml" Target="../ink/ink608.xml"/><Relationship Id="rId191" Type="http://schemas.openxmlformats.org/officeDocument/2006/relationships/image" Target="../media/image643.png"/><Relationship Id="rId205" Type="http://schemas.openxmlformats.org/officeDocument/2006/relationships/image" Target="../media/image650.png"/><Relationship Id="rId226" Type="http://schemas.openxmlformats.org/officeDocument/2006/relationships/customXml" Target="../ink/ink636.xml"/><Relationship Id="rId107" Type="http://schemas.openxmlformats.org/officeDocument/2006/relationships/image" Target="../media/image601.png"/><Relationship Id="rId11" Type="http://schemas.openxmlformats.org/officeDocument/2006/relationships/image" Target="../media/image553.png"/><Relationship Id="rId32" Type="http://schemas.openxmlformats.org/officeDocument/2006/relationships/customXml" Target="../ink/ink539.xml"/><Relationship Id="rId53" Type="http://schemas.openxmlformats.org/officeDocument/2006/relationships/image" Target="../media/image574.png"/><Relationship Id="rId74" Type="http://schemas.openxmlformats.org/officeDocument/2006/relationships/customXml" Target="../ink/ink560.xml"/><Relationship Id="rId128" Type="http://schemas.openxmlformats.org/officeDocument/2006/relationships/customXml" Target="../ink/ink587.xml"/><Relationship Id="rId149" Type="http://schemas.openxmlformats.org/officeDocument/2006/relationships/image" Target="../media/image622.png"/><Relationship Id="rId5" Type="http://schemas.openxmlformats.org/officeDocument/2006/relationships/image" Target="../media/image550.png"/><Relationship Id="rId95" Type="http://schemas.openxmlformats.org/officeDocument/2006/relationships/image" Target="../media/image595.png"/><Relationship Id="rId160" Type="http://schemas.openxmlformats.org/officeDocument/2006/relationships/customXml" Target="../ink/ink603.xml"/><Relationship Id="rId181" Type="http://schemas.openxmlformats.org/officeDocument/2006/relationships/image" Target="../media/image638.png"/><Relationship Id="rId216" Type="http://schemas.openxmlformats.org/officeDocument/2006/relationships/customXml" Target="../ink/ink631.xml"/><Relationship Id="rId22" Type="http://schemas.openxmlformats.org/officeDocument/2006/relationships/customXml" Target="../ink/ink534.xml"/><Relationship Id="rId43" Type="http://schemas.openxmlformats.org/officeDocument/2006/relationships/image" Target="../media/image569.png"/><Relationship Id="rId64" Type="http://schemas.openxmlformats.org/officeDocument/2006/relationships/customXml" Target="../ink/ink555.xml"/><Relationship Id="rId118" Type="http://schemas.openxmlformats.org/officeDocument/2006/relationships/customXml" Target="../ink/ink582.xml"/><Relationship Id="rId139" Type="http://schemas.openxmlformats.org/officeDocument/2006/relationships/image" Target="../media/image617.png"/><Relationship Id="rId85" Type="http://schemas.openxmlformats.org/officeDocument/2006/relationships/image" Target="../media/image590.png"/><Relationship Id="rId150" Type="http://schemas.openxmlformats.org/officeDocument/2006/relationships/customXml" Target="../ink/ink598.xml"/><Relationship Id="rId171" Type="http://schemas.openxmlformats.org/officeDocument/2006/relationships/image" Target="../media/image633.png"/><Relationship Id="rId192" Type="http://schemas.openxmlformats.org/officeDocument/2006/relationships/customXml" Target="../ink/ink619.xml"/><Relationship Id="rId206" Type="http://schemas.openxmlformats.org/officeDocument/2006/relationships/customXml" Target="../ink/ink626.xml"/><Relationship Id="rId227" Type="http://schemas.openxmlformats.org/officeDocument/2006/relationships/image" Target="../media/image661.png"/><Relationship Id="rId12" Type="http://schemas.openxmlformats.org/officeDocument/2006/relationships/customXml" Target="../ink/ink529.xml"/><Relationship Id="rId33" Type="http://schemas.openxmlformats.org/officeDocument/2006/relationships/image" Target="../media/image564.png"/><Relationship Id="rId108" Type="http://schemas.openxmlformats.org/officeDocument/2006/relationships/customXml" Target="../ink/ink577.xml"/><Relationship Id="rId129" Type="http://schemas.openxmlformats.org/officeDocument/2006/relationships/image" Target="../media/image612.png"/><Relationship Id="rId54" Type="http://schemas.openxmlformats.org/officeDocument/2006/relationships/customXml" Target="../ink/ink550.xml"/><Relationship Id="rId75" Type="http://schemas.openxmlformats.org/officeDocument/2006/relationships/image" Target="../media/image585.png"/><Relationship Id="rId96" Type="http://schemas.openxmlformats.org/officeDocument/2006/relationships/customXml" Target="../ink/ink571.xml"/><Relationship Id="rId140" Type="http://schemas.openxmlformats.org/officeDocument/2006/relationships/customXml" Target="../ink/ink593.xml"/><Relationship Id="rId161" Type="http://schemas.openxmlformats.org/officeDocument/2006/relationships/image" Target="../media/image628.png"/><Relationship Id="rId182" Type="http://schemas.openxmlformats.org/officeDocument/2006/relationships/customXml" Target="../ink/ink614.xml"/><Relationship Id="rId217" Type="http://schemas.openxmlformats.org/officeDocument/2006/relationships/image" Target="../media/image656.png"/><Relationship Id="rId6" Type="http://schemas.openxmlformats.org/officeDocument/2006/relationships/customXml" Target="../ink/ink526.xml"/><Relationship Id="rId23" Type="http://schemas.openxmlformats.org/officeDocument/2006/relationships/image" Target="../media/image559.png"/><Relationship Id="rId119" Type="http://schemas.openxmlformats.org/officeDocument/2006/relationships/image" Target="../media/image607.png"/><Relationship Id="rId44" Type="http://schemas.openxmlformats.org/officeDocument/2006/relationships/customXml" Target="../ink/ink545.xml"/><Relationship Id="rId65" Type="http://schemas.openxmlformats.org/officeDocument/2006/relationships/image" Target="../media/image580.png"/><Relationship Id="rId86" Type="http://schemas.openxmlformats.org/officeDocument/2006/relationships/customXml" Target="../ink/ink566.xml"/><Relationship Id="rId130" Type="http://schemas.openxmlformats.org/officeDocument/2006/relationships/customXml" Target="../ink/ink588.xml"/><Relationship Id="rId151" Type="http://schemas.openxmlformats.org/officeDocument/2006/relationships/image" Target="../media/image623.png"/><Relationship Id="rId172" Type="http://schemas.openxmlformats.org/officeDocument/2006/relationships/customXml" Target="../ink/ink609.xml"/><Relationship Id="rId193" Type="http://schemas.openxmlformats.org/officeDocument/2006/relationships/image" Target="../media/image644.png"/><Relationship Id="rId207" Type="http://schemas.openxmlformats.org/officeDocument/2006/relationships/image" Target="../media/image651.png"/><Relationship Id="rId228" Type="http://schemas.openxmlformats.org/officeDocument/2006/relationships/customXml" Target="../ink/ink637.xml"/><Relationship Id="rId13" Type="http://schemas.openxmlformats.org/officeDocument/2006/relationships/image" Target="../media/image554.png"/><Relationship Id="rId109" Type="http://schemas.openxmlformats.org/officeDocument/2006/relationships/image" Target="../media/image602.png"/><Relationship Id="rId34" Type="http://schemas.openxmlformats.org/officeDocument/2006/relationships/customXml" Target="../ink/ink540.xml"/><Relationship Id="rId55" Type="http://schemas.openxmlformats.org/officeDocument/2006/relationships/image" Target="../media/image575.png"/><Relationship Id="rId76" Type="http://schemas.openxmlformats.org/officeDocument/2006/relationships/customXml" Target="../ink/ink561.xml"/><Relationship Id="rId97" Type="http://schemas.openxmlformats.org/officeDocument/2006/relationships/image" Target="../media/image596.png"/><Relationship Id="rId120" Type="http://schemas.openxmlformats.org/officeDocument/2006/relationships/customXml" Target="../ink/ink583.xml"/><Relationship Id="rId141" Type="http://schemas.openxmlformats.org/officeDocument/2006/relationships/image" Target="../media/image618.png"/><Relationship Id="rId7" Type="http://schemas.openxmlformats.org/officeDocument/2006/relationships/image" Target="../media/image551.png"/><Relationship Id="rId162" Type="http://schemas.openxmlformats.org/officeDocument/2006/relationships/customXml" Target="../ink/ink604.xml"/><Relationship Id="rId183" Type="http://schemas.openxmlformats.org/officeDocument/2006/relationships/image" Target="../media/image639.png"/><Relationship Id="rId218" Type="http://schemas.openxmlformats.org/officeDocument/2006/relationships/customXml" Target="../ink/ink632.xml"/><Relationship Id="rId24" Type="http://schemas.openxmlformats.org/officeDocument/2006/relationships/customXml" Target="../ink/ink535.xml"/><Relationship Id="rId45" Type="http://schemas.openxmlformats.org/officeDocument/2006/relationships/image" Target="../media/image570.png"/><Relationship Id="rId66" Type="http://schemas.openxmlformats.org/officeDocument/2006/relationships/customXml" Target="../ink/ink556.xml"/><Relationship Id="rId87" Type="http://schemas.openxmlformats.org/officeDocument/2006/relationships/image" Target="../media/image591.png"/><Relationship Id="rId110" Type="http://schemas.openxmlformats.org/officeDocument/2006/relationships/customXml" Target="../ink/ink578.xml"/><Relationship Id="rId131" Type="http://schemas.openxmlformats.org/officeDocument/2006/relationships/image" Target="../media/image613.png"/><Relationship Id="rId152" Type="http://schemas.openxmlformats.org/officeDocument/2006/relationships/customXml" Target="../ink/ink599.xml"/><Relationship Id="rId173" Type="http://schemas.openxmlformats.org/officeDocument/2006/relationships/image" Target="../media/image634.png"/><Relationship Id="rId194" Type="http://schemas.openxmlformats.org/officeDocument/2006/relationships/customXml" Target="../ink/ink620.xml"/><Relationship Id="rId208" Type="http://schemas.openxmlformats.org/officeDocument/2006/relationships/customXml" Target="../ink/ink627.xml"/><Relationship Id="rId229" Type="http://schemas.openxmlformats.org/officeDocument/2006/relationships/image" Target="../media/image662.png"/><Relationship Id="rId14" Type="http://schemas.openxmlformats.org/officeDocument/2006/relationships/customXml" Target="../ink/ink530.xml"/><Relationship Id="rId35" Type="http://schemas.openxmlformats.org/officeDocument/2006/relationships/image" Target="../media/image565.png"/><Relationship Id="rId56" Type="http://schemas.openxmlformats.org/officeDocument/2006/relationships/customXml" Target="../ink/ink551.xml"/><Relationship Id="rId77" Type="http://schemas.openxmlformats.org/officeDocument/2006/relationships/image" Target="../media/image586.png"/><Relationship Id="rId100" Type="http://schemas.openxmlformats.org/officeDocument/2006/relationships/customXml" Target="../ink/ink573.xml"/><Relationship Id="rId8" Type="http://schemas.openxmlformats.org/officeDocument/2006/relationships/customXml" Target="../ink/ink527.xml"/><Relationship Id="rId98" Type="http://schemas.openxmlformats.org/officeDocument/2006/relationships/customXml" Target="../ink/ink572.xml"/><Relationship Id="rId121" Type="http://schemas.openxmlformats.org/officeDocument/2006/relationships/image" Target="../media/image608.png"/><Relationship Id="rId142" Type="http://schemas.openxmlformats.org/officeDocument/2006/relationships/customXml" Target="../ink/ink594.xml"/><Relationship Id="rId163" Type="http://schemas.openxmlformats.org/officeDocument/2006/relationships/image" Target="../media/image629.png"/><Relationship Id="rId184" Type="http://schemas.openxmlformats.org/officeDocument/2006/relationships/customXml" Target="../ink/ink615.xml"/><Relationship Id="rId219" Type="http://schemas.openxmlformats.org/officeDocument/2006/relationships/image" Target="../media/image657.png"/><Relationship Id="rId230" Type="http://schemas.openxmlformats.org/officeDocument/2006/relationships/customXml" Target="../ink/ink638.xml"/><Relationship Id="rId25" Type="http://schemas.openxmlformats.org/officeDocument/2006/relationships/image" Target="../media/image560.png"/><Relationship Id="rId46" Type="http://schemas.openxmlformats.org/officeDocument/2006/relationships/customXml" Target="../ink/ink546.xml"/><Relationship Id="rId67" Type="http://schemas.openxmlformats.org/officeDocument/2006/relationships/image" Target="../media/image581.png"/><Relationship Id="rId20" Type="http://schemas.openxmlformats.org/officeDocument/2006/relationships/customXml" Target="../ink/ink533.xml"/><Relationship Id="rId41" Type="http://schemas.openxmlformats.org/officeDocument/2006/relationships/image" Target="../media/image568.png"/><Relationship Id="rId62" Type="http://schemas.openxmlformats.org/officeDocument/2006/relationships/customXml" Target="../ink/ink554.xml"/><Relationship Id="rId83" Type="http://schemas.openxmlformats.org/officeDocument/2006/relationships/image" Target="../media/image589.png"/><Relationship Id="rId88" Type="http://schemas.openxmlformats.org/officeDocument/2006/relationships/customXml" Target="../ink/ink567.xml"/><Relationship Id="rId111" Type="http://schemas.openxmlformats.org/officeDocument/2006/relationships/image" Target="../media/image603.png"/><Relationship Id="rId132" Type="http://schemas.openxmlformats.org/officeDocument/2006/relationships/customXml" Target="../ink/ink589.xml"/><Relationship Id="rId153" Type="http://schemas.openxmlformats.org/officeDocument/2006/relationships/image" Target="../media/image624.png"/><Relationship Id="rId174" Type="http://schemas.openxmlformats.org/officeDocument/2006/relationships/customXml" Target="../ink/ink610.xml"/><Relationship Id="rId179" Type="http://schemas.openxmlformats.org/officeDocument/2006/relationships/image" Target="../media/image637.png"/><Relationship Id="rId195" Type="http://schemas.openxmlformats.org/officeDocument/2006/relationships/image" Target="../media/image645.png"/><Relationship Id="rId209" Type="http://schemas.openxmlformats.org/officeDocument/2006/relationships/image" Target="../media/image652.png"/><Relationship Id="rId190" Type="http://schemas.openxmlformats.org/officeDocument/2006/relationships/customXml" Target="../ink/ink618.xml"/><Relationship Id="rId204" Type="http://schemas.openxmlformats.org/officeDocument/2006/relationships/customXml" Target="../ink/ink625.xml"/><Relationship Id="rId220" Type="http://schemas.openxmlformats.org/officeDocument/2006/relationships/customXml" Target="../ink/ink633.xml"/><Relationship Id="rId225" Type="http://schemas.openxmlformats.org/officeDocument/2006/relationships/image" Target="../media/image660.png"/><Relationship Id="rId15" Type="http://schemas.openxmlformats.org/officeDocument/2006/relationships/image" Target="../media/image555.png"/><Relationship Id="rId36" Type="http://schemas.openxmlformats.org/officeDocument/2006/relationships/customXml" Target="../ink/ink541.xml"/><Relationship Id="rId57" Type="http://schemas.openxmlformats.org/officeDocument/2006/relationships/image" Target="../media/image576.png"/><Relationship Id="rId106" Type="http://schemas.openxmlformats.org/officeDocument/2006/relationships/customXml" Target="../ink/ink576.xml"/><Relationship Id="rId127" Type="http://schemas.openxmlformats.org/officeDocument/2006/relationships/image" Target="../media/image611.png"/><Relationship Id="rId10" Type="http://schemas.openxmlformats.org/officeDocument/2006/relationships/customXml" Target="../ink/ink528.xml"/><Relationship Id="rId31" Type="http://schemas.openxmlformats.org/officeDocument/2006/relationships/image" Target="../media/image563.png"/><Relationship Id="rId52" Type="http://schemas.openxmlformats.org/officeDocument/2006/relationships/customXml" Target="../ink/ink549.xml"/><Relationship Id="rId73" Type="http://schemas.openxmlformats.org/officeDocument/2006/relationships/image" Target="../media/image584.png"/><Relationship Id="rId78" Type="http://schemas.openxmlformats.org/officeDocument/2006/relationships/customXml" Target="../ink/ink562.xml"/><Relationship Id="rId94" Type="http://schemas.openxmlformats.org/officeDocument/2006/relationships/customXml" Target="../ink/ink570.xml"/><Relationship Id="rId99" Type="http://schemas.openxmlformats.org/officeDocument/2006/relationships/image" Target="../media/image597.png"/><Relationship Id="rId101" Type="http://schemas.openxmlformats.org/officeDocument/2006/relationships/image" Target="../media/image598.png"/><Relationship Id="rId122" Type="http://schemas.openxmlformats.org/officeDocument/2006/relationships/customXml" Target="../ink/ink584.xml"/><Relationship Id="rId143" Type="http://schemas.openxmlformats.org/officeDocument/2006/relationships/image" Target="../media/image619.png"/><Relationship Id="rId148" Type="http://schemas.openxmlformats.org/officeDocument/2006/relationships/customXml" Target="../ink/ink597.xml"/><Relationship Id="rId164" Type="http://schemas.openxmlformats.org/officeDocument/2006/relationships/customXml" Target="../ink/ink605.xml"/><Relationship Id="rId169" Type="http://schemas.openxmlformats.org/officeDocument/2006/relationships/image" Target="../media/image632.png"/><Relationship Id="rId185" Type="http://schemas.openxmlformats.org/officeDocument/2006/relationships/image" Target="../media/image640.png"/><Relationship Id="rId4" Type="http://schemas.openxmlformats.org/officeDocument/2006/relationships/customXml" Target="../ink/ink525.xml"/><Relationship Id="rId9" Type="http://schemas.openxmlformats.org/officeDocument/2006/relationships/image" Target="../media/image552.png"/><Relationship Id="rId180" Type="http://schemas.openxmlformats.org/officeDocument/2006/relationships/customXml" Target="../ink/ink613.xml"/><Relationship Id="rId210" Type="http://schemas.openxmlformats.org/officeDocument/2006/relationships/customXml" Target="../ink/ink628.xml"/><Relationship Id="rId215" Type="http://schemas.openxmlformats.org/officeDocument/2006/relationships/image" Target="../media/image655.png"/><Relationship Id="rId26" Type="http://schemas.openxmlformats.org/officeDocument/2006/relationships/customXml" Target="../ink/ink536.xml"/><Relationship Id="rId231" Type="http://schemas.openxmlformats.org/officeDocument/2006/relationships/image" Target="../media/image663.png"/><Relationship Id="rId47" Type="http://schemas.openxmlformats.org/officeDocument/2006/relationships/image" Target="../media/image571.png"/><Relationship Id="rId68" Type="http://schemas.openxmlformats.org/officeDocument/2006/relationships/customXml" Target="../ink/ink557.xml"/><Relationship Id="rId89" Type="http://schemas.openxmlformats.org/officeDocument/2006/relationships/image" Target="../media/image592.png"/><Relationship Id="rId112" Type="http://schemas.openxmlformats.org/officeDocument/2006/relationships/customXml" Target="../ink/ink579.xml"/><Relationship Id="rId133" Type="http://schemas.openxmlformats.org/officeDocument/2006/relationships/image" Target="../media/image614.png"/><Relationship Id="rId154" Type="http://schemas.openxmlformats.org/officeDocument/2006/relationships/customXml" Target="../ink/ink600.xml"/><Relationship Id="rId175" Type="http://schemas.openxmlformats.org/officeDocument/2006/relationships/image" Target="../media/image635.png"/><Relationship Id="rId196" Type="http://schemas.openxmlformats.org/officeDocument/2006/relationships/customXml" Target="../ink/ink621.xml"/><Relationship Id="rId200" Type="http://schemas.openxmlformats.org/officeDocument/2006/relationships/customXml" Target="../ink/ink623.xml"/><Relationship Id="rId16" Type="http://schemas.openxmlformats.org/officeDocument/2006/relationships/customXml" Target="../ink/ink531.xml"/><Relationship Id="rId221" Type="http://schemas.openxmlformats.org/officeDocument/2006/relationships/image" Target="../media/image658.png"/><Relationship Id="rId37" Type="http://schemas.openxmlformats.org/officeDocument/2006/relationships/image" Target="../media/image566.png"/><Relationship Id="rId58" Type="http://schemas.openxmlformats.org/officeDocument/2006/relationships/customXml" Target="../ink/ink552.xml"/><Relationship Id="rId79" Type="http://schemas.openxmlformats.org/officeDocument/2006/relationships/image" Target="../media/image587.png"/><Relationship Id="rId102" Type="http://schemas.openxmlformats.org/officeDocument/2006/relationships/customXml" Target="../ink/ink574.xml"/><Relationship Id="rId123" Type="http://schemas.openxmlformats.org/officeDocument/2006/relationships/image" Target="../media/image609.png"/><Relationship Id="rId144" Type="http://schemas.openxmlformats.org/officeDocument/2006/relationships/customXml" Target="../ink/ink595.xml"/><Relationship Id="rId90" Type="http://schemas.openxmlformats.org/officeDocument/2006/relationships/customXml" Target="../ink/ink568.xml"/><Relationship Id="rId165" Type="http://schemas.openxmlformats.org/officeDocument/2006/relationships/image" Target="../media/image630.png"/><Relationship Id="rId186" Type="http://schemas.openxmlformats.org/officeDocument/2006/relationships/customXml" Target="../ink/ink616.xml"/><Relationship Id="rId211" Type="http://schemas.openxmlformats.org/officeDocument/2006/relationships/image" Target="../media/image653.png"/><Relationship Id="rId232" Type="http://schemas.openxmlformats.org/officeDocument/2006/relationships/customXml" Target="../ink/ink639.xml"/><Relationship Id="rId27" Type="http://schemas.openxmlformats.org/officeDocument/2006/relationships/image" Target="../media/image561.png"/><Relationship Id="rId48" Type="http://schemas.openxmlformats.org/officeDocument/2006/relationships/customXml" Target="../ink/ink547.xml"/><Relationship Id="rId69" Type="http://schemas.openxmlformats.org/officeDocument/2006/relationships/image" Target="../media/image582.png"/><Relationship Id="rId113" Type="http://schemas.openxmlformats.org/officeDocument/2006/relationships/image" Target="../media/image604.png"/><Relationship Id="rId134" Type="http://schemas.openxmlformats.org/officeDocument/2006/relationships/customXml" Target="../ink/ink590.xml"/><Relationship Id="rId80" Type="http://schemas.openxmlformats.org/officeDocument/2006/relationships/customXml" Target="../ink/ink563.xml"/><Relationship Id="rId155" Type="http://schemas.openxmlformats.org/officeDocument/2006/relationships/image" Target="../media/image625.png"/><Relationship Id="rId176" Type="http://schemas.openxmlformats.org/officeDocument/2006/relationships/customXml" Target="../ink/ink611.xml"/><Relationship Id="rId197" Type="http://schemas.openxmlformats.org/officeDocument/2006/relationships/image" Target="../media/image646.png"/><Relationship Id="rId201" Type="http://schemas.openxmlformats.org/officeDocument/2006/relationships/image" Target="../media/image648.png"/><Relationship Id="rId222" Type="http://schemas.openxmlformats.org/officeDocument/2006/relationships/customXml" Target="../ink/ink634.xml"/><Relationship Id="rId17" Type="http://schemas.openxmlformats.org/officeDocument/2006/relationships/image" Target="../media/image556.png"/><Relationship Id="rId38" Type="http://schemas.openxmlformats.org/officeDocument/2006/relationships/customXml" Target="../ink/ink542.xml"/><Relationship Id="rId59" Type="http://schemas.openxmlformats.org/officeDocument/2006/relationships/image" Target="../media/image577.png"/><Relationship Id="rId103" Type="http://schemas.openxmlformats.org/officeDocument/2006/relationships/image" Target="../media/image599.png"/><Relationship Id="rId124" Type="http://schemas.openxmlformats.org/officeDocument/2006/relationships/customXml" Target="../ink/ink585.xml"/><Relationship Id="rId70" Type="http://schemas.openxmlformats.org/officeDocument/2006/relationships/customXml" Target="../ink/ink558.xml"/><Relationship Id="rId91" Type="http://schemas.openxmlformats.org/officeDocument/2006/relationships/image" Target="../media/image593.png"/><Relationship Id="rId145" Type="http://schemas.openxmlformats.org/officeDocument/2006/relationships/image" Target="../media/image620.png"/><Relationship Id="rId166" Type="http://schemas.openxmlformats.org/officeDocument/2006/relationships/customXml" Target="../ink/ink606.xml"/><Relationship Id="rId187" Type="http://schemas.openxmlformats.org/officeDocument/2006/relationships/image" Target="../media/image641.png"/><Relationship Id="rId1" Type="http://schemas.openxmlformats.org/officeDocument/2006/relationships/slideLayout" Target="../slideLayouts/slideLayout4.xml"/><Relationship Id="rId212" Type="http://schemas.openxmlformats.org/officeDocument/2006/relationships/customXml" Target="../ink/ink629.xml"/><Relationship Id="rId233" Type="http://schemas.openxmlformats.org/officeDocument/2006/relationships/image" Target="../media/image664.png"/><Relationship Id="rId28" Type="http://schemas.openxmlformats.org/officeDocument/2006/relationships/customXml" Target="../ink/ink537.xml"/><Relationship Id="rId49" Type="http://schemas.openxmlformats.org/officeDocument/2006/relationships/image" Target="../media/image572.png"/><Relationship Id="rId114" Type="http://schemas.openxmlformats.org/officeDocument/2006/relationships/customXml" Target="../ink/ink580.xml"/><Relationship Id="rId60" Type="http://schemas.openxmlformats.org/officeDocument/2006/relationships/customXml" Target="../ink/ink553.xml"/><Relationship Id="rId81" Type="http://schemas.openxmlformats.org/officeDocument/2006/relationships/image" Target="../media/image588.png"/><Relationship Id="rId135" Type="http://schemas.openxmlformats.org/officeDocument/2006/relationships/image" Target="../media/image615.png"/><Relationship Id="rId156" Type="http://schemas.openxmlformats.org/officeDocument/2006/relationships/customXml" Target="../ink/ink601.xml"/><Relationship Id="rId177" Type="http://schemas.openxmlformats.org/officeDocument/2006/relationships/image" Target="../media/image636.png"/><Relationship Id="rId198" Type="http://schemas.openxmlformats.org/officeDocument/2006/relationships/customXml" Target="../ink/ink622.xml"/><Relationship Id="rId202" Type="http://schemas.openxmlformats.org/officeDocument/2006/relationships/customXml" Target="../ink/ink624.xml"/><Relationship Id="rId223" Type="http://schemas.openxmlformats.org/officeDocument/2006/relationships/image" Target="../media/image659.png"/><Relationship Id="rId18" Type="http://schemas.openxmlformats.org/officeDocument/2006/relationships/customXml" Target="../ink/ink532.xml"/><Relationship Id="rId39" Type="http://schemas.openxmlformats.org/officeDocument/2006/relationships/image" Target="../media/image567.png"/><Relationship Id="rId50" Type="http://schemas.openxmlformats.org/officeDocument/2006/relationships/customXml" Target="../ink/ink548.xml"/><Relationship Id="rId104" Type="http://schemas.openxmlformats.org/officeDocument/2006/relationships/customXml" Target="../ink/ink575.xml"/><Relationship Id="rId125" Type="http://schemas.openxmlformats.org/officeDocument/2006/relationships/image" Target="../media/image610.png"/><Relationship Id="rId146" Type="http://schemas.openxmlformats.org/officeDocument/2006/relationships/customXml" Target="../ink/ink596.xml"/><Relationship Id="rId167" Type="http://schemas.openxmlformats.org/officeDocument/2006/relationships/image" Target="../media/image631.png"/><Relationship Id="rId188" Type="http://schemas.openxmlformats.org/officeDocument/2006/relationships/customXml" Target="../ink/ink617.xml"/><Relationship Id="rId71" Type="http://schemas.openxmlformats.org/officeDocument/2006/relationships/image" Target="../media/image583.png"/><Relationship Id="rId92" Type="http://schemas.openxmlformats.org/officeDocument/2006/relationships/customXml" Target="../ink/ink569.xml"/><Relationship Id="rId213" Type="http://schemas.openxmlformats.org/officeDocument/2006/relationships/image" Target="../media/image654.png"/><Relationship Id="rId234" Type="http://schemas.openxmlformats.org/officeDocument/2006/relationships/customXml" Target="../ink/ink640.xml"/><Relationship Id="rId2" Type="http://schemas.openxmlformats.org/officeDocument/2006/relationships/image" Target="../media/image548.png"/><Relationship Id="rId29" Type="http://schemas.openxmlformats.org/officeDocument/2006/relationships/image" Target="../media/image562.png"/><Relationship Id="rId40" Type="http://schemas.openxmlformats.org/officeDocument/2006/relationships/customXml" Target="../ink/ink543.xml"/><Relationship Id="rId115" Type="http://schemas.openxmlformats.org/officeDocument/2006/relationships/image" Target="../media/image605.png"/><Relationship Id="rId136" Type="http://schemas.openxmlformats.org/officeDocument/2006/relationships/customXml" Target="../ink/ink591.xml"/><Relationship Id="rId157" Type="http://schemas.openxmlformats.org/officeDocument/2006/relationships/image" Target="../media/image626.png"/><Relationship Id="rId178" Type="http://schemas.openxmlformats.org/officeDocument/2006/relationships/customXml" Target="../ink/ink612.xml"/><Relationship Id="rId61" Type="http://schemas.openxmlformats.org/officeDocument/2006/relationships/image" Target="../media/image578.png"/><Relationship Id="rId82" Type="http://schemas.openxmlformats.org/officeDocument/2006/relationships/customXml" Target="../ink/ink564.xml"/><Relationship Id="rId199" Type="http://schemas.openxmlformats.org/officeDocument/2006/relationships/image" Target="../media/image647.png"/><Relationship Id="rId203" Type="http://schemas.openxmlformats.org/officeDocument/2006/relationships/image" Target="../media/image649.png"/><Relationship Id="rId19" Type="http://schemas.openxmlformats.org/officeDocument/2006/relationships/image" Target="../media/image557.png"/><Relationship Id="rId224" Type="http://schemas.openxmlformats.org/officeDocument/2006/relationships/customXml" Target="../ink/ink635.xml"/><Relationship Id="rId30" Type="http://schemas.openxmlformats.org/officeDocument/2006/relationships/customXml" Target="../ink/ink538.xml"/><Relationship Id="rId105" Type="http://schemas.openxmlformats.org/officeDocument/2006/relationships/image" Target="../media/image600.png"/><Relationship Id="rId126" Type="http://schemas.openxmlformats.org/officeDocument/2006/relationships/customXml" Target="../ink/ink586.xml"/><Relationship Id="rId147" Type="http://schemas.openxmlformats.org/officeDocument/2006/relationships/image" Target="../media/image621.png"/><Relationship Id="rId168" Type="http://schemas.openxmlformats.org/officeDocument/2006/relationships/customXml" Target="../ink/ink607.xml"/><Relationship Id="rId51" Type="http://schemas.openxmlformats.org/officeDocument/2006/relationships/image" Target="../media/image573.png"/><Relationship Id="rId72" Type="http://schemas.openxmlformats.org/officeDocument/2006/relationships/customXml" Target="../ink/ink559.xml"/><Relationship Id="rId93" Type="http://schemas.openxmlformats.org/officeDocument/2006/relationships/image" Target="../media/image594.png"/><Relationship Id="rId189" Type="http://schemas.openxmlformats.org/officeDocument/2006/relationships/image" Target="../media/image642.png"/><Relationship Id="rId3" Type="http://schemas.openxmlformats.org/officeDocument/2006/relationships/image" Target="../media/image549.png"/><Relationship Id="rId214" Type="http://schemas.openxmlformats.org/officeDocument/2006/relationships/customXml" Target="../ink/ink630.xml"/><Relationship Id="rId235" Type="http://schemas.openxmlformats.org/officeDocument/2006/relationships/image" Target="../media/image665.png"/><Relationship Id="rId116" Type="http://schemas.openxmlformats.org/officeDocument/2006/relationships/customXml" Target="../ink/ink581.xml"/><Relationship Id="rId137" Type="http://schemas.openxmlformats.org/officeDocument/2006/relationships/image" Target="../media/image616.png"/><Relationship Id="rId158" Type="http://schemas.openxmlformats.org/officeDocument/2006/relationships/customXml" Target="../ink/ink602.xml"/></Relationships>
</file>

<file path=ppt/slides/_rels/slide24.xml.rels><?xml version="1.0" encoding="UTF-8" standalone="yes"?>
<Relationships xmlns="http://schemas.openxmlformats.org/package/2006/relationships"><Relationship Id="rId13" Type="http://schemas.openxmlformats.org/officeDocument/2006/relationships/customXml" Target="../ink/ink646.xml"/><Relationship Id="rId18" Type="http://schemas.openxmlformats.org/officeDocument/2006/relationships/image" Target="../media/image673.png"/><Relationship Id="rId26" Type="http://schemas.openxmlformats.org/officeDocument/2006/relationships/image" Target="../media/image677.png"/><Relationship Id="rId39" Type="http://schemas.openxmlformats.org/officeDocument/2006/relationships/customXml" Target="../ink/ink659.xml"/><Relationship Id="rId21" Type="http://schemas.openxmlformats.org/officeDocument/2006/relationships/customXml" Target="../ink/ink650.xml"/><Relationship Id="rId34" Type="http://schemas.openxmlformats.org/officeDocument/2006/relationships/image" Target="../media/image681.png"/><Relationship Id="rId42" Type="http://schemas.openxmlformats.org/officeDocument/2006/relationships/image" Target="../media/image685.png"/><Relationship Id="rId47" Type="http://schemas.openxmlformats.org/officeDocument/2006/relationships/customXml" Target="../ink/ink663.xml"/><Relationship Id="rId50" Type="http://schemas.openxmlformats.org/officeDocument/2006/relationships/image" Target="../media/image689.png"/><Relationship Id="rId7" Type="http://schemas.openxmlformats.org/officeDocument/2006/relationships/customXml" Target="../ink/ink643.xml"/><Relationship Id="rId2" Type="http://schemas.openxmlformats.org/officeDocument/2006/relationships/image" Target="../media/image666.png"/><Relationship Id="rId16" Type="http://schemas.openxmlformats.org/officeDocument/2006/relationships/image" Target="../media/image672.png"/><Relationship Id="rId29" Type="http://schemas.openxmlformats.org/officeDocument/2006/relationships/customXml" Target="../ink/ink654.xml"/><Relationship Id="rId11" Type="http://schemas.openxmlformats.org/officeDocument/2006/relationships/customXml" Target="../ink/ink645.xml"/><Relationship Id="rId24" Type="http://schemas.openxmlformats.org/officeDocument/2006/relationships/image" Target="../media/image676.png"/><Relationship Id="rId32" Type="http://schemas.openxmlformats.org/officeDocument/2006/relationships/image" Target="../media/image680.png"/><Relationship Id="rId37" Type="http://schemas.openxmlformats.org/officeDocument/2006/relationships/customXml" Target="../ink/ink658.xml"/><Relationship Id="rId40" Type="http://schemas.openxmlformats.org/officeDocument/2006/relationships/image" Target="../media/image684.png"/><Relationship Id="rId45" Type="http://schemas.openxmlformats.org/officeDocument/2006/relationships/customXml" Target="../ink/ink662.xml"/><Relationship Id="rId5" Type="http://schemas.openxmlformats.org/officeDocument/2006/relationships/image" Target="../media/image547.png"/><Relationship Id="rId15" Type="http://schemas.openxmlformats.org/officeDocument/2006/relationships/customXml" Target="../ink/ink647.xml"/><Relationship Id="rId23" Type="http://schemas.openxmlformats.org/officeDocument/2006/relationships/customXml" Target="../ink/ink651.xml"/><Relationship Id="rId28" Type="http://schemas.openxmlformats.org/officeDocument/2006/relationships/image" Target="../media/image678.png"/><Relationship Id="rId36" Type="http://schemas.openxmlformats.org/officeDocument/2006/relationships/image" Target="../media/image682.png"/><Relationship Id="rId49" Type="http://schemas.openxmlformats.org/officeDocument/2006/relationships/customXml" Target="../ink/ink664.xml"/><Relationship Id="rId10" Type="http://schemas.openxmlformats.org/officeDocument/2006/relationships/image" Target="../media/image669.png"/><Relationship Id="rId19" Type="http://schemas.openxmlformats.org/officeDocument/2006/relationships/customXml" Target="../ink/ink649.xml"/><Relationship Id="rId31" Type="http://schemas.openxmlformats.org/officeDocument/2006/relationships/customXml" Target="../ink/ink655.xml"/><Relationship Id="rId44" Type="http://schemas.openxmlformats.org/officeDocument/2006/relationships/image" Target="../media/image686.png"/><Relationship Id="rId4" Type="http://schemas.openxmlformats.org/officeDocument/2006/relationships/customXml" Target="../ink/ink641.xml"/><Relationship Id="rId9" Type="http://schemas.openxmlformats.org/officeDocument/2006/relationships/customXml" Target="../ink/ink644.xml"/><Relationship Id="rId14" Type="http://schemas.openxmlformats.org/officeDocument/2006/relationships/image" Target="../media/image671.png"/><Relationship Id="rId22" Type="http://schemas.openxmlformats.org/officeDocument/2006/relationships/image" Target="../media/image675.png"/><Relationship Id="rId27" Type="http://schemas.openxmlformats.org/officeDocument/2006/relationships/customXml" Target="../ink/ink653.xml"/><Relationship Id="rId30" Type="http://schemas.openxmlformats.org/officeDocument/2006/relationships/image" Target="../media/image679.png"/><Relationship Id="rId35" Type="http://schemas.openxmlformats.org/officeDocument/2006/relationships/customXml" Target="../ink/ink657.xml"/><Relationship Id="rId43" Type="http://schemas.openxmlformats.org/officeDocument/2006/relationships/customXml" Target="../ink/ink661.xml"/><Relationship Id="rId48" Type="http://schemas.openxmlformats.org/officeDocument/2006/relationships/image" Target="../media/image688.png"/><Relationship Id="rId8" Type="http://schemas.openxmlformats.org/officeDocument/2006/relationships/image" Target="../media/image668.png"/><Relationship Id="rId3" Type="http://schemas.openxmlformats.org/officeDocument/2006/relationships/image" Target="../media/image667.png"/><Relationship Id="rId12" Type="http://schemas.openxmlformats.org/officeDocument/2006/relationships/image" Target="../media/image670.png"/><Relationship Id="rId17" Type="http://schemas.openxmlformats.org/officeDocument/2006/relationships/customXml" Target="../ink/ink648.xml"/><Relationship Id="rId25" Type="http://schemas.openxmlformats.org/officeDocument/2006/relationships/customXml" Target="../ink/ink652.xml"/><Relationship Id="rId33" Type="http://schemas.openxmlformats.org/officeDocument/2006/relationships/customXml" Target="../ink/ink656.xml"/><Relationship Id="rId38" Type="http://schemas.openxmlformats.org/officeDocument/2006/relationships/image" Target="../media/image683.png"/><Relationship Id="rId46" Type="http://schemas.openxmlformats.org/officeDocument/2006/relationships/image" Target="../media/image687.png"/><Relationship Id="rId20" Type="http://schemas.openxmlformats.org/officeDocument/2006/relationships/image" Target="../media/image674.png"/><Relationship Id="rId41" Type="http://schemas.openxmlformats.org/officeDocument/2006/relationships/customXml" Target="../ink/ink660.xml"/><Relationship Id="rId1" Type="http://schemas.openxmlformats.org/officeDocument/2006/relationships/slideLayout" Target="../slideLayouts/slideLayout4.xml"/><Relationship Id="rId6" Type="http://schemas.openxmlformats.org/officeDocument/2006/relationships/customXml" Target="../ink/ink642.xml"/></Relationships>
</file>

<file path=ppt/slides/_rels/slide25.xml.rels><?xml version="1.0" encoding="UTF-8" standalone="yes"?>
<Relationships xmlns="http://schemas.openxmlformats.org/package/2006/relationships"><Relationship Id="rId8" Type="http://schemas.openxmlformats.org/officeDocument/2006/relationships/customXml" Target="../ink/ink669.xml"/><Relationship Id="rId13" Type="http://schemas.openxmlformats.org/officeDocument/2006/relationships/customXml" Target="../ink/ink674.xml"/><Relationship Id="rId18" Type="http://schemas.openxmlformats.org/officeDocument/2006/relationships/customXml" Target="../ink/ink678.xml"/><Relationship Id="rId3" Type="http://schemas.openxmlformats.org/officeDocument/2006/relationships/image" Target="../media/image372.png"/><Relationship Id="rId7" Type="http://schemas.openxmlformats.org/officeDocument/2006/relationships/customXml" Target="../ink/ink668.xml"/><Relationship Id="rId12" Type="http://schemas.openxmlformats.org/officeDocument/2006/relationships/customXml" Target="../ink/ink673.xml"/><Relationship Id="rId17" Type="http://schemas.openxmlformats.org/officeDocument/2006/relationships/customXml" Target="../ink/ink677.xml"/><Relationship Id="rId2" Type="http://schemas.openxmlformats.org/officeDocument/2006/relationships/customXml" Target="../ink/ink665.xml"/><Relationship Id="rId16" Type="http://schemas.openxmlformats.org/officeDocument/2006/relationships/customXml" Target="../ink/ink676.xml"/><Relationship Id="rId1" Type="http://schemas.openxmlformats.org/officeDocument/2006/relationships/slideLayout" Target="../slideLayouts/slideLayout4.xml"/><Relationship Id="rId6" Type="http://schemas.openxmlformats.org/officeDocument/2006/relationships/customXml" Target="../ink/ink667.xml"/><Relationship Id="rId11" Type="http://schemas.openxmlformats.org/officeDocument/2006/relationships/customXml" Target="../ink/ink672.xml"/><Relationship Id="rId5" Type="http://schemas.openxmlformats.org/officeDocument/2006/relationships/image" Target="../media/image203.png"/><Relationship Id="rId15" Type="http://schemas.openxmlformats.org/officeDocument/2006/relationships/customXml" Target="../ink/ink675.xml"/><Relationship Id="rId10" Type="http://schemas.openxmlformats.org/officeDocument/2006/relationships/customXml" Target="../ink/ink671.xml"/><Relationship Id="rId4" Type="http://schemas.openxmlformats.org/officeDocument/2006/relationships/customXml" Target="../ink/ink666.xml"/><Relationship Id="rId9" Type="http://schemas.openxmlformats.org/officeDocument/2006/relationships/customXml" Target="../ink/ink670.xml"/><Relationship Id="rId14" Type="http://schemas.openxmlformats.org/officeDocument/2006/relationships/image" Target="../media/image690.png"/></Relationships>
</file>

<file path=ppt/slides/_rels/slide26.xml.rels><?xml version="1.0" encoding="UTF-8" standalone="yes"?>
<Relationships xmlns="http://schemas.openxmlformats.org/package/2006/relationships"><Relationship Id="rId117" Type="http://schemas.openxmlformats.org/officeDocument/2006/relationships/image" Target="../media/image749.png"/><Relationship Id="rId21" Type="http://schemas.openxmlformats.org/officeDocument/2006/relationships/image" Target="../media/image701.png"/><Relationship Id="rId42" Type="http://schemas.openxmlformats.org/officeDocument/2006/relationships/customXml" Target="../ink/ink698.xml"/><Relationship Id="rId63" Type="http://schemas.openxmlformats.org/officeDocument/2006/relationships/image" Target="../media/image722.png"/><Relationship Id="rId84" Type="http://schemas.openxmlformats.org/officeDocument/2006/relationships/customXml" Target="../ink/ink719.xml"/><Relationship Id="rId138" Type="http://schemas.openxmlformats.org/officeDocument/2006/relationships/customXml" Target="../ink/ink746.xml"/><Relationship Id="rId159" Type="http://schemas.openxmlformats.org/officeDocument/2006/relationships/image" Target="../media/image770.png"/><Relationship Id="rId170" Type="http://schemas.openxmlformats.org/officeDocument/2006/relationships/customXml" Target="../ink/ink762.xml"/><Relationship Id="rId191" Type="http://schemas.openxmlformats.org/officeDocument/2006/relationships/image" Target="../media/image786.png"/><Relationship Id="rId205" Type="http://schemas.openxmlformats.org/officeDocument/2006/relationships/image" Target="../media/image793.png"/><Relationship Id="rId107" Type="http://schemas.openxmlformats.org/officeDocument/2006/relationships/image" Target="../media/image744.png"/><Relationship Id="rId11" Type="http://schemas.openxmlformats.org/officeDocument/2006/relationships/image" Target="../media/image696.png"/><Relationship Id="rId32" Type="http://schemas.openxmlformats.org/officeDocument/2006/relationships/customXml" Target="../ink/ink693.xml"/><Relationship Id="rId53" Type="http://schemas.openxmlformats.org/officeDocument/2006/relationships/image" Target="../media/image717.png"/><Relationship Id="rId74" Type="http://schemas.openxmlformats.org/officeDocument/2006/relationships/customXml" Target="../ink/ink714.xml"/><Relationship Id="rId128" Type="http://schemas.openxmlformats.org/officeDocument/2006/relationships/customXml" Target="../ink/ink741.xml"/><Relationship Id="rId149" Type="http://schemas.openxmlformats.org/officeDocument/2006/relationships/image" Target="../media/image765.png"/><Relationship Id="rId5" Type="http://schemas.openxmlformats.org/officeDocument/2006/relationships/image" Target="../media/image693.png"/><Relationship Id="rId95" Type="http://schemas.openxmlformats.org/officeDocument/2006/relationships/image" Target="../media/image738.png"/><Relationship Id="rId160" Type="http://schemas.openxmlformats.org/officeDocument/2006/relationships/customXml" Target="../ink/ink757.xml"/><Relationship Id="rId181" Type="http://schemas.openxmlformats.org/officeDocument/2006/relationships/image" Target="../media/image781.png"/><Relationship Id="rId216" Type="http://schemas.openxmlformats.org/officeDocument/2006/relationships/customXml" Target="../ink/ink785.xml"/><Relationship Id="rId22" Type="http://schemas.openxmlformats.org/officeDocument/2006/relationships/customXml" Target="../ink/ink688.xml"/><Relationship Id="rId43" Type="http://schemas.openxmlformats.org/officeDocument/2006/relationships/image" Target="../media/image712.png"/><Relationship Id="rId64" Type="http://schemas.openxmlformats.org/officeDocument/2006/relationships/customXml" Target="../ink/ink709.xml"/><Relationship Id="rId118" Type="http://schemas.openxmlformats.org/officeDocument/2006/relationships/customXml" Target="../ink/ink736.xml"/><Relationship Id="rId139" Type="http://schemas.openxmlformats.org/officeDocument/2006/relationships/image" Target="../media/image760.png"/><Relationship Id="rId85" Type="http://schemas.openxmlformats.org/officeDocument/2006/relationships/image" Target="../media/image733.png"/><Relationship Id="rId150" Type="http://schemas.openxmlformats.org/officeDocument/2006/relationships/customXml" Target="../ink/ink752.xml"/><Relationship Id="rId171" Type="http://schemas.openxmlformats.org/officeDocument/2006/relationships/image" Target="../media/image776.png"/><Relationship Id="rId192" Type="http://schemas.openxmlformats.org/officeDocument/2006/relationships/customXml" Target="../ink/ink773.xml"/><Relationship Id="rId206" Type="http://schemas.openxmlformats.org/officeDocument/2006/relationships/customXml" Target="../ink/ink780.xml"/><Relationship Id="rId12" Type="http://schemas.openxmlformats.org/officeDocument/2006/relationships/customXml" Target="../ink/ink683.xml"/><Relationship Id="rId33" Type="http://schemas.openxmlformats.org/officeDocument/2006/relationships/image" Target="../media/image707.png"/><Relationship Id="rId108" Type="http://schemas.openxmlformats.org/officeDocument/2006/relationships/customXml" Target="../ink/ink731.xml"/><Relationship Id="rId129" Type="http://schemas.openxmlformats.org/officeDocument/2006/relationships/image" Target="../media/image755.png"/><Relationship Id="rId54" Type="http://schemas.openxmlformats.org/officeDocument/2006/relationships/customXml" Target="../ink/ink704.xml"/><Relationship Id="rId75" Type="http://schemas.openxmlformats.org/officeDocument/2006/relationships/image" Target="../media/image728.png"/><Relationship Id="rId96" Type="http://schemas.openxmlformats.org/officeDocument/2006/relationships/customXml" Target="../ink/ink725.xml"/><Relationship Id="rId140" Type="http://schemas.openxmlformats.org/officeDocument/2006/relationships/customXml" Target="../ink/ink747.xml"/><Relationship Id="rId161" Type="http://schemas.openxmlformats.org/officeDocument/2006/relationships/image" Target="../media/image771.png"/><Relationship Id="rId182" Type="http://schemas.openxmlformats.org/officeDocument/2006/relationships/customXml" Target="../ink/ink768.xml"/><Relationship Id="rId217" Type="http://schemas.openxmlformats.org/officeDocument/2006/relationships/image" Target="../media/image799.png"/><Relationship Id="rId6" Type="http://schemas.openxmlformats.org/officeDocument/2006/relationships/customXml" Target="../ink/ink680.xml"/><Relationship Id="rId23" Type="http://schemas.openxmlformats.org/officeDocument/2006/relationships/image" Target="../media/image702.png"/><Relationship Id="rId119" Type="http://schemas.openxmlformats.org/officeDocument/2006/relationships/image" Target="../media/image750.png"/><Relationship Id="rId44" Type="http://schemas.openxmlformats.org/officeDocument/2006/relationships/customXml" Target="../ink/ink699.xml"/><Relationship Id="rId65" Type="http://schemas.openxmlformats.org/officeDocument/2006/relationships/image" Target="../media/image723.png"/><Relationship Id="rId86" Type="http://schemas.openxmlformats.org/officeDocument/2006/relationships/customXml" Target="../ink/ink720.xml"/><Relationship Id="rId130" Type="http://schemas.openxmlformats.org/officeDocument/2006/relationships/customXml" Target="../ink/ink742.xml"/><Relationship Id="rId151" Type="http://schemas.openxmlformats.org/officeDocument/2006/relationships/image" Target="../media/image766.png"/><Relationship Id="rId172" Type="http://schemas.openxmlformats.org/officeDocument/2006/relationships/customXml" Target="../ink/ink763.xml"/><Relationship Id="rId193" Type="http://schemas.openxmlformats.org/officeDocument/2006/relationships/image" Target="../media/image787.png"/><Relationship Id="rId207" Type="http://schemas.openxmlformats.org/officeDocument/2006/relationships/image" Target="../media/image794.png"/><Relationship Id="rId13" Type="http://schemas.openxmlformats.org/officeDocument/2006/relationships/image" Target="../media/image697.png"/><Relationship Id="rId109" Type="http://schemas.openxmlformats.org/officeDocument/2006/relationships/image" Target="../media/image745.png"/><Relationship Id="rId34" Type="http://schemas.openxmlformats.org/officeDocument/2006/relationships/customXml" Target="../ink/ink694.xml"/><Relationship Id="rId55" Type="http://schemas.openxmlformats.org/officeDocument/2006/relationships/image" Target="../media/image718.png"/><Relationship Id="rId76" Type="http://schemas.openxmlformats.org/officeDocument/2006/relationships/customXml" Target="../ink/ink715.xml"/><Relationship Id="rId97" Type="http://schemas.openxmlformats.org/officeDocument/2006/relationships/image" Target="../media/image739.png"/><Relationship Id="rId120" Type="http://schemas.openxmlformats.org/officeDocument/2006/relationships/customXml" Target="../ink/ink737.xml"/><Relationship Id="rId141" Type="http://schemas.openxmlformats.org/officeDocument/2006/relationships/image" Target="../media/image761.png"/><Relationship Id="rId7" Type="http://schemas.openxmlformats.org/officeDocument/2006/relationships/image" Target="../media/image694.png"/><Relationship Id="rId162" Type="http://schemas.openxmlformats.org/officeDocument/2006/relationships/customXml" Target="../ink/ink758.xml"/><Relationship Id="rId183" Type="http://schemas.openxmlformats.org/officeDocument/2006/relationships/image" Target="../media/image782.png"/><Relationship Id="rId218" Type="http://schemas.openxmlformats.org/officeDocument/2006/relationships/customXml" Target="../ink/ink786.xml"/><Relationship Id="rId24" Type="http://schemas.openxmlformats.org/officeDocument/2006/relationships/customXml" Target="../ink/ink689.xml"/><Relationship Id="rId45" Type="http://schemas.openxmlformats.org/officeDocument/2006/relationships/image" Target="../media/image713.png"/><Relationship Id="rId66" Type="http://schemas.openxmlformats.org/officeDocument/2006/relationships/customXml" Target="../ink/ink710.xml"/><Relationship Id="rId87" Type="http://schemas.openxmlformats.org/officeDocument/2006/relationships/image" Target="../media/image734.png"/><Relationship Id="rId110" Type="http://schemas.openxmlformats.org/officeDocument/2006/relationships/customXml" Target="../ink/ink732.xml"/><Relationship Id="rId131" Type="http://schemas.openxmlformats.org/officeDocument/2006/relationships/image" Target="../media/image756.png"/><Relationship Id="rId152" Type="http://schemas.openxmlformats.org/officeDocument/2006/relationships/customXml" Target="../ink/ink753.xml"/><Relationship Id="rId173" Type="http://schemas.openxmlformats.org/officeDocument/2006/relationships/image" Target="../media/image777.png"/><Relationship Id="rId194" Type="http://schemas.openxmlformats.org/officeDocument/2006/relationships/customXml" Target="../ink/ink774.xml"/><Relationship Id="rId208" Type="http://schemas.openxmlformats.org/officeDocument/2006/relationships/customXml" Target="../ink/ink781.xml"/><Relationship Id="rId14" Type="http://schemas.openxmlformats.org/officeDocument/2006/relationships/customXml" Target="../ink/ink684.xml"/><Relationship Id="rId35" Type="http://schemas.openxmlformats.org/officeDocument/2006/relationships/image" Target="../media/image708.png"/><Relationship Id="rId56" Type="http://schemas.openxmlformats.org/officeDocument/2006/relationships/customXml" Target="../ink/ink705.xml"/><Relationship Id="rId77" Type="http://schemas.openxmlformats.org/officeDocument/2006/relationships/image" Target="../media/image729.png"/><Relationship Id="rId100" Type="http://schemas.openxmlformats.org/officeDocument/2006/relationships/customXml" Target="../ink/ink727.xml"/><Relationship Id="rId8" Type="http://schemas.openxmlformats.org/officeDocument/2006/relationships/customXml" Target="../ink/ink681.xml"/><Relationship Id="rId98" Type="http://schemas.openxmlformats.org/officeDocument/2006/relationships/customXml" Target="../ink/ink726.xml"/><Relationship Id="rId121" Type="http://schemas.openxmlformats.org/officeDocument/2006/relationships/image" Target="../media/image751.png"/><Relationship Id="rId142" Type="http://schemas.openxmlformats.org/officeDocument/2006/relationships/customXml" Target="../ink/ink748.xml"/><Relationship Id="rId163" Type="http://schemas.openxmlformats.org/officeDocument/2006/relationships/image" Target="../media/image772.png"/><Relationship Id="rId184" Type="http://schemas.openxmlformats.org/officeDocument/2006/relationships/customXml" Target="../ink/ink769.xml"/><Relationship Id="rId219" Type="http://schemas.openxmlformats.org/officeDocument/2006/relationships/image" Target="../media/image800.png"/><Relationship Id="rId3" Type="http://schemas.openxmlformats.org/officeDocument/2006/relationships/image" Target="../media/image692.png"/><Relationship Id="rId214" Type="http://schemas.openxmlformats.org/officeDocument/2006/relationships/customXml" Target="../ink/ink784.xml"/><Relationship Id="rId25" Type="http://schemas.openxmlformats.org/officeDocument/2006/relationships/image" Target="../media/image703.png"/><Relationship Id="rId46" Type="http://schemas.openxmlformats.org/officeDocument/2006/relationships/customXml" Target="../ink/ink700.xml"/><Relationship Id="rId67" Type="http://schemas.openxmlformats.org/officeDocument/2006/relationships/image" Target="../media/image724.png"/><Relationship Id="rId116" Type="http://schemas.openxmlformats.org/officeDocument/2006/relationships/customXml" Target="../ink/ink735.xml"/><Relationship Id="rId137" Type="http://schemas.openxmlformats.org/officeDocument/2006/relationships/image" Target="../media/image759.png"/><Relationship Id="rId158" Type="http://schemas.openxmlformats.org/officeDocument/2006/relationships/customXml" Target="../ink/ink756.xml"/><Relationship Id="rId20" Type="http://schemas.openxmlformats.org/officeDocument/2006/relationships/customXml" Target="../ink/ink687.xml"/><Relationship Id="rId41" Type="http://schemas.openxmlformats.org/officeDocument/2006/relationships/image" Target="../media/image711.png"/><Relationship Id="rId62" Type="http://schemas.openxmlformats.org/officeDocument/2006/relationships/customXml" Target="../ink/ink708.xml"/><Relationship Id="rId83" Type="http://schemas.openxmlformats.org/officeDocument/2006/relationships/image" Target="../media/image732.png"/><Relationship Id="rId88" Type="http://schemas.openxmlformats.org/officeDocument/2006/relationships/customXml" Target="../ink/ink721.xml"/><Relationship Id="rId111" Type="http://schemas.openxmlformats.org/officeDocument/2006/relationships/image" Target="../media/image746.png"/><Relationship Id="rId132" Type="http://schemas.openxmlformats.org/officeDocument/2006/relationships/customXml" Target="../ink/ink743.xml"/><Relationship Id="rId153" Type="http://schemas.openxmlformats.org/officeDocument/2006/relationships/image" Target="../media/image767.png"/><Relationship Id="rId174" Type="http://schemas.openxmlformats.org/officeDocument/2006/relationships/customXml" Target="../ink/ink764.xml"/><Relationship Id="rId179" Type="http://schemas.openxmlformats.org/officeDocument/2006/relationships/image" Target="../media/image780.png"/><Relationship Id="rId195" Type="http://schemas.openxmlformats.org/officeDocument/2006/relationships/image" Target="../media/image788.png"/><Relationship Id="rId209" Type="http://schemas.openxmlformats.org/officeDocument/2006/relationships/image" Target="../media/image795.png"/><Relationship Id="rId190" Type="http://schemas.openxmlformats.org/officeDocument/2006/relationships/customXml" Target="../ink/ink772.xml"/><Relationship Id="rId204" Type="http://schemas.openxmlformats.org/officeDocument/2006/relationships/customXml" Target="../ink/ink779.xml"/><Relationship Id="rId220" Type="http://schemas.openxmlformats.org/officeDocument/2006/relationships/customXml" Target="../ink/ink787.xml"/><Relationship Id="rId225" Type="http://schemas.openxmlformats.org/officeDocument/2006/relationships/image" Target="../media/image803.png"/><Relationship Id="rId15" Type="http://schemas.openxmlformats.org/officeDocument/2006/relationships/image" Target="../media/image698.png"/><Relationship Id="rId36" Type="http://schemas.openxmlformats.org/officeDocument/2006/relationships/customXml" Target="../ink/ink695.xml"/><Relationship Id="rId57" Type="http://schemas.openxmlformats.org/officeDocument/2006/relationships/image" Target="../media/image719.png"/><Relationship Id="rId106" Type="http://schemas.openxmlformats.org/officeDocument/2006/relationships/customXml" Target="../ink/ink730.xml"/><Relationship Id="rId127" Type="http://schemas.openxmlformats.org/officeDocument/2006/relationships/image" Target="../media/image754.png"/><Relationship Id="rId10" Type="http://schemas.openxmlformats.org/officeDocument/2006/relationships/customXml" Target="../ink/ink682.xml"/><Relationship Id="rId31" Type="http://schemas.openxmlformats.org/officeDocument/2006/relationships/image" Target="../media/image706.png"/><Relationship Id="rId52" Type="http://schemas.openxmlformats.org/officeDocument/2006/relationships/customXml" Target="../ink/ink703.xml"/><Relationship Id="rId73" Type="http://schemas.openxmlformats.org/officeDocument/2006/relationships/image" Target="../media/image727.png"/><Relationship Id="rId78" Type="http://schemas.openxmlformats.org/officeDocument/2006/relationships/customXml" Target="../ink/ink716.xml"/><Relationship Id="rId94" Type="http://schemas.openxmlformats.org/officeDocument/2006/relationships/customXml" Target="../ink/ink724.xml"/><Relationship Id="rId99" Type="http://schemas.openxmlformats.org/officeDocument/2006/relationships/image" Target="../media/image740.png"/><Relationship Id="rId101" Type="http://schemas.openxmlformats.org/officeDocument/2006/relationships/image" Target="../media/image741.png"/><Relationship Id="rId122" Type="http://schemas.openxmlformats.org/officeDocument/2006/relationships/customXml" Target="../ink/ink738.xml"/><Relationship Id="rId143" Type="http://schemas.openxmlformats.org/officeDocument/2006/relationships/image" Target="../media/image762.png"/><Relationship Id="rId148" Type="http://schemas.openxmlformats.org/officeDocument/2006/relationships/customXml" Target="../ink/ink751.xml"/><Relationship Id="rId164" Type="http://schemas.openxmlformats.org/officeDocument/2006/relationships/customXml" Target="../ink/ink759.xml"/><Relationship Id="rId169" Type="http://schemas.openxmlformats.org/officeDocument/2006/relationships/image" Target="../media/image775.png"/><Relationship Id="rId185" Type="http://schemas.openxmlformats.org/officeDocument/2006/relationships/image" Target="../media/image783.png"/><Relationship Id="rId4" Type="http://schemas.openxmlformats.org/officeDocument/2006/relationships/customXml" Target="../ink/ink679.xml"/><Relationship Id="rId9" Type="http://schemas.openxmlformats.org/officeDocument/2006/relationships/image" Target="../media/image695.png"/><Relationship Id="rId180" Type="http://schemas.openxmlformats.org/officeDocument/2006/relationships/customXml" Target="../ink/ink767.xml"/><Relationship Id="rId210" Type="http://schemas.openxmlformats.org/officeDocument/2006/relationships/customXml" Target="../ink/ink782.xml"/><Relationship Id="rId215" Type="http://schemas.openxmlformats.org/officeDocument/2006/relationships/image" Target="../media/image798.png"/><Relationship Id="rId26" Type="http://schemas.openxmlformats.org/officeDocument/2006/relationships/customXml" Target="../ink/ink690.xml"/><Relationship Id="rId47" Type="http://schemas.openxmlformats.org/officeDocument/2006/relationships/image" Target="../media/image714.png"/><Relationship Id="rId68" Type="http://schemas.openxmlformats.org/officeDocument/2006/relationships/customXml" Target="../ink/ink711.xml"/><Relationship Id="rId89" Type="http://schemas.openxmlformats.org/officeDocument/2006/relationships/image" Target="../media/image735.png"/><Relationship Id="rId112" Type="http://schemas.openxmlformats.org/officeDocument/2006/relationships/customXml" Target="../ink/ink733.xml"/><Relationship Id="rId133" Type="http://schemas.openxmlformats.org/officeDocument/2006/relationships/image" Target="../media/image757.png"/><Relationship Id="rId154" Type="http://schemas.openxmlformats.org/officeDocument/2006/relationships/customXml" Target="../ink/ink754.xml"/><Relationship Id="rId175" Type="http://schemas.openxmlformats.org/officeDocument/2006/relationships/image" Target="../media/image778.png"/><Relationship Id="rId196" Type="http://schemas.openxmlformats.org/officeDocument/2006/relationships/customXml" Target="../ink/ink775.xml"/><Relationship Id="rId200" Type="http://schemas.openxmlformats.org/officeDocument/2006/relationships/customXml" Target="../ink/ink777.xml"/><Relationship Id="rId16" Type="http://schemas.openxmlformats.org/officeDocument/2006/relationships/customXml" Target="../ink/ink685.xml"/><Relationship Id="rId221" Type="http://schemas.openxmlformats.org/officeDocument/2006/relationships/image" Target="../media/image801.png"/><Relationship Id="rId37" Type="http://schemas.openxmlformats.org/officeDocument/2006/relationships/image" Target="../media/image709.png"/><Relationship Id="rId58" Type="http://schemas.openxmlformats.org/officeDocument/2006/relationships/customXml" Target="../ink/ink706.xml"/><Relationship Id="rId79" Type="http://schemas.openxmlformats.org/officeDocument/2006/relationships/image" Target="../media/image730.png"/><Relationship Id="rId102" Type="http://schemas.openxmlformats.org/officeDocument/2006/relationships/customXml" Target="../ink/ink728.xml"/><Relationship Id="rId123" Type="http://schemas.openxmlformats.org/officeDocument/2006/relationships/image" Target="../media/image752.png"/><Relationship Id="rId144" Type="http://schemas.openxmlformats.org/officeDocument/2006/relationships/customXml" Target="../ink/ink749.xml"/><Relationship Id="rId90" Type="http://schemas.openxmlformats.org/officeDocument/2006/relationships/customXml" Target="../ink/ink722.xml"/><Relationship Id="rId165" Type="http://schemas.openxmlformats.org/officeDocument/2006/relationships/image" Target="../media/image773.png"/><Relationship Id="rId186" Type="http://schemas.openxmlformats.org/officeDocument/2006/relationships/customXml" Target="../ink/ink770.xml"/><Relationship Id="rId211" Type="http://schemas.openxmlformats.org/officeDocument/2006/relationships/image" Target="../media/image796.png"/><Relationship Id="rId27" Type="http://schemas.openxmlformats.org/officeDocument/2006/relationships/image" Target="../media/image704.png"/><Relationship Id="rId48" Type="http://schemas.openxmlformats.org/officeDocument/2006/relationships/customXml" Target="../ink/ink701.xml"/><Relationship Id="rId69" Type="http://schemas.openxmlformats.org/officeDocument/2006/relationships/image" Target="../media/image725.png"/><Relationship Id="rId113" Type="http://schemas.openxmlformats.org/officeDocument/2006/relationships/image" Target="../media/image747.png"/><Relationship Id="rId134" Type="http://schemas.openxmlformats.org/officeDocument/2006/relationships/customXml" Target="../ink/ink744.xml"/><Relationship Id="rId80" Type="http://schemas.openxmlformats.org/officeDocument/2006/relationships/customXml" Target="../ink/ink717.xml"/><Relationship Id="rId155" Type="http://schemas.openxmlformats.org/officeDocument/2006/relationships/image" Target="../media/image768.png"/><Relationship Id="rId176" Type="http://schemas.openxmlformats.org/officeDocument/2006/relationships/customXml" Target="../ink/ink765.xml"/><Relationship Id="rId197" Type="http://schemas.openxmlformats.org/officeDocument/2006/relationships/image" Target="../media/image789.png"/><Relationship Id="rId201" Type="http://schemas.openxmlformats.org/officeDocument/2006/relationships/image" Target="../media/image791.png"/><Relationship Id="rId222" Type="http://schemas.openxmlformats.org/officeDocument/2006/relationships/customXml" Target="../ink/ink788.xml"/><Relationship Id="rId17" Type="http://schemas.openxmlformats.org/officeDocument/2006/relationships/image" Target="../media/image699.png"/><Relationship Id="rId38" Type="http://schemas.openxmlformats.org/officeDocument/2006/relationships/customXml" Target="../ink/ink696.xml"/><Relationship Id="rId59" Type="http://schemas.openxmlformats.org/officeDocument/2006/relationships/image" Target="../media/image720.png"/><Relationship Id="rId103" Type="http://schemas.openxmlformats.org/officeDocument/2006/relationships/image" Target="../media/image742.png"/><Relationship Id="rId124" Type="http://schemas.openxmlformats.org/officeDocument/2006/relationships/customXml" Target="../ink/ink739.xml"/><Relationship Id="rId70" Type="http://schemas.openxmlformats.org/officeDocument/2006/relationships/customXml" Target="../ink/ink712.xml"/><Relationship Id="rId91" Type="http://schemas.openxmlformats.org/officeDocument/2006/relationships/image" Target="../media/image736.png"/><Relationship Id="rId145" Type="http://schemas.openxmlformats.org/officeDocument/2006/relationships/image" Target="../media/image763.png"/><Relationship Id="rId166" Type="http://schemas.openxmlformats.org/officeDocument/2006/relationships/customXml" Target="../ink/ink760.xml"/><Relationship Id="rId187" Type="http://schemas.openxmlformats.org/officeDocument/2006/relationships/image" Target="../media/image784.png"/><Relationship Id="rId1" Type="http://schemas.openxmlformats.org/officeDocument/2006/relationships/slideLayout" Target="../slideLayouts/slideLayout4.xml"/><Relationship Id="rId212" Type="http://schemas.openxmlformats.org/officeDocument/2006/relationships/customXml" Target="../ink/ink783.xml"/><Relationship Id="rId28" Type="http://schemas.openxmlformats.org/officeDocument/2006/relationships/customXml" Target="../ink/ink691.xml"/><Relationship Id="rId49" Type="http://schemas.openxmlformats.org/officeDocument/2006/relationships/image" Target="../media/image715.png"/><Relationship Id="rId114" Type="http://schemas.openxmlformats.org/officeDocument/2006/relationships/customXml" Target="../ink/ink734.xml"/><Relationship Id="rId60" Type="http://schemas.openxmlformats.org/officeDocument/2006/relationships/customXml" Target="../ink/ink707.xml"/><Relationship Id="rId81" Type="http://schemas.openxmlformats.org/officeDocument/2006/relationships/image" Target="../media/image731.png"/><Relationship Id="rId135" Type="http://schemas.openxmlformats.org/officeDocument/2006/relationships/image" Target="../media/image758.png"/><Relationship Id="rId156" Type="http://schemas.openxmlformats.org/officeDocument/2006/relationships/customXml" Target="../ink/ink755.xml"/><Relationship Id="rId177" Type="http://schemas.openxmlformats.org/officeDocument/2006/relationships/image" Target="../media/image779.png"/><Relationship Id="rId198" Type="http://schemas.openxmlformats.org/officeDocument/2006/relationships/customXml" Target="../ink/ink776.xml"/><Relationship Id="rId202" Type="http://schemas.openxmlformats.org/officeDocument/2006/relationships/customXml" Target="../ink/ink778.xml"/><Relationship Id="rId223" Type="http://schemas.openxmlformats.org/officeDocument/2006/relationships/image" Target="../media/image802.png"/><Relationship Id="rId18" Type="http://schemas.openxmlformats.org/officeDocument/2006/relationships/customXml" Target="../ink/ink686.xml"/><Relationship Id="rId39" Type="http://schemas.openxmlformats.org/officeDocument/2006/relationships/image" Target="../media/image710.png"/><Relationship Id="rId50" Type="http://schemas.openxmlformats.org/officeDocument/2006/relationships/customXml" Target="../ink/ink702.xml"/><Relationship Id="rId104" Type="http://schemas.openxmlformats.org/officeDocument/2006/relationships/customXml" Target="../ink/ink729.xml"/><Relationship Id="rId125" Type="http://schemas.openxmlformats.org/officeDocument/2006/relationships/image" Target="../media/image753.png"/><Relationship Id="rId146" Type="http://schemas.openxmlformats.org/officeDocument/2006/relationships/customXml" Target="../ink/ink750.xml"/><Relationship Id="rId167" Type="http://schemas.openxmlformats.org/officeDocument/2006/relationships/image" Target="../media/image774.png"/><Relationship Id="rId188" Type="http://schemas.openxmlformats.org/officeDocument/2006/relationships/customXml" Target="../ink/ink771.xml"/><Relationship Id="rId71" Type="http://schemas.openxmlformats.org/officeDocument/2006/relationships/image" Target="../media/image726.png"/><Relationship Id="rId92" Type="http://schemas.openxmlformats.org/officeDocument/2006/relationships/customXml" Target="../ink/ink723.xml"/><Relationship Id="rId213" Type="http://schemas.openxmlformats.org/officeDocument/2006/relationships/image" Target="../media/image797.png"/><Relationship Id="rId2" Type="http://schemas.openxmlformats.org/officeDocument/2006/relationships/image" Target="../media/image691.png"/><Relationship Id="rId29" Type="http://schemas.openxmlformats.org/officeDocument/2006/relationships/image" Target="../media/image705.png"/><Relationship Id="rId40" Type="http://schemas.openxmlformats.org/officeDocument/2006/relationships/customXml" Target="../ink/ink697.xml"/><Relationship Id="rId115" Type="http://schemas.openxmlformats.org/officeDocument/2006/relationships/image" Target="../media/image748.png"/><Relationship Id="rId136" Type="http://schemas.openxmlformats.org/officeDocument/2006/relationships/customXml" Target="../ink/ink745.xml"/><Relationship Id="rId157" Type="http://schemas.openxmlformats.org/officeDocument/2006/relationships/image" Target="../media/image769.png"/><Relationship Id="rId178" Type="http://schemas.openxmlformats.org/officeDocument/2006/relationships/customXml" Target="../ink/ink766.xml"/><Relationship Id="rId61" Type="http://schemas.openxmlformats.org/officeDocument/2006/relationships/image" Target="../media/image721.png"/><Relationship Id="rId82" Type="http://schemas.openxmlformats.org/officeDocument/2006/relationships/customXml" Target="../ink/ink718.xml"/><Relationship Id="rId199" Type="http://schemas.openxmlformats.org/officeDocument/2006/relationships/image" Target="../media/image790.png"/><Relationship Id="rId203" Type="http://schemas.openxmlformats.org/officeDocument/2006/relationships/image" Target="../media/image792.png"/><Relationship Id="rId19" Type="http://schemas.openxmlformats.org/officeDocument/2006/relationships/image" Target="../media/image700.png"/><Relationship Id="rId224" Type="http://schemas.openxmlformats.org/officeDocument/2006/relationships/customXml" Target="../ink/ink789.xml"/><Relationship Id="rId30" Type="http://schemas.openxmlformats.org/officeDocument/2006/relationships/customXml" Target="../ink/ink692.xml"/><Relationship Id="rId105" Type="http://schemas.openxmlformats.org/officeDocument/2006/relationships/image" Target="../media/image743.png"/><Relationship Id="rId126" Type="http://schemas.openxmlformats.org/officeDocument/2006/relationships/customXml" Target="../ink/ink740.xml"/><Relationship Id="rId147" Type="http://schemas.openxmlformats.org/officeDocument/2006/relationships/image" Target="../media/image764.png"/><Relationship Id="rId168" Type="http://schemas.openxmlformats.org/officeDocument/2006/relationships/customXml" Target="../ink/ink761.xml"/><Relationship Id="rId51" Type="http://schemas.openxmlformats.org/officeDocument/2006/relationships/image" Target="../media/image716.png"/><Relationship Id="rId72" Type="http://schemas.openxmlformats.org/officeDocument/2006/relationships/customXml" Target="../ink/ink713.xml"/><Relationship Id="rId93" Type="http://schemas.openxmlformats.org/officeDocument/2006/relationships/image" Target="../media/image737.png"/><Relationship Id="rId189" Type="http://schemas.openxmlformats.org/officeDocument/2006/relationships/image" Target="../media/image785.png"/></Relationships>
</file>

<file path=ppt/slides/_rels/slide27.xml.rels><?xml version="1.0" encoding="UTF-8" standalone="yes"?>
<Relationships xmlns="http://schemas.openxmlformats.org/package/2006/relationships"><Relationship Id="rId3" Type="http://schemas.openxmlformats.org/officeDocument/2006/relationships/image" Target="../media/image805.png"/><Relationship Id="rId7" Type="http://schemas.openxmlformats.org/officeDocument/2006/relationships/image" Target="../media/image807.png"/><Relationship Id="rId2" Type="http://schemas.openxmlformats.org/officeDocument/2006/relationships/image" Target="../media/image804.png"/><Relationship Id="rId1" Type="http://schemas.openxmlformats.org/officeDocument/2006/relationships/slideLayout" Target="../slideLayouts/slideLayout4.xml"/><Relationship Id="rId6" Type="http://schemas.openxmlformats.org/officeDocument/2006/relationships/customXml" Target="../ink/ink791.xml"/><Relationship Id="rId5" Type="http://schemas.openxmlformats.org/officeDocument/2006/relationships/image" Target="../media/image806.png"/><Relationship Id="rId4" Type="http://schemas.openxmlformats.org/officeDocument/2006/relationships/customXml" Target="../ink/ink790.xml"/></Relationships>
</file>

<file path=ppt/slides/_rels/slide28.xml.rels><?xml version="1.0" encoding="UTF-8" standalone="yes"?>
<Relationships xmlns="http://schemas.openxmlformats.org/package/2006/relationships"><Relationship Id="rId8" Type="http://schemas.openxmlformats.org/officeDocument/2006/relationships/customXml" Target="../ink/ink796.xml"/><Relationship Id="rId13" Type="http://schemas.openxmlformats.org/officeDocument/2006/relationships/customXml" Target="../ink/ink801.xml"/><Relationship Id="rId18" Type="http://schemas.openxmlformats.org/officeDocument/2006/relationships/customXml" Target="../ink/ink805.xml"/><Relationship Id="rId3" Type="http://schemas.openxmlformats.org/officeDocument/2006/relationships/image" Target="../media/image372.png"/><Relationship Id="rId7" Type="http://schemas.openxmlformats.org/officeDocument/2006/relationships/customXml" Target="../ink/ink795.xml"/><Relationship Id="rId12" Type="http://schemas.openxmlformats.org/officeDocument/2006/relationships/customXml" Target="../ink/ink800.xml"/><Relationship Id="rId17" Type="http://schemas.openxmlformats.org/officeDocument/2006/relationships/customXml" Target="../ink/ink804.xml"/><Relationship Id="rId2" Type="http://schemas.openxmlformats.org/officeDocument/2006/relationships/customXml" Target="../ink/ink792.xml"/><Relationship Id="rId16" Type="http://schemas.openxmlformats.org/officeDocument/2006/relationships/customXml" Target="../ink/ink803.xml"/><Relationship Id="rId20" Type="http://schemas.openxmlformats.org/officeDocument/2006/relationships/hyperlink" Target="https://id.techinasia.com/penjualan-pc-di-awal-2016-menurun" TargetMode="External"/><Relationship Id="rId1" Type="http://schemas.openxmlformats.org/officeDocument/2006/relationships/slideLayout" Target="../slideLayouts/slideLayout4.xml"/><Relationship Id="rId6" Type="http://schemas.openxmlformats.org/officeDocument/2006/relationships/customXml" Target="../ink/ink794.xml"/><Relationship Id="rId11" Type="http://schemas.openxmlformats.org/officeDocument/2006/relationships/customXml" Target="../ink/ink799.xml"/><Relationship Id="rId5" Type="http://schemas.openxmlformats.org/officeDocument/2006/relationships/image" Target="../media/image203.png"/><Relationship Id="rId15" Type="http://schemas.openxmlformats.org/officeDocument/2006/relationships/customXml" Target="../ink/ink802.xml"/><Relationship Id="rId10" Type="http://schemas.openxmlformats.org/officeDocument/2006/relationships/customXml" Target="../ink/ink798.xml"/><Relationship Id="rId19" Type="http://schemas.openxmlformats.org/officeDocument/2006/relationships/image" Target="../media/image806.jpg"/><Relationship Id="rId4" Type="http://schemas.openxmlformats.org/officeDocument/2006/relationships/customXml" Target="../ink/ink793.xml"/><Relationship Id="rId9" Type="http://schemas.openxmlformats.org/officeDocument/2006/relationships/customXml" Target="../ink/ink797.xml"/><Relationship Id="rId14" Type="http://schemas.openxmlformats.org/officeDocument/2006/relationships/image" Target="../media/image690.png"/></Relationships>
</file>

<file path=ppt/slides/_rels/slide29.xml.rels><?xml version="1.0" encoding="UTF-8" standalone="yes"?>
<Relationships xmlns="http://schemas.openxmlformats.org/package/2006/relationships"><Relationship Id="rId26" Type="http://schemas.openxmlformats.org/officeDocument/2006/relationships/customXml" Target="../ink/ink817.xml"/><Relationship Id="rId21" Type="http://schemas.openxmlformats.org/officeDocument/2006/relationships/image" Target="../media/image819.png"/><Relationship Id="rId42" Type="http://schemas.openxmlformats.org/officeDocument/2006/relationships/customXml" Target="../ink/ink825.xml"/><Relationship Id="rId47" Type="http://schemas.openxmlformats.org/officeDocument/2006/relationships/image" Target="../media/image832.png"/><Relationship Id="rId63" Type="http://schemas.openxmlformats.org/officeDocument/2006/relationships/image" Target="../media/image840.png"/><Relationship Id="rId68" Type="http://schemas.openxmlformats.org/officeDocument/2006/relationships/customXml" Target="../ink/ink838.xml"/><Relationship Id="rId16" Type="http://schemas.openxmlformats.org/officeDocument/2006/relationships/customXml" Target="../ink/ink812.xml"/><Relationship Id="rId11" Type="http://schemas.openxmlformats.org/officeDocument/2006/relationships/image" Target="../media/image814.png"/><Relationship Id="rId24" Type="http://schemas.openxmlformats.org/officeDocument/2006/relationships/customXml" Target="../ink/ink816.xml"/><Relationship Id="rId32" Type="http://schemas.openxmlformats.org/officeDocument/2006/relationships/customXml" Target="../ink/ink820.xml"/><Relationship Id="rId37" Type="http://schemas.openxmlformats.org/officeDocument/2006/relationships/image" Target="../media/image827.png"/><Relationship Id="rId40" Type="http://schemas.openxmlformats.org/officeDocument/2006/relationships/customXml" Target="../ink/ink824.xml"/><Relationship Id="rId45" Type="http://schemas.openxmlformats.org/officeDocument/2006/relationships/image" Target="../media/image831.png"/><Relationship Id="rId53" Type="http://schemas.openxmlformats.org/officeDocument/2006/relationships/image" Target="../media/image835.png"/><Relationship Id="rId58" Type="http://schemas.openxmlformats.org/officeDocument/2006/relationships/customXml" Target="../ink/ink833.xml"/><Relationship Id="rId66" Type="http://schemas.openxmlformats.org/officeDocument/2006/relationships/customXml" Target="../ink/ink837.xml"/><Relationship Id="rId74" Type="http://schemas.openxmlformats.org/officeDocument/2006/relationships/customXml" Target="../ink/ink841.xml"/><Relationship Id="rId5" Type="http://schemas.openxmlformats.org/officeDocument/2006/relationships/image" Target="../media/image811.png"/><Relationship Id="rId61" Type="http://schemas.openxmlformats.org/officeDocument/2006/relationships/image" Target="../media/image839.png"/><Relationship Id="rId19" Type="http://schemas.openxmlformats.org/officeDocument/2006/relationships/image" Target="../media/image818.png"/><Relationship Id="rId14" Type="http://schemas.openxmlformats.org/officeDocument/2006/relationships/customXml" Target="../ink/ink811.xml"/><Relationship Id="rId22" Type="http://schemas.openxmlformats.org/officeDocument/2006/relationships/customXml" Target="../ink/ink815.xml"/><Relationship Id="rId27" Type="http://schemas.openxmlformats.org/officeDocument/2006/relationships/image" Target="../media/image822.png"/><Relationship Id="rId30" Type="http://schemas.openxmlformats.org/officeDocument/2006/relationships/customXml" Target="../ink/ink819.xml"/><Relationship Id="rId35" Type="http://schemas.openxmlformats.org/officeDocument/2006/relationships/image" Target="../media/image826.png"/><Relationship Id="rId43" Type="http://schemas.openxmlformats.org/officeDocument/2006/relationships/image" Target="../media/image830.png"/><Relationship Id="rId48" Type="http://schemas.openxmlformats.org/officeDocument/2006/relationships/customXml" Target="../ink/ink828.xml"/><Relationship Id="rId56" Type="http://schemas.openxmlformats.org/officeDocument/2006/relationships/customXml" Target="../ink/ink832.xml"/><Relationship Id="rId64" Type="http://schemas.openxmlformats.org/officeDocument/2006/relationships/customXml" Target="../ink/ink836.xml"/><Relationship Id="rId69" Type="http://schemas.openxmlformats.org/officeDocument/2006/relationships/image" Target="../media/image843.png"/><Relationship Id="rId77" Type="http://schemas.openxmlformats.org/officeDocument/2006/relationships/image" Target="../media/image847.png"/><Relationship Id="rId8" Type="http://schemas.openxmlformats.org/officeDocument/2006/relationships/customXml" Target="../ink/ink808.xml"/><Relationship Id="rId51" Type="http://schemas.openxmlformats.org/officeDocument/2006/relationships/image" Target="../media/image834.png"/><Relationship Id="rId72" Type="http://schemas.openxmlformats.org/officeDocument/2006/relationships/customXml" Target="../ink/ink840.xml"/><Relationship Id="rId3" Type="http://schemas.openxmlformats.org/officeDocument/2006/relationships/image" Target="../media/image809.png"/><Relationship Id="rId12" Type="http://schemas.openxmlformats.org/officeDocument/2006/relationships/customXml" Target="../ink/ink810.xml"/><Relationship Id="rId17" Type="http://schemas.openxmlformats.org/officeDocument/2006/relationships/image" Target="../media/image817.png"/><Relationship Id="rId25" Type="http://schemas.openxmlformats.org/officeDocument/2006/relationships/image" Target="../media/image821.png"/><Relationship Id="rId33" Type="http://schemas.openxmlformats.org/officeDocument/2006/relationships/image" Target="../media/image825.png"/><Relationship Id="rId38" Type="http://schemas.openxmlformats.org/officeDocument/2006/relationships/customXml" Target="../ink/ink823.xml"/><Relationship Id="rId46" Type="http://schemas.openxmlformats.org/officeDocument/2006/relationships/customXml" Target="../ink/ink827.xml"/><Relationship Id="rId59" Type="http://schemas.openxmlformats.org/officeDocument/2006/relationships/image" Target="../media/image838.png"/><Relationship Id="rId67" Type="http://schemas.openxmlformats.org/officeDocument/2006/relationships/image" Target="../media/image842.png"/><Relationship Id="rId20" Type="http://schemas.openxmlformats.org/officeDocument/2006/relationships/customXml" Target="../ink/ink814.xml"/><Relationship Id="rId41" Type="http://schemas.openxmlformats.org/officeDocument/2006/relationships/image" Target="../media/image829.png"/><Relationship Id="rId54" Type="http://schemas.openxmlformats.org/officeDocument/2006/relationships/customXml" Target="../ink/ink831.xml"/><Relationship Id="rId62" Type="http://schemas.openxmlformats.org/officeDocument/2006/relationships/customXml" Target="../ink/ink835.xml"/><Relationship Id="rId70" Type="http://schemas.openxmlformats.org/officeDocument/2006/relationships/customXml" Target="../ink/ink839.xml"/><Relationship Id="rId75" Type="http://schemas.openxmlformats.org/officeDocument/2006/relationships/image" Target="../media/image846.png"/><Relationship Id="rId1" Type="http://schemas.openxmlformats.org/officeDocument/2006/relationships/slideLayout" Target="../slideLayouts/slideLayout4.xml"/><Relationship Id="rId6" Type="http://schemas.openxmlformats.org/officeDocument/2006/relationships/customXml" Target="../ink/ink807.xml"/><Relationship Id="rId15" Type="http://schemas.openxmlformats.org/officeDocument/2006/relationships/image" Target="../media/image816.png"/><Relationship Id="rId23" Type="http://schemas.openxmlformats.org/officeDocument/2006/relationships/image" Target="../media/image820.png"/><Relationship Id="rId28" Type="http://schemas.openxmlformats.org/officeDocument/2006/relationships/customXml" Target="../ink/ink818.xml"/><Relationship Id="rId36" Type="http://schemas.openxmlformats.org/officeDocument/2006/relationships/customXml" Target="../ink/ink822.xml"/><Relationship Id="rId49" Type="http://schemas.openxmlformats.org/officeDocument/2006/relationships/image" Target="../media/image833.png"/><Relationship Id="rId57" Type="http://schemas.openxmlformats.org/officeDocument/2006/relationships/image" Target="../media/image837.png"/><Relationship Id="rId10" Type="http://schemas.openxmlformats.org/officeDocument/2006/relationships/customXml" Target="../ink/ink809.xml"/><Relationship Id="rId31" Type="http://schemas.openxmlformats.org/officeDocument/2006/relationships/image" Target="../media/image824.png"/><Relationship Id="rId44" Type="http://schemas.openxmlformats.org/officeDocument/2006/relationships/customXml" Target="../ink/ink826.xml"/><Relationship Id="rId52" Type="http://schemas.openxmlformats.org/officeDocument/2006/relationships/customXml" Target="../ink/ink830.xml"/><Relationship Id="rId60" Type="http://schemas.openxmlformats.org/officeDocument/2006/relationships/customXml" Target="../ink/ink834.xml"/><Relationship Id="rId65" Type="http://schemas.openxmlformats.org/officeDocument/2006/relationships/image" Target="../media/image841.png"/><Relationship Id="rId73" Type="http://schemas.openxmlformats.org/officeDocument/2006/relationships/image" Target="../media/image845.png"/><Relationship Id="rId4" Type="http://schemas.openxmlformats.org/officeDocument/2006/relationships/customXml" Target="../ink/ink806.xml"/><Relationship Id="rId9" Type="http://schemas.openxmlformats.org/officeDocument/2006/relationships/image" Target="../media/image813.png"/><Relationship Id="rId13" Type="http://schemas.openxmlformats.org/officeDocument/2006/relationships/image" Target="../media/image815.png"/><Relationship Id="rId18" Type="http://schemas.openxmlformats.org/officeDocument/2006/relationships/customXml" Target="../ink/ink813.xml"/><Relationship Id="rId39" Type="http://schemas.openxmlformats.org/officeDocument/2006/relationships/image" Target="../media/image828.png"/><Relationship Id="rId34" Type="http://schemas.openxmlformats.org/officeDocument/2006/relationships/customXml" Target="../ink/ink821.xml"/><Relationship Id="rId50" Type="http://schemas.openxmlformats.org/officeDocument/2006/relationships/customXml" Target="../ink/ink829.xml"/><Relationship Id="rId55" Type="http://schemas.openxmlformats.org/officeDocument/2006/relationships/image" Target="../media/image836.png"/><Relationship Id="rId76" Type="http://schemas.openxmlformats.org/officeDocument/2006/relationships/customXml" Target="../ink/ink842.xml"/><Relationship Id="rId7" Type="http://schemas.openxmlformats.org/officeDocument/2006/relationships/image" Target="../media/image812.png"/><Relationship Id="rId71" Type="http://schemas.openxmlformats.org/officeDocument/2006/relationships/image" Target="../media/image844.png"/><Relationship Id="rId2" Type="http://schemas.openxmlformats.org/officeDocument/2006/relationships/image" Target="../media/image808.png"/><Relationship Id="rId29" Type="http://schemas.openxmlformats.org/officeDocument/2006/relationships/image" Target="../media/image8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8" Type="http://schemas.openxmlformats.org/officeDocument/2006/relationships/customXml" Target="../ink/ink845.xml"/><Relationship Id="rId13" Type="http://schemas.openxmlformats.org/officeDocument/2006/relationships/image" Target="../media/image854.png"/><Relationship Id="rId18" Type="http://schemas.openxmlformats.org/officeDocument/2006/relationships/customXml" Target="../ink/ink850.xml"/><Relationship Id="rId3" Type="http://schemas.openxmlformats.org/officeDocument/2006/relationships/image" Target="../media/image848.png"/><Relationship Id="rId21" Type="http://schemas.openxmlformats.org/officeDocument/2006/relationships/image" Target="../media/image858.png"/><Relationship Id="rId7" Type="http://schemas.openxmlformats.org/officeDocument/2006/relationships/image" Target="../media/image851.png"/><Relationship Id="rId12" Type="http://schemas.openxmlformats.org/officeDocument/2006/relationships/customXml" Target="../ink/ink847.xml"/><Relationship Id="rId17" Type="http://schemas.openxmlformats.org/officeDocument/2006/relationships/image" Target="../media/image856.png"/><Relationship Id="rId2" Type="http://schemas.openxmlformats.org/officeDocument/2006/relationships/image" Target="../media/image810.png"/><Relationship Id="rId16" Type="http://schemas.openxmlformats.org/officeDocument/2006/relationships/customXml" Target="../ink/ink849.xml"/><Relationship Id="rId20" Type="http://schemas.openxmlformats.org/officeDocument/2006/relationships/customXml" Target="../ink/ink851.xml"/><Relationship Id="rId1" Type="http://schemas.openxmlformats.org/officeDocument/2006/relationships/slideLayout" Target="../slideLayouts/slideLayout4.xml"/><Relationship Id="rId6" Type="http://schemas.openxmlformats.org/officeDocument/2006/relationships/customXml" Target="../ink/ink844.xml"/><Relationship Id="rId11" Type="http://schemas.openxmlformats.org/officeDocument/2006/relationships/image" Target="../media/image853.png"/><Relationship Id="rId5" Type="http://schemas.openxmlformats.org/officeDocument/2006/relationships/image" Target="../media/image850.png"/><Relationship Id="rId15" Type="http://schemas.openxmlformats.org/officeDocument/2006/relationships/image" Target="../media/image855.png"/><Relationship Id="rId23" Type="http://schemas.openxmlformats.org/officeDocument/2006/relationships/image" Target="../media/image859.png"/><Relationship Id="rId10" Type="http://schemas.openxmlformats.org/officeDocument/2006/relationships/customXml" Target="../ink/ink846.xml"/><Relationship Id="rId19" Type="http://schemas.openxmlformats.org/officeDocument/2006/relationships/image" Target="../media/image857.png"/><Relationship Id="rId4" Type="http://schemas.openxmlformats.org/officeDocument/2006/relationships/customXml" Target="../ink/ink843.xml"/><Relationship Id="rId9" Type="http://schemas.openxmlformats.org/officeDocument/2006/relationships/image" Target="../media/image852.png"/><Relationship Id="rId14" Type="http://schemas.openxmlformats.org/officeDocument/2006/relationships/customXml" Target="../ink/ink848.xml"/><Relationship Id="rId22" Type="http://schemas.openxmlformats.org/officeDocument/2006/relationships/customXml" Target="../ink/ink852.xml"/></Relationships>
</file>

<file path=ppt/slides/_rels/slide31.xml.rels><?xml version="1.0" encoding="UTF-8" standalone="yes"?>
<Relationships xmlns="http://schemas.openxmlformats.org/package/2006/relationships"><Relationship Id="rId8" Type="http://schemas.openxmlformats.org/officeDocument/2006/relationships/customXml" Target="../ink/ink857.xml"/><Relationship Id="rId13" Type="http://schemas.openxmlformats.org/officeDocument/2006/relationships/customXml" Target="../ink/ink862.xml"/><Relationship Id="rId18" Type="http://schemas.openxmlformats.org/officeDocument/2006/relationships/customXml" Target="../ink/ink866.xml"/><Relationship Id="rId3" Type="http://schemas.openxmlformats.org/officeDocument/2006/relationships/image" Target="../media/image372.png"/><Relationship Id="rId7" Type="http://schemas.openxmlformats.org/officeDocument/2006/relationships/customXml" Target="../ink/ink856.xml"/><Relationship Id="rId12" Type="http://schemas.openxmlformats.org/officeDocument/2006/relationships/customXml" Target="../ink/ink861.xml"/><Relationship Id="rId17" Type="http://schemas.openxmlformats.org/officeDocument/2006/relationships/customXml" Target="../ink/ink865.xml"/><Relationship Id="rId2" Type="http://schemas.openxmlformats.org/officeDocument/2006/relationships/customXml" Target="../ink/ink853.xml"/><Relationship Id="rId16" Type="http://schemas.openxmlformats.org/officeDocument/2006/relationships/customXml" Target="../ink/ink864.xml"/><Relationship Id="rId1" Type="http://schemas.openxmlformats.org/officeDocument/2006/relationships/slideLayout" Target="../slideLayouts/slideLayout4.xml"/><Relationship Id="rId6" Type="http://schemas.openxmlformats.org/officeDocument/2006/relationships/customXml" Target="../ink/ink855.xml"/><Relationship Id="rId11" Type="http://schemas.openxmlformats.org/officeDocument/2006/relationships/customXml" Target="../ink/ink860.xml"/><Relationship Id="rId5" Type="http://schemas.openxmlformats.org/officeDocument/2006/relationships/image" Target="../media/image203.png"/><Relationship Id="rId15" Type="http://schemas.openxmlformats.org/officeDocument/2006/relationships/customXml" Target="../ink/ink863.xml"/><Relationship Id="rId10" Type="http://schemas.openxmlformats.org/officeDocument/2006/relationships/customXml" Target="../ink/ink859.xml"/><Relationship Id="rId4" Type="http://schemas.openxmlformats.org/officeDocument/2006/relationships/customXml" Target="../ink/ink854.xml"/><Relationship Id="rId9" Type="http://schemas.openxmlformats.org/officeDocument/2006/relationships/customXml" Target="../ink/ink858.xml"/><Relationship Id="rId14" Type="http://schemas.openxmlformats.org/officeDocument/2006/relationships/image" Target="../media/image690.png"/></Relationships>
</file>

<file path=ppt/slides/_rels/slide32.xml.rels><?xml version="1.0" encoding="UTF-8" standalone="yes"?>
<Relationships xmlns="http://schemas.openxmlformats.org/package/2006/relationships"><Relationship Id="rId117" Type="http://schemas.openxmlformats.org/officeDocument/2006/relationships/image" Target="../media/image917.png"/><Relationship Id="rId21" Type="http://schemas.openxmlformats.org/officeDocument/2006/relationships/image" Target="../media/image869.png"/><Relationship Id="rId42" Type="http://schemas.openxmlformats.org/officeDocument/2006/relationships/customXml" Target="../ink/ink886.xml"/><Relationship Id="rId63" Type="http://schemas.openxmlformats.org/officeDocument/2006/relationships/image" Target="../media/image890.png"/><Relationship Id="rId84" Type="http://schemas.openxmlformats.org/officeDocument/2006/relationships/customXml" Target="../ink/ink907.xml"/><Relationship Id="rId138" Type="http://schemas.openxmlformats.org/officeDocument/2006/relationships/customXml" Target="../ink/ink934.xml"/><Relationship Id="rId107" Type="http://schemas.openxmlformats.org/officeDocument/2006/relationships/image" Target="../media/image912.png"/><Relationship Id="rId11" Type="http://schemas.openxmlformats.org/officeDocument/2006/relationships/image" Target="../media/image864.png"/><Relationship Id="rId32" Type="http://schemas.openxmlformats.org/officeDocument/2006/relationships/customXml" Target="../ink/ink881.xml"/><Relationship Id="rId37" Type="http://schemas.openxmlformats.org/officeDocument/2006/relationships/image" Target="../media/image877.png"/><Relationship Id="rId53" Type="http://schemas.openxmlformats.org/officeDocument/2006/relationships/image" Target="../media/image885.png"/><Relationship Id="rId58" Type="http://schemas.openxmlformats.org/officeDocument/2006/relationships/customXml" Target="../ink/ink894.xml"/><Relationship Id="rId74" Type="http://schemas.openxmlformats.org/officeDocument/2006/relationships/customXml" Target="../ink/ink902.xml"/><Relationship Id="rId79" Type="http://schemas.openxmlformats.org/officeDocument/2006/relationships/image" Target="../media/image898.png"/><Relationship Id="rId102" Type="http://schemas.openxmlformats.org/officeDocument/2006/relationships/customXml" Target="../ink/ink916.xml"/><Relationship Id="rId123" Type="http://schemas.openxmlformats.org/officeDocument/2006/relationships/image" Target="../media/image920.png"/><Relationship Id="rId128" Type="http://schemas.openxmlformats.org/officeDocument/2006/relationships/customXml" Target="../ink/ink929.xml"/><Relationship Id="rId5" Type="http://schemas.openxmlformats.org/officeDocument/2006/relationships/image" Target="../media/image860.png"/><Relationship Id="rId90" Type="http://schemas.openxmlformats.org/officeDocument/2006/relationships/customXml" Target="../ink/ink910.xml"/><Relationship Id="rId95" Type="http://schemas.openxmlformats.org/officeDocument/2006/relationships/image" Target="../media/image906.png"/><Relationship Id="rId22" Type="http://schemas.openxmlformats.org/officeDocument/2006/relationships/customXml" Target="../ink/ink876.xml"/><Relationship Id="rId27" Type="http://schemas.openxmlformats.org/officeDocument/2006/relationships/image" Target="../media/image872.png"/><Relationship Id="rId43" Type="http://schemas.openxmlformats.org/officeDocument/2006/relationships/image" Target="../media/image880.png"/><Relationship Id="rId48" Type="http://schemas.openxmlformats.org/officeDocument/2006/relationships/customXml" Target="../ink/ink889.xml"/><Relationship Id="rId64" Type="http://schemas.openxmlformats.org/officeDocument/2006/relationships/customXml" Target="../ink/ink897.xml"/><Relationship Id="rId69" Type="http://schemas.openxmlformats.org/officeDocument/2006/relationships/image" Target="../media/image893.png"/><Relationship Id="rId113" Type="http://schemas.openxmlformats.org/officeDocument/2006/relationships/image" Target="../media/image915.png"/><Relationship Id="rId118" Type="http://schemas.openxmlformats.org/officeDocument/2006/relationships/customXml" Target="../ink/ink924.xml"/><Relationship Id="rId134" Type="http://schemas.openxmlformats.org/officeDocument/2006/relationships/customXml" Target="../ink/ink932.xml"/><Relationship Id="rId139" Type="http://schemas.openxmlformats.org/officeDocument/2006/relationships/image" Target="../media/image928.png"/><Relationship Id="rId80" Type="http://schemas.openxmlformats.org/officeDocument/2006/relationships/customXml" Target="../ink/ink905.xml"/><Relationship Id="rId85" Type="http://schemas.openxmlformats.org/officeDocument/2006/relationships/image" Target="../media/image901.png"/><Relationship Id="rId12" Type="http://schemas.openxmlformats.org/officeDocument/2006/relationships/customXml" Target="../ink/ink871.xml"/><Relationship Id="rId17" Type="http://schemas.openxmlformats.org/officeDocument/2006/relationships/image" Target="../media/image867.png"/><Relationship Id="rId33" Type="http://schemas.openxmlformats.org/officeDocument/2006/relationships/image" Target="../media/image875.png"/><Relationship Id="rId38" Type="http://schemas.openxmlformats.org/officeDocument/2006/relationships/customXml" Target="../ink/ink884.xml"/><Relationship Id="rId59" Type="http://schemas.openxmlformats.org/officeDocument/2006/relationships/image" Target="../media/image888.png"/><Relationship Id="rId103" Type="http://schemas.openxmlformats.org/officeDocument/2006/relationships/image" Target="../media/image910.png"/><Relationship Id="rId108" Type="http://schemas.openxmlformats.org/officeDocument/2006/relationships/customXml" Target="../ink/ink919.xml"/><Relationship Id="rId124" Type="http://schemas.openxmlformats.org/officeDocument/2006/relationships/customXml" Target="../ink/ink927.xml"/><Relationship Id="rId129" Type="http://schemas.openxmlformats.org/officeDocument/2006/relationships/image" Target="../media/image923.png"/><Relationship Id="rId54" Type="http://schemas.openxmlformats.org/officeDocument/2006/relationships/customXml" Target="../ink/ink892.xml"/><Relationship Id="rId70" Type="http://schemas.openxmlformats.org/officeDocument/2006/relationships/customXml" Target="../ink/ink900.xml"/><Relationship Id="rId75" Type="http://schemas.openxmlformats.org/officeDocument/2006/relationships/image" Target="../media/image896.png"/><Relationship Id="rId91" Type="http://schemas.openxmlformats.org/officeDocument/2006/relationships/image" Target="../media/image904.png"/><Relationship Id="rId96" Type="http://schemas.openxmlformats.org/officeDocument/2006/relationships/customXml" Target="../ink/ink913.xml"/><Relationship Id="rId140" Type="http://schemas.openxmlformats.org/officeDocument/2006/relationships/customXml" Target="../ink/ink935.xml"/><Relationship Id="rId1" Type="http://schemas.openxmlformats.org/officeDocument/2006/relationships/slideLayout" Target="../slideLayouts/slideLayout4.xml"/><Relationship Id="rId6" Type="http://schemas.openxmlformats.org/officeDocument/2006/relationships/customXml" Target="../ink/ink868.xml"/><Relationship Id="rId23" Type="http://schemas.openxmlformats.org/officeDocument/2006/relationships/image" Target="../media/image870.png"/><Relationship Id="rId28" Type="http://schemas.openxmlformats.org/officeDocument/2006/relationships/customXml" Target="../ink/ink879.xml"/><Relationship Id="rId49" Type="http://schemas.openxmlformats.org/officeDocument/2006/relationships/image" Target="../media/image883.png"/><Relationship Id="rId114" Type="http://schemas.openxmlformats.org/officeDocument/2006/relationships/customXml" Target="../ink/ink922.xml"/><Relationship Id="rId119" Type="http://schemas.openxmlformats.org/officeDocument/2006/relationships/image" Target="../media/image918.png"/><Relationship Id="rId44" Type="http://schemas.openxmlformats.org/officeDocument/2006/relationships/customXml" Target="../ink/ink887.xml"/><Relationship Id="rId60" Type="http://schemas.openxmlformats.org/officeDocument/2006/relationships/customXml" Target="../ink/ink895.xml"/><Relationship Id="rId65" Type="http://schemas.openxmlformats.org/officeDocument/2006/relationships/image" Target="../media/image891.png"/><Relationship Id="rId81" Type="http://schemas.openxmlformats.org/officeDocument/2006/relationships/image" Target="../media/image899.png"/><Relationship Id="rId86" Type="http://schemas.openxmlformats.org/officeDocument/2006/relationships/customXml" Target="../ink/ink908.xml"/><Relationship Id="rId130" Type="http://schemas.openxmlformats.org/officeDocument/2006/relationships/customXml" Target="../ink/ink930.xml"/><Relationship Id="rId135" Type="http://schemas.openxmlformats.org/officeDocument/2006/relationships/image" Target="../media/image926.png"/><Relationship Id="rId13" Type="http://schemas.openxmlformats.org/officeDocument/2006/relationships/image" Target="../media/image865.png"/><Relationship Id="rId18" Type="http://schemas.openxmlformats.org/officeDocument/2006/relationships/customXml" Target="../ink/ink874.xml"/><Relationship Id="rId39" Type="http://schemas.openxmlformats.org/officeDocument/2006/relationships/image" Target="../media/image878.png"/><Relationship Id="rId109" Type="http://schemas.openxmlformats.org/officeDocument/2006/relationships/image" Target="../media/image913.png"/><Relationship Id="rId34" Type="http://schemas.openxmlformats.org/officeDocument/2006/relationships/customXml" Target="../ink/ink882.xml"/><Relationship Id="rId50" Type="http://schemas.openxmlformats.org/officeDocument/2006/relationships/customXml" Target="../ink/ink890.xml"/><Relationship Id="rId55" Type="http://schemas.openxmlformats.org/officeDocument/2006/relationships/image" Target="../media/image886.png"/><Relationship Id="rId76" Type="http://schemas.openxmlformats.org/officeDocument/2006/relationships/customXml" Target="../ink/ink903.xml"/><Relationship Id="rId97" Type="http://schemas.openxmlformats.org/officeDocument/2006/relationships/image" Target="../media/image907.png"/><Relationship Id="rId104" Type="http://schemas.openxmlformats.org/officeDocument/2006/relationships/customXml" Target="../ink/ink917.xml"/><Relationship Id="rId120" Type="http://schemas.openxmlformats.org/officeDocument/2006/relationships/customXml" Target="../ink/ink925.xml"/><Relationship Id="rId125" Type="http://schemas.openxmlformats.org/officeDocument/2006/relationships/image" Target="../media/image921.png"/><Relationship Id="rId141" Type="http://schemas.openxmlformats.org/officeDocument/2006/relationships/image" Target="../media/image929.png"/><Relationship Id="rId7" Type="http://schemas.openxmlformats.org/officeDocument/2006/relationships/image" Target="../media/image862.png"/><Relationship Id="rId71" Type="http://schemas.openxmlformats.org/officeDocument/2006/relationships/image" Target="../media/image894.png"/><Relationship Id="rId92" Type="http://schemas.openxmlformats.org/officeDocument/2006/relationships/customXml" Target="../ink/ink911.xml"/><Relationship Id="rId2" Type="http://schemas.openxmlformats.org/officeDocument/2006/relationships/customXml" Target="../ink/ink867.xml"/><Relationship Id="rId29" Type="http://schemas.openxmlformats.org/officeDocument/2006/relationships/image" Target="../media/image873.png"/><Relationship Id="rId24" Type="http://schemas.openxmlformats.org/officeDocument/2006/relationships/customXml" Target="../ink/ink877.xml"/><Relationship Id="rId40" Type="http://schemas.openxmlformats.org/officeDocument/2006/relationships/customXml" Target="../ink/ink885.xml"/><Relationship Id="rId45" Type="http://schemas.openxmlformats.org/officeDocument/2006/relationships/image" Target="../media/image881.png"/><Relationship Id="rId66" Type="http://schemas.openxmlformats.org/officeDocument/2006/relationships/customXml" Target="../ink/ink898.xml"/><Relationship Id="rId87" Type="http://schemas.openxmlformats.org/officeDocument/2006/relationships/image" Target="../media/image902.png"/><Relationship Id="rId110" Type="http://schemas.openxmlformats.org/officeDocument/2006/relationships/customXml" Target="../ink/ink920.xml"/><Relationship Id="rId115" Type="http://schemas.openxmlformats.org/officeDocument/2006/relationships/image" Target="../media/image916.png"/><Relationship Id="rId131" Type="http://schemas.openxmlformats.org/officeDocument/2006/relationships/image" Target="../media/image924.png"/><Relationship Id="rId136" Type="http://schemas.openxmlformats.org/officeDocument/2006/relationships/customXml" Target="../ink/ink933.xml"/><Relationship Id="rId61" Type="http://schemas.openxmlformats.org/officeDocument/2006/relationships/image" Target="../media/image889.png"/><Relationship Id="rId82" Type="http://schemas.openxmlformats.org/officeDocument/2006/relationships/customXml" Target="../ink/ink906.xml"/><Relationship Id="rId19" Type="http://schemas.openxmlformats.org/officeDocument/2006/relationships/image" Target="../media/image868.png"/><Relationship Id="rId14" Type="http://schemas.openxmlformats.org/officeDocument/2006/relationships/customXml" Target="../ink/ink872.xml"/><Relationship Id="rId30" Type="http://schemas.openxmlformats.org/officeDocument/2006/relationships/customXml" Target="../ink/ink880.xml"/><Relationship Id="rId35" Type="http://schemas.openxmlformats.org/officeDocument/2006/relationships/image" Target="../media/image876.png"/><Relationship Id="rId56" Type="http://schemas.openxmlformats.org/officeDocument/2006/relationships/customXml" Target="../ink/ink893.xml"/><Relationship Id="rId77" Type="http://schemas.openxmlformats.org/officeDocument/2006/relationships/image" Target="../media/image897.png"/><Relationship Id="rId100" Type="http://schemas.openxmlformats.org/officeDocument/2006/relationships/customXml" Target="../ink/ink915.xml"/><Relationship Id="rId105" Type="http://schemas.openxmlformats.org/officeDocument/2006/relationships/image" Target="../media/image911.png"/><Relationship Id="rId126" Type="http://schemas.openxmlformats.org/officeDocument/2006/relationships/customXml" Target="../ink/ink928.xml"/><Relationship Id="rId8" Type="http://schemas.openxmlformats.org/officeDocument/2006/relationships/customXml" Target="../ink/ink869.xml"/><Relationship Id="rId51" Type="http://schemas.openxmlformats.org/officeDocument/2006/relationships/image" Target="../media/image884.png"/><Relationship Id="rId72" Type="http://schemas.openxmlformats.org/officeDocument/2006/relationships/customXml" Target="../ink/ink901.xml"/><Relationship Id="rId93" Type="http://schemas.openxmlformats.org/officeDocument/2006/relationships/image" Target="../media/image905.png"/><Relationship Id="rId98" Type="http://schemas.openxmlformats.org/officeDocument/2006/relationships/customXml" Target="../ink/ink914.xml"/><Relationship Id="rId121" Type="http://schemas.openxmlformats.org/officeDocument/2006/relationships/image" Target="../media/image919.png"/><Relationship Id="rId142" Type="http://schemas.openxmlformats.org/officeDocument/2006/relationships/customXml" Target="../ink/ink936.xml"/><Relationship Id="rId3" Type="http://schemas.openxmlformats.org/officeDocument/2006/relationships/image" Target="../media/image203.png"/><Relationship Id="rId25" Type="http://schemas.openxmlformats.org/officeDocument/2006/relationships/image" Target="../media/image871.png"/><Relationship Id="rId46" Type="http://schemas.openxmlformats.org/officeDocument/2006/relationships/customXml" Target="../ink/ink888.xml"/><Relationship Id="rId67" Type="http://schemas.openxmlformats.org/officeDocument/2006/relationships/image" Target="../media/image892.png"/><Relationship Id="rId116" Type="http://schemas.openxmlformats.org/officeDocument/2006/relationships/customXml" Target="../ink/ink923.xml"/><Relationship Id="rId137" Type="http://schemas.openxmlformats.org/officeDocument/2006/relationships/image" Target="../media/image927.png"/><Relationship Id="rId20" Type="http://schemas.openxmlformats.org/officeDocument/2006/relationships/customXml" Target="../ink/ink875.xml"/><Relationship Id="rId41" Type="http://schemas.openxmlformats.org/officeDocument/2006/relationships/image" Target="../media/image879.png"/><Relationship Id="rId62" Type="http://schemas.openxmlformats.org/officeDocument/2006/relationships/customXml" Target="../ink/ink896.xml"/><Relationship Id="rId83" Type="http://schemas.openxmlformats.org/officeDocument/2006/relationships/image" Target="../media/image900.png"/><Relationship Id="rId88" Type="http://schemas.openxmlformats.org/officeDocument/2006/relationships/customXml" Target="../ink/ink909.xml"/><Relationship Id="rId111" Type="http://schemas.openxmlformats.org/officeDocument/2006/relationships/image" Target="../media/image914.png"/><Relationship Id="rId132" Type="http://schemas.openxmlformats.org/officeDocument/2006/relationships/customXml" Target="../ink/ink931.xml"/><Relationship Id="rId15" Type="http://schemas.openxmlformats.org/officeDocument/2006/relationships/image" Target="../media/image866.png"/><Relationship Id="rId36" Type="http://schemas.openxmlformats.org/officeDocument/2006/relationships/customXml" Target="../ink/ink883.xml"/><Relationship Id="rId57" Type="http://schemas.openxmlformats.org/officeDocument/2006/relationships/image" Target="../media/image887.png"/><Relationship Id="rId106" Type="http://schemas.openxmlformats.org/officeDocument/2006/relationships/customXml" Target="../ink/ink918.xml"/><Relationship Id="rId127" Type="http://schemas.openxmlformats.org/officeDocument/2006/relationships/image" Target="../media/image922.png"/><Relationship Id="rId10" Type="http://schemas.openxmlformats.org/officeDocument/2006/relationships/customXml" Target="../ink/ink870.xml"/><Relationship Id="rId31" Type="http://schemas.openxmlformats.org/officeDocument/2006/relationships/image" Target="../media/image874.png"/><Relationship Id="rId52" Type="http://schemas.openxmlformats.org/officeDocument/2006/relationships/customXml" Target="../ink/ink891.xml"/><Relationship Id="rId73" Type="http://schemas.openxmlformats.org/officeDocument/2006/relationships/image" Target="../media/image895.png"/><Relationship Id="rId78" Type="http://schemas.openxmlformats.org/officeDocument/2006/relationships/customXml" Target="../ink/ink904.xml"/><Relationship Id="rId94" Type="http://schemas.openxmlformats.org/officeDocument/2006/relationships/customXml" Target="../ink/ink912.xml"/><Relationship Id="rId99" Type="http://schemas.openxmlformats.org/officeDocument/2006/relationships/image" Target="../media/image908.png"/><Relationship Id="rId101" Type="http://schemas.openxmlformats.org/officeDocument/2006/relationships/image" Target="../media/image909.png"/><Relationship Id="rId122" Type="http://schemas.openxmlformats.org/officeDocument/2006/relationships/customXml" Target="../ink/ink926.xml"/><Relationship Id="rId143" Type="http://schemas.openxmlformats.org/officeDocument/2006/relationships/image" Target="../media/image930.png"/><Relationship Id="rId4" Type="http://schemas.openxmlformats.org/officeDocument/2006/relationships/image" Target="../media/image849.png"/><Relationship Id="rId9" Type="http://schemas.openxmlformats.org/officeDocument/2006/relationships/image" Target="../media/image863.png"/><Relationship Id="rId26" Type="http://schemas.openxmlformats.org/officeDocument/2006/relationships/customXml" Target="../ink/ink878.xml"/><Relationship Id="rId47" Type="http://schemas.openxmlformats.org/officeDocument/2006/relationships/image" Target="../media/image882.png"/><Relationship Id="rId68" Type="http://schemas.openxmlformats.org/officeDocument/2006/relationships/customXml" Target="../ink/ink899.xml"/><Relationship Id="rId89" Type="http://schemas.openxmlformats.org/officeDocument/2006/relationships/image" Target="../media/image903.png"/><Relationship Id="rId112" Type="http://schemas.openxmlformats.org/officeDocument/2006/relationships/customXml" Target="../ink/ink921.xml"/><Relationship Id="rId133" Type="http://schemas.openxmlformats.org/officeDocument/2006/relationships/image" Target="../media/image925.png"/><Relationship Id="rId16" Type="http://schemas.openxmlformats.org/officeDocument/2006/relationships/customXml" Target="../ink/ink873.xml"/></Relationships>
</file>

<file path=ppt/slides/_rels/slide33.xml.rels><?xml version="1.0" encoding="UTF-8" standalone="yes"?>
<Relationships xmlns="http://schemas.openxmlformats.org/package/2006/relationships"><Relationship Id="rId8" Type="http://schemas.openxmlformats.org/officeDocument/2006/relationships/customXml" Target="../ink/ink939.xml"/><Relationship Id="rId13" Type="http://schemas.openxmlformats.org/officeDocument/2006/relationships/image" Target="../media/image937.png"/><Relationship Id="rId18" Type="http://schemas.openxmlformats.org/officeDocument/2006/relationships/customXml" Target="../ink/ink944.xml"/><Relationship Id="rId26" Type="http://schemas.openxmlformats.org/officeDocument/2006/relationships/customXml" Target="../ink/ink948.xml"/><Relationship Id="rId3" Type="http://schemas.openxmlformats.org/officeDocument/2006/relationships/image" Target="../media/image931.png"/><Relationship Id="rId21" Type="http://schemas.openxmlformats.org/officeDocument/2006/relationships/image" Target="../media/image941.png"/><Relationship Id="rId7" Type="http://schemas.openxmlformats.org/officeDocument/2006/relationships/image" Target="../media/image934.png"/><Relationship Id="rId12" Type="http://schemas.openxmlformats.org/officeDocument/2006/relationships/customXml" Target="../ink/ink941.xml"/><Relationship Id="rId17" Type="http://schemas.openxmlformats.org/officeDocument/2006/relationships/image" Target="../media/image939.png"/><Relationship Id="rId25" Type="http://schemas.openxmlformats.org/officeDocument/2006/relationships/image" Target="../media/image943.png"/><Relationship Id="rId2" Type="http://schemas.openxmlformats.org/officeDocument/2006/relationships/image" Target="../media/image861.png"/><Relationship Id="rId16" Type="http://schemas.openxmlformats.org/officeDocument/2006/relationships/customXml" Target="../ink/ink943.xml"/><Relationship Id="rId20" Type="http://schemas.openxmlformats.org/officeDocument/2006/relationships/customXml" Target="../ink/ink945.xml"/><Relationship Id="rId29" Type="http://schemas.openxmlformats.org/officeDocument/2006/relationships/image" Target="../media/image945.png"/><Relationship Id="rId1" Type="http://schemas.openxmlformats.org/officeDocument/2006/relationships/slideLayout" Target="../slideLayouts/slideLayout4.xml"/><Relationship Id="rId6" Type="http://schemas.openxmlformats.org/officeDocument/2006/relationships/customXml" Target="../ink/ink938.xml"/><Relationship Id="rId11" Type="http://schemas.openxmlformats.org/officeDocument/2006/relationships/image" Target="../media/image936.png"/><Relationship Id="rId24" Type="http://schemas.openxmlformats.org/officeDocument/2006/relationships/customXml" Target="../ink/ink947.xml"/><Relationship Id="rId5" Type="http://schemas.openxmlformats.org/officeDocument/2006/relationships/image" Target="../media/image933.png"/><Relationship Id="rId15" Type="http://schemas.openxmlformats.org/officeDocument/2006/relationships/image" Target="../media/image938.png"/><Relationship Id="rId23" Type="http://schemas.openxmlformats.org/officeDocument/2006/relationships/image" Target="../media/image942.png"/><Relationship Id="rId28" Type="http://schemas.openxmlformats.org/officeDocument/2006/relationships/customXml" Target="../ink/ink949.xml"/><Relationship Id="rId10" Type="http://schemas.openxmlformats.org/officeDocument/2006/relationships/customXml" Target="../ink/ink940.xml"/><Relationship Id="rId19" Type="http://schemas.openxmlformats.org/officeDocument/2006/relationships/image" Target="../media/image940.png"/><Relationship Id="rId4" Type="http://schemas.openxmlformats.org/officeDocument/2006/relationships/customXml" Target="../ink/ink937.xml"/><Relationship Id="rId9" Type="http://schemas.openxmlformats.org/officeDocument/2006/relationships/image" Target="../media/image935.png"/><Relationship Id="rId14" Type="http://schemas.openxmlformats.org/officeDocument/2006/relationships/customXml" Target="../ink/ink942.xml"/><Relationship Id="rId22" Type="http://schemas.openxmlformats.org/officeDocument/2006/relationships/customXml" Target="../ink/ink946.xml"/><Relationship Id="rId27" Type="http://schemas.openxmlformats.org/officeDocument/2006/relationships/image" Target="../media/image944.png"/></Relationships>
</file>

<file path=ppt/slides/_rels/slide34.xml.rels><?xml version="1.0" encoding="UTF-8" standalone="yes"?>
<Relationships xmlns="http://schemas.openxmlformats.org/package/2006/relationships"><Relationship Id="rId8" Type="http://schemas.openxmlformats.org/officeDocument/2006/relationships/customXml" Target="../ink/ink954.xml"/><Relationship Id="rId13" Type="http://schemas.openxmlformats.org/officeDocument/2006/relationships/customXml" Target="../ink/ink959.xml"/><Relationship Id="rId18" Type="http://schemas.openxmlformats.org/officeDocument/2006/relationships/customXml" Target="../ink/ink963.xml"/><Relationship Id="rId3" Type="http://schemas.openxmlformats.org/officeDocument/2006/relationships/image" Target="../media/image372.png"/><Relationship Id="rId7" Type="http://schemas.openxmlformats.org/officeDocument/2006/relationships/customXml" Target="../ink/ink953.xml"/><Relationship Id="rId12" Type="http://schemas.openxmlformats.org/officeDocument/2006/relationships/customXml" Target="../ink/ink958.xml"/><Relationship Id="rId17" Type="http://schemas.openxmlformats.org/officeDocument/2006/relationships/customXml" Target="../ink/ink962.xml"/><Relationship Id="rId2" Type="http://schemas.openxmlformats.org/officeDocument/2006/relationships/customXml" Target="../ink/ink950.xml"/><Relationship Id="rId16" Type="http://schemas.openxmlformats.org/officeDocument/2006/relationships/customXml" Target="../ink/ink961.xml"/><Relationship Id="rId20" Type="http://schemas.openxmlformats.org/officeDocument/2006/relationships/image" Target="../media/image547.png"/><Relationship Id="rId1" Type="http://schemas.openxmlformats.org/officeDocument/2006/relationships/slideLayout" Target="../slideLayouts/slideLayout4.xml"/><Relationship Id="rId6" Type="http://schemas.openxmlformats.org/officeDocument/2006/relationships/customXml" Target="../ink/ink952.xml"/><Relationship Id="rId11" Type="http://schemas.openxmlformats.org/officeDocument/2006/relationships/customXml" Target="../ink/ink957.xml"/><Relationship Id="rId5" Type="http://schemas.openxmlformats.org/officeDocument/2006/relationships/image" Target="../media/image203.png"/><Relationship Id="rId15" Type="http://schemas.openxmlformats.org/officeDocument/2006/relationships/customXml" Target="../ink/ink960.xml"/><Relationship Id="rId10" Type="http://schemas.openxmlformats.org/officeDocument/2006/relationships/customXml" Target="../ink/ink956.xml"/><Relationship Id="rId19" Type="http://schemas.openxmlformats.org/officeDocument/2006/relationships/customXml" Target="../ink/ink964.xml"/><Relationship Id="rId4" Type="http://schemas.openxmlformats.org/officeDocument/2006/relationships/customXml" Target="../ink/ink951.xml"/><Relationship Id="rId9" Type="http://schemas.openxmlformats.org/officeDocument/2006/relationships/customXml" Target="../ink/ink955.xml"/><Relationship Id="rId14" Type="http://schemas.openxmlformats.org/officeDocument/2006/relationships/image" Target="../media/image690.png"/></Relationships>
</file>

<file path=ppt/slides/_rels/slide35.xml.rels><?xml version="1.0" encoding="UTF-8" standalone="yes"?>
<Relationships xmlns="http://schemas.openxmlformats.org/package/2006/relationships"><Relationship Id="rId26" Type="http://schemas.openxmlformats.org/officeDocument/2006/relationships/customXml" Target="../ink/ink976.xml"/><Relationship Id="rId21" Type="http://schemas.openxmlformats.org/officeDocument/2006/relationships/image" Target="../media/image956.png"/><Relationship Id="rId42" Type="http://schemas.openxmlformats.org/officeDocument/2006/relationships/customXml" Target="../ink/ink984.xml"/><Relationship Id="rId47" Type="http://schemas.openxmlformats.org/officeDocument/2006/relationships/image" Target="../media/image969.png"/><Relationship Id="rId63" Type="http://schemas.openxmlformats.org/officeDocument/2006/relationships/image" Target="../media/image977.png"/><Relationship Id="rId68" Type="http://schemas.openxmlformats.org/officeDocument/2006/relationships/customXml" Target="../ink/ink997.xml"/><Relationship Id="rId84" Type="http://schemas.openxmlformats.org/officeDocument/2006/relationships/customXml" Target="../ink/ink1005.xml"/><Relationship Id="rId89" Type="http://schemas.openxmlformats.org/officeDocument/2006/relationships/image" Target="../media/image990.png"/><Relationship Id="rId16" Type="http://schemas.openxmlformats.org/officeDocument/2006/relationships/customXml" Target="../ink/ink971.xml"/><Relationship Id="rId11" Type="http://schemas.openxmlformats.org/officeDocument/2006/relationships/image" Target="../media/image951.png"/><Relationship Id="rId32" Type="http://schemas.openxmlformats.org/officeDocument/2006/relationships/customXml" Target="../ink/ink979.xml"/><Relationship Id="rId37" Type="http://schemas.openxmlformats.org/officeDocument/2006/relationships/image" Target="../media/image964.png"/><Relationship Id="rId53" Type="http://schemas.openxmlformats.org/officeDocument/2006/relationships/image" Target="../media/image972.png"/><Relationship Id="rId58" Type="http://schemas.openxmlformats.org/officeDocument/2006/relationships/customXml" Target="../ink/ink992.xml"/><Relationship Id="rId74" Type="http://schemas.openxmlformats.org/officeDocument/2006/relationships/customXml" Target="../ink/ink1000.xml"/><Relationship Id="rId79" Type="http://schemas.openxmlformats.org/officeDocument/2006/relationships/image" Target="../media/image985.png"/><Relationship Id="rId5" Type="http://schemas.openxmlformats.org/officeDocument/2006/relationships/image" Target="../media/image948.png"/><Relationship Id="rId90" Type="http://schemas.openxmlformats.org/officeDocument/2006/relationships/customXml" Target="../ink/ink1008.xml"/><Relationship Id="rId95" Type="http://schemas.openxmlformats.org/officeDocument/2006/relationships/image" Target="../media/image993.png"/><Relationship Id="rId22" Type="http://schemas.openxmlformats.org/officeDocument/2006/relationships/customXml" Target="../ink/ink974.xml"/><Relationship Id="rId27" Type="http://schemas.openxmlformats.org/officeDocument/2006/relationships/image" Target="../media/image959.png"/><Relationship Id="rId43" Type="http://schemas.openxmlformats.org/officeDocument/2006/relationships/image" Target="../media/image967.png"/><Relationship Id="rId48" Type="http://schemas.openxmlformats.org/officeDocument/2006/relationships/customXml" Target="../ink/ink987.xml"/><Relationship Id="rId64" Type="http://schemas.openxmlformats.org/officeDocument/2006/relationships/customXml" Target="../ink/ink995.xml"/><Relationship Id="rId69" Type="http://schemas.openxmlformats.org/officeDocument/2006/relationships/image" Target="../media/image980.png"/><Relationship Id="rId80" Type="http://schemas.openxmlformats.org/officeDocument/2006/relationships/customXml" Target="../ink/ink1003.xml"/><Relationship Id="rId85" Type="http://schemas.openxmlformats.org/officeDocument/2006/relationships/image" Target="../media/image988.png"/><Relationship Id="rId12" Type="http://schemas.openxmlformats.org/officeDocument/2006/relationships/customXml" Target="../ink/ink969.xml"/><Relationship Id="rId17" Type="http://schemas.openxmlformats.org/officeDocument/2006/relationships/image" Target="../media/image954.png"/><Relationship Id="rId25" Type="http://schemas.openxmlformats.org/officeDocument/2006/relationships/image" Target="../media/image958.png"/><Relationship Id="rId33" Type="http://schemas.openxmlformats.org/officeDocument/2006/relationships/image" Target="../media/image962.png"/><Relationship Id="rId38" Type="http://schemas.openxmlformats.org/officeDocument/2006/relationships/customXml" Target="../ink/ink982.xml"/><Relationship Id="rId46" Type="http://schemas.openxmlformats.org/officeDocument/2006/relationships/customXml" Target="../ink/ink986.xml"/><Relationship Id="rId59" Type="http://schemas.openxmlformats.org/officeDocument/2006/relationships/image" Target="../media/image975.png"/><Relationship Id="rId67" Type="http://schemas.openxmlformats.org/officeDocument/2006/relationships/image" Target="../media/image979.png"/><Relationship Id="rId20" Type="http://schemas.openxmlformats.org/officeDocument/2006/relationships/customXml" Target="../ink/ink973.xml"/><Relationship Id="rId41" Type="http://schemas.openxmlformats.org/officeDocument/2006/relationships/image" Target="../media/image966.png"/><Relationship Id="rId54" Type="http://schemas.openxmlformats.org/officeDocument/2006/relationships/customXml" Target="../ink/ink990.xml"/><Relationship Id="rId62" Type="http://schemas.openxmlformats.org/officeDocument/2006/relationships/customXml" Target="../ink/ink994.xml"/><Relationship Id="rId70" Type="http://schemas.openxmlformats.org/officeDocument/2006/relationships/customXml" Target="../ink/ink998.xml"/><Relationship Id="rId75" Type="http://schemas.openxmlformats.org/officeDocument/2006/relationships/image" Target="../media/image983.png"/><Relationship Id="rId83" Type="http://schemas.openxmlformats.org/officeDocument/2006/relationships/image" Target="../media/image987.png"/><Relationship Id="rId88" Type="http://schemas.openxmlformats.org/officeDocument/2006/relationships/customXml" Target="../ink/ink1007.xml"/><Relationship Id="rId91" Type="http://schemas.openxmlformats.org/officeDocument/2006/relationships/image" Target="../media/image991.png"/><Relationship Id="rId96" Type="http://schemas.openxmlformats.org/officeDocument/2006/relationships/customXml" Target="../ink/ink1011.xml"/><Relationship Id="rId1" Type="http://schemas.openxmlformats.org/officeDocument/2006/relationships/slideLayout" Target="../slideLayouts/slideLayout4.xml"/><Relationship Id="rId6" Type="http://schemas.openxmlformats.org/officeDocument/2006/relationships/customXml" Target="../ink/ink966.xml"/><Relationship Id="rId15" Type="http://schemas.openxmlformats.org/officeDocument/2006/relationships/image" Target="../media/image953.png"/><Relationship Id="rId23" Type="http://schemas.openxmlformats.org/officeDocument/2006/relationships/image" Target="../media/image957.png"/><Relationship Id="rId28" Type="http://schemas.openxmlformats.org/officeDocument/2006/relationships/customXml" Target="../ink/ink977.xml"/><Relationship Id="rId36" Type="http://schemas.openxmlformats.org/officeDocument/2006/relationships/customXml" Target="../ink/ink981.xml"/><Relationship Id="rId49" Type="http://schemas.openxmlformats.org/officeDocument/2006/relationships/image" Target="../media/image970.png"/><Relationship Id="rId57" Type="http://schemas.openxmlformats.org/officeDocument/2006/relationships/image" Target="../media/image974.png"/><Relationship Id="rId10" Type="http://schemas.openxmlformats.org/officeDocument/2006/relationships/customXml" Target="../ink/ink968.xml"/><Relationship Id="rId31" Type="http://schemas.openxmlformats.org/officeDocument/2006/relationships/image" Target="../media/image961.png"/><Relationship Id="rId44" Type="http://schemas.openxmlformats.org/officeDocument/2006/relationships/customXml" Target="../ink/ink985.xml"/><Relationship Id="rId52" Type="http://schemas.openxmlformats.org/officeDocument/2006/relationships/customXml" Target="../ink/ink989.xml"/><Relationship Id="rId60" Type="http://schemas.openxmlformats.org/officeDocument/2006/relationships/customXml" Target="../ink/ink993.xml"/><Relationship Id="rId65" Type="http://schemas.openxmlformats.org/officeDocument/2006/relationships/image" Target="../media/image978.png"/><Relationship Id="rId73" Type="http://schemas.openxmlformats.org/officeDocument/2006/relationships/image" Target="../media/image982.png"/><Relationship Id="rId78" Type="http://schemas.openxmlformats.org/officeDocument/2006/relationships/customXml" Target="../ink/ink1002.xml"/><Relationship Id="rId81" Type="http://schemas.openxmlformats.org/officeDocument/2006/relationships/image" Target="../media/image986.png"/><Relationship Id="rId86" Type="http://schemas.openxmlformats.org/officeDocument/2006/relationships/customXml" Target="../ink/ink1006.xml"/><Relationship Id="rId94" Type="http://schemas.openxmlformats.org/officeDocument/2006/relationships/customXml" Target="../ink/ink1010.xml"/><Relationship Id="rId99" Type="http://schemas.openxmlformats.org/officeDocument/2006/relationships/image" Target="../media/image995.png"/><Relationship Id="rId101" Type="http://schemas.openxmlformats.org/officeDocument/2006/relationships/image" Target="../media/image996.png"/><Relationship Id="rId4" Type="http://schemas.openxmlformats.org/officeDocument/2006/relationships/customXml" Target="../ink/ink965.xml"/><Relationship Id="rId9" Type="http://schemas.openxmlformats.org/officeDocument/2006/relationships/image" Target="../media/image950.png"/><Relationship Id="rId13" Type="http://schemas.openxmlformats.org/officeDocument/2006/relationships/image" Target="../media/image952.png"/><Relationship Id="rId18" Type="http://schemas.openxmlformats.org/officeDocument/2006/relationships/customXml" Target="../ink/ink972.xml"/><Relationship Id="rId39" Type="http://schemas.openxmlformats.org/officeDocument/2006/relationships/image" Target="../media/image965.png"/><Relationship Id="rId34" Type="http://schemas.openxmlformats.org/officeDocument/2006/relationships/customXml" Target="../ink/ink980.xml"/><Relationship Id="rId50" Type="http://schemas.openxmlformats.org/officeDocument/2006/relationships/customXml" Target="../ink/ink988.xml"/><Relationship Id="rId55" Type="http://schemas.openxmlformats.org/officeDocument/2006/relationships/image" Target="../media/image973.png"/><Relationship Id="rId76" Type="http://schemas.openxmlformats.org/officeDocument/2006/relationships/customXml" Target="../ink/ink1001.xml"/><Relationship Id="rId97" Type="http://schemas.openxmlformats.org/officeDocument/2006/relationships/image" Target="../media/image994.png"/><Relationship Id="rId7" Type="http://schemas.openxmlformats.org/officeDocument/2006/relationships/image" Target="../media/image949.png"/><Relationship Id="rId71" Type="http://schemas.openxmlformats.org/officeDocument/2006/relationships/image" Target="../media/image981.png"/><Relationship Id="rId92" Type="http://schemas.openxmlformats.org/officeDocument/2006/relationships/customXml" Target="../ink/ink1009.xml"/><Relationship Id="rId2" Type="http://schemas.openxmlformats.org/officeDocument/2006/relationships/image" Target="../media/image932.png"/><Relationship Id="rId29" Type="http://schemas.openxmlformats.org/officeDocument/2006/relationships/image" Target="../media/image960.png"/><Relationship Id="rId24" Type="http://schemas.openxmlformats.org/officeDocument/2006/relationships/customXml" Target="../ink/ink975.xml"/><Relationship Id="rId40" Type="http://schemas.openxmlformats.org/officeDocument/2006/relationships/customXml" Target="../ink/ink983.xml"/><Relationship Id="rId45" Type="http://schemas.openxmlformats.org/officeDocument/2006/relationships/image" Target="../media/image968.png"/><Relationship Id="rId66" Type="http://schemas.openxmlformats.org/officeDocument/2006/relationships/customXml" Target="../ink/ink996.xml"/><Relationship Id="rId87" Type="http://schemas.openxmlformats.org/officeDocument/2006/relationships/image" Target="../media/image989.png"/><Relationship Id="rId61" Type="http://schemas.openxmlformats.org/officeDocument/2006/relationships/image" Target="../media/image976.png"/><Relationship Id="rId82" Type="http://schemas.openxmlformats.org/officeDocument/2006/relationships/customXml" Target="../ink/ink1004.xml"/><Relationship Id="rId19" Type="http://schemas.openxmlformats.org/officeDocument/2006/relationships/image" Target="../media/image955.png"/><Relationship Id="rId14" Type="http://schemas.openxmlformats.org/officeDocument/2006/relationships/customXml" Target="../ink/ink970.xml"/><Relationship Id="rId30" Type="http://schemas.openxmlformats.org/officeDocument/2006/relationships/customXml" Target="../ink/ink978.xml"/><Relationship Id="rId35" Type="http://schemas.openxmlformats.org/officeDocument/2006/relationships/image" Target="../media/image963.png"/><Relationship Id="rId56" Type="http://schemas.openxmlformats.org/officeDocument/2006/relationships/customXml" Target="../ink/ink991.xml"/><Relationship Id="rId77" Type="http://schemas.openxmlformats.org/officeDocument/2006/relationships/image" Target="../media/image984.png"/><Relationship Id="rId100" Type="http://schemas.openxmlformats.org/officeDocument/2006/relationships/customXml" Target="../ink/ink1013.xml"/><Relationship Id="rId8" Type="http://schemas.openxmlformats.org/officeDocument/2006/relationships/customXml" Target="../ink/ink967.xml"/><Relationship Id="rId51" Type="http://schemas.openxmlformats.org/officeDocument/2006/relationships/image" Target="../media/image971.png"/><Relationship Id="rId72" Type="http://schemas.openxmlformats.org/officeDocument/2006/relationships/customXml" Target="../ink/ink999.xml"/><Relationship Id="rId93" Type="http://schemas.openxmlformats.org/officeDocument/2006/relationships/image" Target="../media/image992.png"/><Relationship Id="rId98" Type="http://schemas.openxmlformats.org/officeDocument/2006/relationships/customXml" Target="../ink/ink1012.xml"/><Relationship Id="rId3" Type="http://schemas.openxmlformats.org/officeDocument/2006/relationships/image" Target="../media/image946.png"/></Relationships>
</file>

<file path=ppt/slides/_rels/slide36.xml.rels><?xml version="1.0" encoding="UTF-8" standalone="yes"?>
<Relationships xmlns="http://schemas.openxmlformats.org/package/2006/relationships"><Relationship Id="rId8" Type="http://schemas.openxmlformats.org/officeDocument/2006/relationships/customXml" Target="../ink/ink1016.xml"/><Relationship Id="rId13" Type="http://schemas.openxmlformats.org/officeDocument/2006/relationships/image" Target="../media/image1003.png"/><Relationship Id="rId18" Type="http://schemas.openxmlformats.org/officeDocument/2006/relationships/customXml" Target="../ink/ink1021.xml"/><Relationship Id="rId3" Type="http://schemas.openxmlformats.org/officeDocument/2006/relationships/image" Target="../media/image997.png"/><Relationship Id="rId21" Type="http://schemas.openxmlformats.org/officeDocument/2006/relationships/image" Target="../media/image1007.png"/><Relationship Id="rId7" Type="http://schemas.openxmlformats.org/officeDocument/2006/relationships/image" Target="../media/image1000.png"/><Relationship Id="rId12" Type="http://schemas.openxmlformats.org/officeDocument/2006/relationships/customXml" Target="../ink/ink1018.xml"/><Relationship Id="rId17" Type="http://schemas.openxmlformats.org/officeDocument/2006/relationships/image" Target="../media/image1005.png"/><Relationship Id="rId25" Type="http://schemas.openxmlformats.org/officeDocument/2006/relationships/image" Target="../media/image1009.png"/><Relationship Id="rId2" Type="http://schemas.openxmlformats.org/officeDocument/2006/relationships/image" Target="../media/image947.png"/><Relationship Id="rId16" Type="http://schemas.openxmlformats.org/officeDocument/2006/relationships/customXml" Target="../ink/ink1020.xml"/><Relationship Id="rId20" Type="http://schemas.openxmlformats.org/officeDocument/2006/relationships/customXml" Target="../ink/ink1022.xml"/><Relationship Id="rId1" Type="http://schemas.openxmlformats.org/officeDocument/2006/relationships/slideLayout" Target="../slideLayouts/slideLayout4.xml"/><Relationship Id="rId6" Type="http://schemas.openxmlformats.org/officeDocument/2006/relationships/customXml" Target="../ink/ink1015.xml"/><Relationship Id="rId11" Type="http://schemas.openxmlformats.org/officeDocument/2006/relationships/image" Target="../media/image1002.png"/><Relationship Id="rId24" Type="http://schemas.openxmlformats.org/officeDocument/2006/relationships/customXml" Target="../ink/ink1024.xml"/><Relationship Id="rId5" Type="http://schemas.openxmlformats.org/officeDocument/2006/relationships/image" Target="../media/image999.png"/><Relationship Id="rId15" Type="http://schemas.openxmlformats.org/officeDocument/2006/relationships/image" Target="../media/image1004.png"/><Relationship Id="rId23" Type="http://schemas.openxmlformats.org/officeDocument/2006/relationships/image" Target="../media/image1008.png"/><Relationship Id="rId10" Type="http://schemas.openxmlformats.org/officeDocument/2006/relationships/customXml" Target="../ink/ink1017.xml"/><Relationship Id="rId19" Type="http://schemas.openxmlformats.org/officeDocument/2006/relationships/image" Target="../media/image1006.png"/><Relationship Id="rId4" Type="http://schemas.openxmlformats.org/officeDocument/2006/relationships/customXml" Target="../ink/ink1014.xml"/><Relationship Id="rId9" Type="http://schemas.openxmlformats.org/officeDocument/2006/relationships/image" Target="../media/image1001.png"/><Relationship Id="rId14" Type="http://schemas.openxmlformats.org/officeDocument/2006/relationships/customXml" Target="../ink/ink1019.xml"/><Relationship Id="rId22" Type="http://schemas.openxmlformats.org/officeDocument/2006/relationships/customXml" Target="../ink/ink1023.xml"/></Relationships>
</file>

<file path=ppt/slides/_rels/slide37.xml.rels><?xml version="1.0" encoding="UTF-8" standalone="yes"?>
<Relationships xmlns="http://schemas.openxmlformats.org/package/2006/relationships"><Relationship Id="rId8" Type="http://schemas.openxmlformats.org/officeDocument/2006/relationships/customXml" Target="../ink/ink1029.xml"/><Relationship Id="rId13" Type="http://schemas.openxmlformats.org/officeDocument/2006/relationships/customXml" Target="../ink/ink1034.xml"/><Relationship Id="rId18" Type="http://schemas.openxmlformats.org/officeDocument/2006/relationships/customXml" Target="../ink/ink1038.xml"/><Relationship Id="rId3" Type="http://schemas.openxmlformats.org/officeDocument/2006/relationships/image" Target="../media/image372.png"/><Relationship Id="rId21" Type="http://schemas.openxmlformats.org/officeDocument/2006/relationships/customXml" Target="../ink/ink1040.xml"/><Relationship Id="rId7" Type="http://schemas.openxmlformats.org/officeDocument/2006/relationships/customXml" Target="../ink/ink1028.xml"/><Relationship Id="rId12" Type="http://schemas.openxmlformats.org/officeDocument/2006/relationships/customXml" Target="../ink/ink1033.xml"/><Relationship Id="rId17" Type="http://schemas.openxmlformats.org/officeDocument/2006/relationships/customXml" Target="../ink/ink1037.xml"/><Relationship Id="rId2" Type="http://schemas.openxmlformats.org/officeDocument/2006/relationships/customXml" Target="../ink/ink1025.xml"/><Relationship Id="rId16" Type="http://schemas.openxmlformats.org/officeDocument/2006/relationships/customXml" Target="../ink/ink1036.xml"/><Relationship Id="rId20" Type="http://schemas.openxmlformats.org/officeDocument/2006/relationships/image" Target="../media/image547.png"/><Relationship Id="rId1" Type="http://schemas.openxmlformats.org/officeDocument/2006/relationships/slideLayout" Target="../slideLayouts/slideLayout4.xml"/><Relationship Id="rId6" Type="http://schemas.openxmlformats.org/officeDocument/2006/relationships/customXml" Target="../ink/ink1027.xml"/><Relationship Id="rId11" Type="http://schemas.openxmlformats.org/officeDocument/2006/relationships/customXml" Target="../ink/ink1032.xml"/><Relationship Id="rId5" Type="http://schemas.openxmlformats.org/officeDocument/2006/relationships/image" Target="../media/image203.png"/><Relationship Id="rId15" Type="http://schemas.openxmlformats.org/officeDocument/2006/relationships/customXml" Target="../ink/ink1035.xml"/><Relationship Id="rId23" Type="http://schemas.openxmlformats.org/officeDocument/2006/relationships/customXml" Target="../ink/ink1041.xml"/><Relationship Id="rId10" Type="http://schemas.openxmlformats.org/officeDocument/2006/relationships/customXml" Target="../ink/ink1031.xml"/><Relationship Id="rId19" Type="http://schemas.openxmlformats.org/officeDocument/2006/relationships/customXml" Target="../ink/ink1039.xml"/><Relationship Id="rId4" Type="http://schemas.openxmlformats.org/officeDocument/2006/relationships/customXml" Target="../ink/ink1026.xml"/><Relationship Id="rId9" Type="http://schemas.openxmlformats.org/officeDocument/2006/relationships/customXml" Target="../ink/ink1030.xml"/><Relationship Id="rId14" Type="http://schemas.openxmlformats.org/officeDocument/2006/relationships/image" Target="../media/image690.png"/><Relationship Id="rId22" Type="http://schemas.openxmlformats.org/officeDocument/2006/relationships/image" Target="../media/image1010.png"/></Relationships>
</file>

<file path=ppt/slides/_rels/slide38.xml.rels><?xml version="1.0" encoding="UTF-8" standalone="yes"?>
<Relationships xmlns="http://schemas.openxmlformats.org/package/2006/relationships"><Relationship Id="rId2" Type="http://schemas.openxmlformats.org/officeDocument/2006/relationships/image" Target="../media/image99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12.png"/><Relationship Id="rId2" Type="http://schemas.openxmlformats.org/officeDocument/2006/relationships/image" Target="../media/image10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www.instagram.com/p/B6JKwDunD3V/?igshid=kyxv5ehr940q" TargetMode="External"/><Relationship Id="rId2" Type="http://schemas.openxmlformats.org/officeDocument/2006/relationships/image" Target="../media/image1013.jpg"/><Relationship Id="rId1" Type="http://schemas.openxmlformats.org/officeDocument/2006/relationships/slideLayout" Target="../slideLayouts/slideLayout2.xml"/><Relationship Id="rId4" Type="http://schemas.openxmlformats.org/officeDocument/2006/relationships/hyperlink" Target="https://www.instagram.com/p/B6JK5AHne4c/?igshid=mqn4ph9d3vm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eg"/><Relationship Id="rId9"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0" y="4535055"/>
            <a:ext cx="12192000" cy="2062798"/>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hlinkClick r:id="rId2"/>
          </p:cNvPr>
          <p:cNvSpPr txBox="1"/>
          <p:nvPr/>
        </p:nvSpPr>
        <p:spPr>
          <a:xfrm>
            <a:off x="0" y="6597853"/>
            <a:ext cx="11887056" cy="246221"/>
          </a:xfrm>
          <a:prstGeom prst="rect">
            <a:avLst/>
          </a:prstGeom>
          <a:noFill/>
        </p:spPr>
        <p:txBody>
          <a:bodyPr wrap="square" rtlCol="0">
            <a:spAutoFit/>
          </a:bodyPr>
          <a:lstStyle/>
          <a:p>
            <a:pPr algn="r"/>
            <a:r>
              <a:rPr lang="en-US" sz="1000" dirty="0">
                <a:hlinkClick r:id="rId3"/>
              </a:rPr>
              <a:t>https://github.com/bloodberrys/DataScience</a:t>
            </a:r>
            <a:endParaRPr lang="ko-KR" altLang="en-US" sz="1000" dirty="0">
              <a:solidFill>
                <a:schemeClr val="bg1"/>
              </a:solidFill>
              <a:cs typeface="Arial" pitchFamily="34" charset="0"/>
            </a:endParaRPr>
          </a:p>
        </p:txBody>
      </p:sp>
      <p:sp>
        <p:nvSpPr>
          <p:cNvPr id="13" name="TextBox 12">
            <a:extLst>
              <a:ext uri="{FF2B5EF4-FFF2-40B4-BE49-F238E27FC236}">
                <a16:creationId xmlns:a16="http://schemas.microsoft.com/office/drawing/2014/main" id="{C221F751-3C5B-4561-AD14-8637C5B66736}"/>
              </a:ext>
            </a:extLst>
          </p:cNvPr>
          <p:cNvSpPr txBox="1"/>
          <p:nvPr/>
        </p:nvSpPr>
        <p:spPr>
          <a:xfrm>
            <a:off x="0" y="4867853"/>
            <a:ext cx="11887200" cy="923330"/>
          </a:xfrm>
          <a:prstGeom prst="rect">
            <a:avLst/>
          </a:prstGeom>
          <a:noFill/>
        </p:spPr>
        <p:txBody>
          <a:bodyPr wrap="square" rtlCol="0" anchor="ctr">
            <a:spAutoFit/>
          </a:bodyPr>
          <a:lstStyle/>
          <a:p>
            <a:pPr algn="r"/>
            <a:r>
              <a:rPr lang="en-US" altLang="ko-KR" sz="5400" dirty="0">
                <a:solidFill>
                  <a:schemeClr val="bg1"/>
                </a:solidFill>
                <a:cs typeface="Arial" pitchFamily="34" charset="0"/>
              </a:rPr>
              <a:t>Western Digital Corporation</a:t>
            </a:r>
            <a:endParaRPr lang="ko-KR" altLang="en-US" sz="54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0" y="5783499"/>
            <a:ext cx="11887056" cy="379656"/>
          </a:xfrm>
          <a:prstGeom prst="rect">
            <a:avLst/>
          </a:prstGeom>
          <a:noFill/>
        </p:spPr>
        <p:txBody>
          <a:bodyPr wrap="square" rtlCol="0" anchor="ctr">
            <a:spAutoFit/>
          </a:bodyPr>
          <a:lstStyle/>
          <a:p>
            <a:pPr algn="r"/>
            <a:r>
              <a:rPr lang="en-US" altLang="ko-KR" dirty="0">
                <a:solidFill>
                  <a:schemeClr val="bg1"/>
                </a:solidFill>
                <a:cs typeface="Arial" pitchFamily="34" charset="0"/>
              </a:rPr>
              <a:t>Analyzing Western Digital Stock Prices and Its Acquisition Impact</a:t>
            </a:r>
            <a:endParaRPr lang="ko-KR" altLang="en-US" dirty="0">
              <a:solidFill>
                <a:schemeClr val="bg1"/>
              </a:solidFill>
              <a:cs typeface="Arial" pitchFamily="34" charset="0"/>
            </a:endParaRPr>
          </a:p>
        </p:txBody>
      </p:sp>
      <p:sp>
        <p:nvSpPr>
          <p:cNvPr id="9" name="TextBox 8">
            <a:extLst>
              <a:ext uri="{FF2B5EF4-FFF2-40B4-BE49-F238E27FC236}">
                <a16:creationId xmlns:a16="http://schemas.microsoft.com/office/drawing/2014/main" id="{7D3AA6FE-2070-4C51-A009-8F4874F9639D}"/>
              </a:ext>
            </a:extLst>
          </p:cNvPr>
          <p:cNvSpPr txBox="1"/>
          <p:nvPr/>
        </p:nvSpPr>
        <p:spPr>
          <a:xfrm>
            <a:off x="0" y="6175309"/>
            <a:ext cx="11887056" cy="276999"/>
          </a:xfrm>
          <a:prstGeom prst="rect">
            <a:avLst/>
          </a:prstGeom>
          <a:noFill/>
        </p:spPr>
        <p:txBody>
          <a:bodyPr wrap="square" rtlCol="0" anchor="ctr">
            <a:spAutoFit/>
          </a:bodyPr>
          <a:lstStyle/>
          <a:p>
            <a:pPr algn="r"/>
            <a:r>
              <a:rPr lang="en-US" altLang="ko-KR" sz="1200" dirty="0">
                <a:solidFill>
                  <a:schemeClr val="bg1"/>
                </a:solidFill>
                <a:cs typeface="Arial" pitchFamily="34" charset="0"/>
              </a:rPr>
              <a:t>Alfian Firmansyah (1706985874) – Stochastic Probability 03</a:t>
            </a:r>
            <a:endParaRPr lang="ko-KR" altLang="en-US" sz="1200" dirty="0">
              <a:solidFill>
                <a:schemeClr val="bg1"/>
              </a:solidFill>
              <a:cs typeface="Arial" pitchFamily="34" charset="0"/>
            </a:endParaRPr>
          </a:p>
        </p:txBody>
      </p:sp>
    </p:spTree>
    <p:extLst>
      <p:ext uri="{BB962C8B-B14F-4D97-AF65-F5344CB8AC3E}">
        <p14:creationId xmlns:p14="http://schemas.microsoft.com/office/powerpoint/2010/main" val="407777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rmAutofit fontScale="92500" lnSpcReduction="10000"/>
          </a:bodyPr>
          <a:lstStyle/>
          <a:p>
            <a:r>
              <a:rPr lang="en-US" b="1" dirty="0"/>
              <a:t>Method and Indicators</a:t>
            </a:r>
          </a:p>
        </p:txBody>
      </p:sp>
      <p:sp>
        <p:nvSpPr>
          <p:cNvPr id="167" name="TextBox 166">
            <a:extLst>
              <a:ext uri="{FF2B5EF4-FFF2-40B4-BE49-F238E27FC236}">
                <a16:creationId xmlns:a16="http://schemas.microsoft.com/office/drawing/2014/main" id="{8F65E5F6-FDC8-4873-A001-0A37082C0C7B}"/>
              </a:ext>
            </a:extLst>
          </p:cNvPr>
          <p:cNvSpPr txBox="1"/>
          <p:nvPr/>
        </p:nvSpPr>
        <p:spPr>
          <a:xfrm>
            <a:off x="707465" y="1725086"/>
            <a:ext cx="5402662" cy="738664"/>
          </a:xfrm>
          <a:prstGeom prst="rect">
            <a:avLst/>
          </a:prstGeom>
          <a:noFill/>
        </p:spPr>
        <p:txBody>
          <a:bodyPr wrap="square" lIns="36000" tIns="0" rIns="36000" bIns="0" rtlCol="0">
            <a:spAutoFit/>
          </a:bodyPr>
          <a:lstStyle/>
          <a:p>
            <a:r>
              <a:rPr lang="en-US" altLang="ko-KR" sz="2400" b="1" dirty="0">
                <a:solidFill>
                  <a:schemeClr val="accent2"/>
                </a:solidFill>
                <a:cs typeface="Arial" pitchFamily="34" charset="0"/>
              </a:rPr>
              <a:t>Technical Analysis Method: Geometric Brownian Motion</a:t>
            </a:r>
            <a:endParaRPr lang="ko-KR" altLang="en-US" sz="2400" b="1" dirty="0">
              <a:solidFill>
                <a:schemeClr val="accent2"/>
              </a:solidFill>
              <a:cs typeface="Arial" pitchFamily="34" charset="0"/>
            </a:endParaRPr>
          </a:p>
        </p:txBody>
      </p:sp>
      <p:sp>
        <p:nvSpPr>
          <p:cNvPr id="168" name="TextBox 167">
            <a:extLst>
              <a:ext uri="{FF2B5EF4-FFF2-40B4-BE49-F238E27FC236}">
                <a16:creationId xmlns:a16="http://schemas.microsoft.com/office/drawing/2014/main" id="{98792969-1E38-4CBB-946C-BAF0E9DB2C22}"/>
              </a:ext>
            </a:extLst>
          </p:cNvPr>
          <p:cNvSpPr txBox="1"/>
          <p:nvPr/>
        </p:nvSpPr>
        <p:spPr>
          <a:xfrm>
            <a:off x="424397" y="2787187"/>
            <a:ext cx="4930180" cy="3108543"/>
          </a:xfrm>
          <a:prstGeom prst="rect">
            <a:avLst/>
          </a:prstGeom>
          <a:noFill/>
        </p:spPr>
        <p:txBody>
          <a:bodyPr wrap="square" rtlCol="0">
            <a:spAutoFit/>
          </a:bodyPr>
          <a:lstStyle/>
          <a:p>
            <a:pPr indent="511175" algn="just"/>
            <a:r>
              <a:rPr lang="en-US" sz="1400" dirty="0"/>
              <a:t>Geometric Brownian motion is a mathematical model for predicting the future price of a stock. The phase that done before stock price prediction is determined stock expected price formulation and determines the confidence level of 95%. On stock price prediction using the geometric Brownian Motion model, the algorithm starts from calculating the value of return, followed by estimating the value of volatility and drift, obtain the stock price forecast, calculating the forecast MAPE, calculating the stock expected price and calculating the confidence level of 95%. Based on the research, the output analysis shows that the geometric Brownian motion model is the prediction technique with a high rate of accuracy. It is proven with forecast MAPE value ≤ 20%</a:t>
            </a:r>
            <a:endParaRPr lang="en-US" altLang="ko-KR" sz="1050" dirty="0">
              <a:solidFill>
                <a:schemeClr val="tx1">
                  <a:lumMod val="75000"/>
                  <a:lumOff val="25000"/>
                </a:schemeClr>
              </a:solidFill>
              <a:cs typeface="Arial" pitchFamily="34" charset="0"/>
            </a:endParaRPr>
          </a:p>
        </p:txBody>
      </p:sp>
      <p:sp>
        <p:nvSpPr>
          <p:cNvPr id="3" name="Rectangle 2">
            <a:extLst>
              <a:ext uri="{FF2B5EF4-FFF2-40B4-BE49-F238E27FC236}">
                <a16:creationId xmlns:a16="http://schemas.microsoft.com/office/drawing/2014/main" id="{19C2D098-DD6C-487D-A098-F6C697CDA762}"/>
              </a:ext>
            </a:extLst>
          </p:cNvPr>
          <p:cNvSpPr/>
          <p:nvPr/>
        </p:nvSpPr>
        <p:spPr>
          <a:xfrm>
            <a:off x="5582737" y="2787187"/>
            <a:ext cx="6096000" cy="2462213"/>
          </a:xfrm>
          <a:prstGeom prst="rect">
            <a:avLst/>
          </a:prstGeom>
        </p:spPr>
        <p:txBody>
          <a:bodyPr>
            <a:spAutoFit/>
          </a:bodyPr>
          <a:lstStyle/>
          <a:p>
            <a:pPr indent="511175" algn="just"/>
            <a:r>
              <a:rPr lang="en-US" sz="1400" dirty="0">
                <a:latin typeface="Arial (Body)"/>
              </a:rPr>
              <a:t>The Stochastic Oscillator compares where a security's price closed relative to its price range over a given time period. The Stochastic Oscillator is displayed as two lines. The main line is called "%K." The second line, called "%D," is a moving average of %K.  The stochastic oscillator is a momentum indicator that uses support and resistance levels.</a:t>
            </a:r>
          </a:p>
          <a:p>
            <a:pPr indent="511175" algn="just"/>
            <a:endParaRPr lang="en-US" sz="1400" b="0" i="0" dirty="0">
              <a:effectLst/>
              <a:latin typeface="Arial" panose="020B0604020202020204" pitchFamily="34" charset="0"/>
            </a:endParaRPr>
          </a:p>
          <a:p>
            <a:pPr indent="511175" algn="just"/>
            <a:r>
              <a:rPr lang="en-US" sz="1400" dirty="0"/>
              <a:t>Moving Average Convergence Divergence (</a:t>
            </a:r>
            <a:r>
              <a:rPr lang="en-US" sz="1400" b="1" dirty="0"/>
              <a:t>MACD</a:t>
            </a:r>
            <a:r>
              <a:rPr lang="en-US" sz="1400" dirty="0"/>
              <a:t>) is a trend-following momentum indicator that shows the relationship between two moving averages of a security's price. MACD is one of the technical indicators that help traders manage changes in direction. Also, MACD can provide information on whether the trend is strong enough or not.</a:t>
            </a:r>
            <a:endParaRPr lang="en-US" sz="1100" b="0" i="0" dirty="0">
              <a:effectLst/>
              <a:latin typeface="Arial" panose="020B0604020202020204" pitchFamily="34" charset="0"/>
            </a:endParaRPr>
          </a:p>
        </p:txBody>
      </p:sp>
      <p:sp>
        <p:nvSpPr>
          <p:cNvPr id="6" name="TextBox 5">
            <a:extLst>
              <a:ext uri="{FF2B5EF4-FFF2-40B4-BE49-F238E27FC236}">
                <a16:creationId xmlns:a16="http://schemas.microsoft.com/office/drawing/2014/main" id="{D16F47FC-3CD6-4FFE-8257-172C3B5990D7}"/>
              </a:ext>
            </a:extLst>
          </p:cNvPr>
          <p:cNvSpPr txBox="1"/>
          <p:nvPr/>
        </p:nvSpPr>
        <p:spPr>
          <a:xfrm>
            <a:off x="5929406" y="1725086"/>
            <a:ext cx="5402662" cy="738664"/>
          </a:xfrm>
          <a:prstGeom prst="rect">
            <a:avLst/>
          </a:prstGeom>
          <a:noFill/>
        </p:spPr>
        <p:txBody>
          <a:bodyPr wrap="square" lIns="36000" tIns="0" rIns="36000" bIns="0" rtlCol="0">
            <a:spAutoFit/>
          </a:bodyPr>
          <a:lstStyle/>
          <a:p>
            <a:r>
              <a:rPr lang="en-US" altLang="ko-KR" sz="2400" b="1" dirty="0">
                <a:solidFill>
                  <a:schemeClr val="accent2"/>
                </a:solidFill>
                <a:cs typeface="Arial" pitchFamily="34" charset="0"/>
              </a:rPr>
              <a:t>Indicators:</a:t>
            </a:r>
          </a:p>
          <a:p>
            <a:r>
              <a:rPr lang="en-US" altLang="ko-KR" sz="2400" b="1" dirty="0">
                <a:solidFill>
                  <a:schemeClr val="accent2"/>
                </a:solidFill>
                <a:cs typeface="Arial" pitchFamily="34" charset="0"/>
              </a:rPr>
              <a:t>Stochastic Oscillator &amp; MACD</a:t>
            </a:r>
            <a:endParaRPr lang="ko-KR" altLang="en-US" sz="2400" b="1" dirty="0">
              <a:solidFill>
                <a:schemeClr val="accent2"/>
              </a:solidFill>
              <a:cs typeface="Arial" pitchFamily="34" charset="0"/>
            </a:endParaRPr>
          </a:p>
        </p:txBody>
      </p:sp>
    </p:spTree>
    <p:extLst>
      <p:ext uri="{BB962C8B-B14F-4D97-AF65-F5344CB8AC3E}">
        <p14:creationId xmlns:p14="http://schemas.microsoft.com/office/powerpoint/2010/main" val="3964148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aphic 14">
            <a:extLst>
              <a:ext uri="{FF2B5EF4-FFF2-40B4-BE49-F238E27FC236}">
                <a16:creationId xmlns:a16="http://schemas.microsoft.com/office/drawing/2014/main" id="{74DD108A-0789-47AD-B65C-D07E14A083C5}"/>
              </a:ext>
            </a:extLst>
          </p:cNvPr>
          <p:cNvGrpSpPr/>
          <p:nvPr/>
        </p:nvGrpSpPr>
        <p:grpSpPr>
          <a:xfrm>
            <a:off x="3287869" y="1314771"/>
            <a:ext cx="4091656" cy="3218157"/>
            <a:chOff x="2444748" y="555045"/>
            <a:chExt cx="7282048" cy="5727454"/>
          </a:xfrm>
        </p:grpSpPr>
        <p:sp>
          <p:nvSpPr>
            <p:cNvPr id="7" name="Freeform: Shape 6">
              <a:extLst>
                <a:ext uri="{FF2B5EF4-FFF2-40B4-BE49-F238E27FC236}">
                  <a16:creationId xmlns:a16="http://schemas.microsoft.com/office/drawing/2014/main" id="{44B6B684-C950-420F-B181-7AD53132492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B95C0FE-5BC7-4AA1-BECB-23278F736E5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79CA6234-7918-41BB-A4B2-E4E4941EDF1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69EF500-0E9D-434D-ACD2-35DB7EFF71B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3A662A3-7C75-4A56-AE15-DCDE58BDAAD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B49BA2-CA42-4BC6-9B2B-28FBA979C167}"/>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740B129-E4EE-4CA7-815F-9F4D9AC683ED}"/>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8C2285A-865E-442B-8BE8-569D14EA16D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D861B929-A10A-4798-BB88-F6135FE011AD}"/>
              </a:ext>
            </a:extLst>
          </p:cNvPr>
          <p:cNvGrpSpPr/>
          <p:nvPr/>
        </p:nvGrpSpPr>
        <p:grpSpPr>
          <a:xfrm>
            <a:off x="6377512" y="2392887"/>
            <a:ext cx="1143304" cy="2133890"/>
            <a:chOff x="3501573" y="3178068"/>
            <a:chExt cx="1340594" cy="2737840"/>
          </a:xfrm>
        </p:grpSpPr>
        <p:sp>
          <p:nvSpPr>
            <p:cNvPr id="16" name="Freeform: Shape 15">
              <a:extLst>
                <a:ext uri="{FF2B5EF4-FFF2-40B4-BE49-F238E27FC236}">
                  <a16:creationId xmlns:a16="http://schemas.microsoft.com/office/drawing/2014/main" id="{C81A8156-1498-49D1-B37D-CB428534E6A6}"/>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14EABF2-6638-4C82-8306-5AF6E2DCC205}"/>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CBB6AD2-282B-4C8A-BA00-34F20681328C}"/>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38CF125-CD8B-44C4-B0A8-144405EFF4BA}"/>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C039EF-BED9-445A-8B18-C3E6D9E3F699}"/>
                </a:ext>
              </a:extLst>
            </p:cNvPr>
            <p:cNvSpPr/>
            <p:nvPr/>
          </p:nvSpPr>
          <p:spPr>
            <a:xfrm>
              <a:off x="3529897" y="3190652"/>
              <a:ext cx="1290247"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AC60E76-0971-4023-A786-36C41A7951F2}"/>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6EA9BFB6-8142-4345-8E93-EDD081ACB2CA}"/>
                </a:ext>
              </a:extLst>
            </p:cNvPr>
            <p:cNvGrpSpPr/>
            <p:nvPr/>
          </p:nvGrpSpPr>
          <p:grpSpPr>
            <a:xfrm>
              <a:off x="4094607" y="5635852"/>
              <a:ext cx="160830" cy="173080"/>
              <a:chOff x="6773862" y="6038214"/>
              <a:chExt cx="137495" cy="147968"/>
            </a:xfrm>
          </p:grpSpPr>
          <p:sp>
            <p:nvSpPr>
              <p:cNvPr id="26" name="Oval 25">
                <a:extLst>
                  <a:ext uri="{FF2B5EF4-FFF2-40B4-BE49-F238E27FC236}">
                    <a16:creationId xmlns:a16="http://schemas.microsoft.com/office/drawing/2014/main" id="{9A92B6F9-9DFC-4EB6-95C4-20563DDF48AB}"/>
                  </a:ext>
                </a:extLst>
              </p:cNvPr>
              <p:cNvSpPr/>
              <p:nvPr/>
            </p:nvSpPr>
            <p:spPr>
              <a:xfrm>
                <a:off x="6773862" y="6038214"/>
                <a:ext cx="137495"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B4E2D28-C8E9-4FC7-A580-259CA63931D1}"/>
                  </a:ext>
                </a:extLst>
              </p:cNvPr>
              <p:cNvSpPr/>
              <p:nvPr/>
            </p:nvSpPr>
            <p:spPr>
              <a:xfrm>
                <a:off x="6805944" y="6071633"/>
                <a:ext cx="73330" cy="8117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E3A47C5B-75E6-4CBD-8C40-998DC488BFF9}"/>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4" name="Rectangle: Rounded Corners 23">
              <a:extLst>
                <a:ext uri="{FF2B5EF4-FFF2-40B4-BE49-F238E27FC236}">
                  <a16:creationId xmlns:a16="http://schemas.microsoft.com/office/drawing/2014/main" id="{C62E08FE-65CB-45E1-97B1-B537AA42B111}"/>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D11494-95AD-48ED-8416-6FF52B5B4132}"/>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p:cNvSpPr>
            <a:spLocks noGrp="1"/>
          </p:cNvSpPr>
          <p:nvPr>
            <p:ph type="body" sz="quarter" idx="10"/>
          </p:nvPr>
        </p:nvSpPr>
        <p:spPr/>
        <p:txBody>
          <a:bodyPr>
            <a:normAutofit fontScale="92500" lnSpcReduction="10000"/>
          </a:bodyPr>
          <a:lstStyle/>
          <a:p>
            <a:r>
              <a:rPr lang="en-US" b="1" dirty="0"/>
              <a:t>Purpose</a:t>
            </a:r>
          </a:p>
        </p:txBody>
      </p:sp>
      <p:grpSp>
        <p:nvGrpSpPr>
          <p:cNvPr id="38" name="Group 21">
            <a:extLst>
              <a:ext uri="{FF2B5EF4-FFF2-40B4-BE49-F238E27FC236}">
                <a16:creationId xmlns:a16="http://schemas.microsoft.com/office/drawing/2014/main" id="{5982C863-9994-48C8-A490-2EE09F6E5436}"/>
              </a:ext>
            </a:extLst>
          </p:cNvPr>
          <p:cNvGrpSpPr/>
          <p:nvPr/>
        </p:nvGrpSpPr>
        <p:grpSpPr>
          <a:xfrm>
            <a:off x="8074830" y="1233735"/>
            <a:ext cx="3627435" cy="3235917"/>
            <a:chOff x="6084168" y="1875695"/>
            <a:chExt cx="2842224" cy="3235917"/>
          </a:xfrm>
        </p:grpSpPr>
        <p:sp>
          <p:nvSpPr>
            <p:cNvPr id="39" name="TextBox 38">
              <a:extLst>
                <a:ext uri="{FF2B5EF4-FFF2-40B4-BE49-F238E27FC236}">
                  <a16:creationId xmlns:a16="http://schemas.microsoft.com/office/drawing/2014/main" id="{3182AD50-113D-4AA2-891D-C131C06DDCF5}"/>
                </a:ext>
              </a:extLst>
            </p:cNvPr>
            <p:cNvSpPr txBox="1"/>
            <p:nvPr/>
          </p:nvSpPr>
          <p:spPr>
            <a:xfrm>
              <a:off x="6085587" y="1875695"/>
              <a:ext cx="2840805" cy="897682"/>
            </a:xfrm>
            <a:prstGeom prst="rect">
              <a:avLst/>
            </a:prstGeom>
            <a:noFill/>
          </p:spPr>
          <p:txBody>
            <a:bodyPr wrap="square" lIns="72000" tIns="0" rIns="36000" bIns="0" rtlCol="0">
              <a:spAutoFit/>
            </a:bodyPr>
            <a:lstStyle/>
            <a:p>
              <a:pPr>
                <a:lnSpc>
                  <a:spcPts val="3500"/>
                </a:lnSpc>
              </a:pPr>
              <a:r>
                <a:rPr lang="en-US" altLang="ko-KR" sz="3200" b="1" dirty="0">
                  <a:solidFill>
                    <a:schemeClr val="accent6"/>
                  </a:solidFill>
                  <a:cs typeface="Arial" pitchFamily="34" charset="0"/>
                </a:rPr>
                <a:t>Before-After and Next Strategies</a:t>
              </a:r>
              <a:endParaRPr lang="ko-KR" altLang="en-US" sz="3200" b="1" dirty="0">
                <a:solidFill>
                  <a:schemeClr val="accent6"/>
                </a:solidFill>
                <a:cs typeface="Arial" pitchFamily="34" charset="0"/>
              </a:endParaRPr>
            </a:p>
          </p:txBody>
        </p:sp>
        <p:grpSp>
          <p:nvGrpSpPr>
            <p:cNvPr id="40" name="Group 20">
              <a:extLst>
                <a:ext uri="{FF2B5EF4-FFF2-40B4-BE49-F238E27FC236}">
                  <a16:creationId xmlns:a16="http://schemas.microsoft.com/office/drawing/2014/main" id="{AE9A6D7E-2209-4D43-829F-5A94E405F6AF}"/>
                </a:ext>
              </a:extLst>
            </p:cNvPr>
            <p:cNvGrpSpPr/>
            <p:nvPr/>
          </p:nvGrpSpPr>
          <p:grpSpPr>
            <a:xfrm>
              <a:off x="6084168" y="2895621"/>
              <a:ext cx="2842224" cy="2215991"/>
              <a:chOff x="6084168" y="3048562"/>
              <a:chExt cx="2842224" cy="2215991"/>
            </a:xfrm>
          </p:grpSpPr>
          <p:sp>
            <p:nvSpPr>
              <p:cNvPr id="41" name="TextBox 40">
                <a:extLst>
                  <a:ext uri="{FF2B5EF4-FFF2-40B4-BE49-F238E27FC236}">
                    <a16:creationId xmlns:a16="http://schemas.microsoft.com/office/drawing/2014/main" id="{B577F99A-E30D-4DE2-AAC3-2B08713D814C}"/>
                  </a:ext>
                </a:extLst>
              </p:cNvPr>
              <p:cNvSpPr txBox="1"/>
              <p:nvPr/>
            </p:nvSpPr>
            <p:spPr>
              <a:xfrm>
                <a:off x="6086871" y="4188995"/>
                <a:ext cx="2836816" cy="276999"/>
              </a:xfrm>
              <a:prstGeom prst="rect">
                <a:avLst/>
              </a:prstGeom>
              <a:noFill/>
            </p:spPr>
            <p:txBody>
              <a:bodyPr wrap="square" lIns="72000" rIns="108000" rtlCol="0">
                <a:spAutoFit/>
              </a:bodyPr>
              <a:lstStyle/>
              <a:p>
                <a:endParaRPr lang="en-US" altLang="ko-KR" sz="1200" dirty="0">
                  <a:solidFill>
                    <a:schemeClr val="tx1">
                      <a:lumMod val="75000"/>
                      <a:lumOff val="25000"/>
                    </a:schemeClr>
                  </a:solidFill>
                </a:endParaRPr>
              </a:p>
            </p:txBody>
          </p:sp>
          <p:sp>
            <p:nvSpPr>
              <p:cNvPr id="42" name="TextBox 41">
                <a:extLst>
                  <a:ext uri="{FF2B5EF4-FFF2-40B4-BE49-F238E27FC236}">
                    <a16:creationId xmlns:a16="http://schemas.microsoft.com/office/drawing/2014/main" id="{E7921CA4-05C4-48E2-B542-5BBE1F67BE12}"/>
                  </a:ext>
                </a:extLst>
              </p:cNvPr>
              <p:cNvSpPr txBox="1"/>
              <p:nvPr/>
            </p:nvSpPr>
            <p:spPr>
              <a:xfrm>
                <a:off x="6084168" y="3048562"/>
                <a:ext cx="2842224" cy="2215991"/>
              </a:xfrm>
              <a:prstGeom prst="rect">
                <a:avLst/>
              </a:prstGeom>
              <a:noFill/>
            </p:spPr>
            <p:txBody>
              <a:bodyPr wrap="square" lIns="72000" tIns="0" rIns="36000" bIns="0" rtlCol="0">
                <a:spAutoFit/>
              </a:bodyPr>
              <a:lstStyle/>
              <a:p>
                <a:r>
                  <a:rPr lang="en-US" altLang="ko-KR" dirty="0">
                    <a:solidFill>
                      <a:schemeClr val="tx1">
                        <a:lumMod val="75000"/>
                        <a:lumOff val="25000"/>
                      </a:schemeClr>
                    </a:solidFill>
                    <a:cs typeface="Arial" pitchFamily="34" charset="0"/>
                  </a:rPr>
                  <a:t>Analyze the effect of the acquisition on WDC stock prices, 3 months before and 3 months after the acquisition, How It can impact market share and Speculating the next strategies if WDC acquires another company to be Its subsidiary.</a:t>
                </a:r>
                <a:endParaRPr lang="ko-KR" altLang="en-US" dirty="0">
                  <a:solidFill>
                    <a:schemeClr val="tx1">
                      <a:lumMod val="75000"/>
                      <a:lumOff val="25000"/>
                    </a:schemeClr>
                  </a:solidFill>
                  <a:cs typeface="Arial" pitchFamily="34" charset="0"/>
                </a:endParaRPr>
              </a:p>
            </p:txBody>
          </p:sp>
        </p:grpSp>
      </p:grpSp>
      <p:sp>
        <p:nvSpPr>
          <p:cNvPr id="59" name="TextBox 58">
            <a:extLst>
              <a:ext uri="{FF2B5EF4-FFF2-40B4-BE49-F238E27FC236}">
                <a16:creationId xmlns:a16="http://schemas.microsoft.com/office/drawing/2014/main" id="{E9E1600E-8D02-4776-A426-4ACBA2DA5366}"/>
              </a:ext>
            </a:extLst>
          </p:cNvPr>
          <p:cNvSpPr txBox="1"/>
          <p:nvPr/>
        </p:nvSpPr>
        <p:spPr>
          <a:xfrm>
            <a:off x="2394961" y="4939961"/>
            <a:ext cx="7054245" cy="830997"/>
          </a:xfrm>
          <a:prstGeom prst="rect">
            <a:avLst/>
          </a:prstGeom>
          <a:noFill/>
        </p:spPr>
        <p:txBody>
          <a:bodyPr wrap="square" rtlCol="0" anchor="ctr">
            <a:spAutoFit/>
          </a:bodyPr>
          <a:lstStyle/>
          <a:p>
            <a:pPr algn="ctr"/>
            <a:r>
              <a:rPr lang="en-US" altLang="ko-KR" sz="4800" dirty="0">
                <a:solidFill>
                  <a:schemeClr val="bg1"/>
                </a:solidFill>
                <a:cs typeface="Arial" pitchFamily="34" charset="0"/>
              </a:rPr>
              <a:t>Tips</a:t>
            </a:r>
            <a:endParaRPr lang="ko-KR" altLang="en-US" sz="4800" dirty="0">
              <a:solidFill>
                <a:schemeClr val="bg1"/>
              </a:solidFill>
              <a:cs typeface="Arial" pitchFamily="34" charset="0"/>
            </a:endParaRPr>
          </a:p>
        </p:txBody>
      </p:sp>
      <p:sp>
        <p:nvSpPr>
          <p:cNvPr id="60" name="TextBox 59">
            <a:extLst>
              <a:ext uri="{FF2B5EF4-FFF2-40B4-BE49-F238E27FC236}">
                <a16:creationId xmlns:a16="http://schemas.microsoft.com/office/drawing/2014/main" id="{734D0B5F-FE8F-474F-92B6-D8C3BA30375A}"/>
              </a:ext>
            </a:extLst>
          </p:cNvPr>
          <p:cNvSpPr txBox="1"/>
          <p:nvPr/>
        </p:nvSpPr>
        <p:spPr>
          <a:xfrm>
            <a:off x="1787847" y="5825508"/>
            <a:ext cx="8268472" cy="666977"/>
          </a:xfrm>
          <a:prstGeom prst="rect">
            <a:avLst/>
          </a:prstGeom>
          <a:noFill/>
        </p:spPr>
        <p:txBody>
          <a:bodyPr wrap="square" rtlCol="0" anchor="ctr">
            <a:spAutoFit/>
          </a:bodyPr>
          <a:lstStyle/>
          <a:p>
            <a:pPr algn="ctr"/>
            <a:r>
              <a:rPr lang="en-US" altLang="ko-KR" sz="1867" dirty="0">
                <a:solidFill>
                  <a:schemeClr val="bg1"/>
                </a:solidFill>
                <a:cs typeface="Arial" pitchFamily="34" charset="0"/>
              </a:rPr>
              <a:t>Use jacket and raincoat when raining day,</a:t>
            </a:r>
          </a:p>
          <a:p>
            <a:pPr algn="ctr"/>
            <a:r>
              <a:rPr lang="en-US" altLang="ko-KR" sz="1867" dirty="0">
                <a:solidFill>
                  <a:schemeClr val="bg1"/>
                </a:solidFill>
                <a:cs typeface="Arial" pitchFamily="34" charset="0"/>
              </a:rPr>
              <a:t>Umbrella can also still be used</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119550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360D90-615D-44D3-B8DA-7AFAB91087A1}"/>
              </a:ext>
            </a:extLst>
          </p:cNvPr>
          <p:cNvSpPr txBox="1"/>
          <p:nvPr/>
        </p:nvSpPr>
        <p:spPr>
          <a:xfrm>
            <a:off x="3886199" y="3718571"/>
            <a:ext cx="5782235" cy="369332"/>
          </a:xfrm>
          <a:prstGeom prst="rect">
            <a:avLst/>
          </a:prstGeom>
          <a:noFill/>
        </p:spPr>
        <p:txBody>
          <a:bodyPr wrap="square" rtlCol="0">
            <a:spAutoFit/>
          </a:bodyPr>
          <a:lstStyle/>
          <a:p>
            <a:r>
              <a:rPr lang="en-US" dirty="0">
                <a:hlinkClick r:id="rId2"/>
              </a:rPr>
              <a:t>https://github.com/bloodberrys/DataScience</a:t>
            </a:r>
            <a:r>
              <a:rPr lang="en-US" dirty="0"/>
              <a:t>`</a:t>
            </a:r>
          </a:p>
        </p:txBody>
      </p:sp>
      <p:sp>
        <p:nvSpPr>
          <p:cNvPr id="5" name="Arrow: Down 4">
            <a:extLst>
              <a:ext uri="{FF2B5EF4-FFF2-40B4-BE49-F238E27FC236}">
                <a16:creationId xmlns:a16="http://schemas.microsoft.com/office/drawing/2014/main" id="{59B99A95-CE99-4EC7-9E1B-00D96BAA4BA7}"/>
              </a:ext>
            </a:extLst>
          </p:cNvPr>
          <p:cNvSpPr/>
          <p:nvPr/>
        </p:nvSpPr>
        <p:spPr>
          <a:xfrm>
            <a:off x="5755341" y="2662518"/>
            <a:ext cx="681318" cy="91439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926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81A59D1-6831-49AD-B0C1-A0C27F5F56D6}"/>
              </a:ext>
            </a:extLst>
          </p:cNvPr>
          <p:cNvSpPr>
            <a:spLocks noGrp="1"/>
          </p:cNvSpPr>
          <p:nvPr>
            <p:ph type="pic" sz="quarter" idx="13"/>
          </p:nvPr>
        </p:nvSpPr>
        <p:spPr/>
      </p:sp>
      <p:sp>
        <p:nvSpPr>
          <p:cNvPr id="3" name="Text Placeholder 2">
            <a:extLst>
              <a:ext uri="{FF2B5EF4-FFF2-40B4-BE49-F238E27FC236}">
                <a16:creationId xmlns:a16="http://schemas.microsoft.com/office/drawing/2014/main" id="{C4CFC1C9-DFBE-4B2F-BFDB-1F2E8378A4A1}"/>
              </a:ext>
            </a:extLst>
          </p:cNvPr>
          <p:cNvSpPr>
            <a:spLocks noGrp="1"/>
          </p:cNvSpPr>
          <p:nvPr>
            <p:ph type="body" sz="quarter" idx="10"/>
          </p:nvPr>
        </p:nvSpPr>
        <p:spPr/>
        <p:txBody>
          <a:bodyPr/>
          <a:lstStyle/>
          <a:p>
            <a:r>
              <a:rPr lang="en-US" sz="4400" b="1" dirty="0"/>
              <a:t>A max WDC Stock Price (1978 – present)</a:t>
            </a:r>
          </a:p>
        </p:txBody>
      </p:sp>
      <p:sp>
        <p:nvSpPr>
          <p:cNvPr id="4" name="Picture Placeholder 3">
            <a:extLst>
              <a:ext uri="{FF2B5EF4-FFF2-40B4-BE49-F238E27FC236}">
                <a16:creationId xmlns:a16="http://schemas.microsoft.com/office/drawing/2014/main" id="{45B4C17C-11D1-4C88-A9FD-54EDB809261F}"/>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30F3CCB2-56B9-4FCC-A156-3DBB5ED86967}"/>
              </a:ext>
            </a:extLst>
          </p:cNvPr>
          <p:cNvSpPr>
            <a:spLocks noGrp="1"/>
          </p:cNvSpPr>
          <p:nvPr>
            <p:ph type="pic" sz="quarter" idx="12"/>
          </p:nvPr>
        </p:nvSpPr>
        <p:spPr/>
      </p:sp>
      <p:pic>
        <p:nvPicPr>
          <p:cNvPr id="6" name="Picture 5">
            <a:extLst>
              <a:ext uri="{FF2B5EF4-FFF2-40B4-BE49-F238E27FC236}">
                <a16:creationId xmlns:a16="http://schemas.microsoft.com/office/drawing/2014/main" id="{48E918AF-86F1-4B71-8EC9-34C74DDD1F02}"/>
              </a:ext>
            </a:extLst>
          </p:cNvPr>
          <p:cNvPicPr>
            <a:picLocks noChangeAspect="1"/>
          </p:cNvPicPr>
          <p:nvPr/>
        </p:nvPicPr>
        <p:blipFill>
          <a:blip r:embed="rId2"/>
          <a:stretch>
            <a:fillRect/>
          </a:stretch>
        </p:blipFill>
        <p:spPr>
          <a:xfrm>
            <a:off x="90684" y="1480613"/>
            <a:ext cx="12031523" cy="4812609"/>
          </a:xfrm>
          <a:prstGeom prst="rect">
            <a:avLst/>
          </a:prstGeom>
        </p:spPr>
      </p:pic>
    </p:spTree>
    <p:extLst>
      <p:ext uri="{BB962C8B-B14F-4D97-AF65-F5344CB8AC3E}">
        <p14:creationId xmlns:p14="http://schemas.microsoft.com/office/powerpoint/2010/main" val="1702573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rmAutofit fontScale="92500" lnSpcReduction="10000"/>
          </a:bodyPr>
          <a:lstStyle/>
          <a:p>
            <a:r>
              <a:rPr lang="en-US" b="1" dirty="0"/>
              <a:t>#1 Acquisition: HGST on March 2012</a:t>
            </a:r>
          </a:p>
        </p:txBody>
      </p:sp>
      <p:pic>
        <p:nvPicPr>
          <p:cNvPr id="3" name="Picture 2">
            <a:extLst>
              <a:ext uri="{FF2B5EF4-FFF2-40B4-BE49-F238E27FC236}">
                <a16:creationId xmlns:a16="http://schemas.microsoft.com/office/drawing/2014/main" id="{37513AF3-3A9C-4954-A869-6865456F3F43}"/>
              </a:ext>
            </a:extLst>
          </p:cNvPr>
          <p:cNvPicPr>
            <a:picLocks noChangeAspect="1"/>
          </p:cNvPicPr>
          <p:nvPr/>
        </p:nvPicPr>
        <p:blipFill>
          <a:blip r:embed="rId2"/>
          <a:stretch>
            <a:fillRect/>
          </a:stretch>
        </p:blipFill>
        <p:spPr>
          <a:xfrm>
            <a:off x="1805028" y="1131959"/>
            <a:ext cx="6915657" cy="3925103"/>
          </a:xfrm>
          <a:prstGeom prst="rect">
            <a:avLst/>
          </a:prstGeom>
        </p:spPr>
      </p:pic>
      <p:pic>
        <p:nvPicPr>
          <p:cNvPr id="4" name="Picture 3">
            <a:extLst>
              <a:ext uri="{FF2B5EF4-FFF2-40B4-BE49-F238E27FC236}">
                <a16:creationId xmlns:a16="http://schemas.microsoft.com/office/drawing/2014/main" id="{F90F9EAF-AF13-469E-9403-653708D9137C}"/>
              </a:ext>
            </a:extLst>
          </p:cNvPr>
          <p:cNvPicPr>
            <a:picLocks noChangeAspect="1"/>
          </p:cNvPicPr>
          <p:nvPr/>
        </p:nvPicPr>
        <p:blipFill rotWithShape="1">
          <a:blip r:embed="rId3"/>
          <a:srcRect b="50000"/>
          <a:stretch/>
        </p:blipFill>
        <p:spPr>
          <a:xfrm>
            <a:off x="1401612" y="4907435"/>
            <a:ext cx="7634811" cy="1950565"/>
          </a:xfrm>
          <a:prstGeom prst="rect">
            <a:avLst/>
          </a:prstGeom>
        </p:spPr>
      </p:pic>
      <p:grpSp>
        <p:nvGrpSpPr>
          <p:cNvPr id="15" name="Group 14">
            <a:extLst>
              <a:ext uri="{FF2B5EF4-FFF2-40B4-BE49-F238E27FC236}">
                <a16:creationId xmlns:a16="http://schemas.microsoft.com/office/drawing/2014/main" id="{086494CD-002A-4AD2-89BE-E1F094D00384}"/>
              </a:ext>
            </a:extLst>
          </p:cNvPr>
          <p:cNvGrpSpPr/>
          <p:nvPr/>
        </p:nvGrpSpPr>
        <p:grpSpPr>
          <a:xfrm>
            <a:off x="5123499" y="2363061"/>
            <a:ext cx="382320" cy="597600"/>
            <a:chOff x="5123499" y="2363061"/>
            <a:chExt cx="382320" cy="59760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C131F592-6272-4F55-A85B-552CED9667EF}"/>
                    </a:ext>
                  </a:extLst>
                </p14:cNvPr>
                <p14:cNvContentPartPr/>
                <p14:nvPr/>
              </p14:nvContentPartPr>
              <p14:xfrm>
                <a:off x="5123499" y="2621181"/>
                <a:ext cx="361800" cy="339480"/>
              </p14:xfrm>
            </p:contentPart>
          </mc:Choice>
          <mc:Fallback xmlns="">
            <p:pic>
              <p:nvPicPr>
                <p:cNvPr id="11" name="Ink 10">
                  <a:extLst>
                    <a:ext uri="{FF2B5EF4-FFF2-40B4-BE49-F238E27FC236}">
                      <a16:creationId xmlns:a16="http://schemas.microsoft.com/office/drawing/2014/main" id="{C131F592-6272-4F55-A85B-552CED9667EF}"/>
                    </a:ext>
                  </a:extLst>
                </p:cNvPr>
                <p:cNvPicPr/>
                <p:nvPr/>
              </p:nvPicPr>
              <p:blipFill>
                <a:blip r:embed="rId5"/>
                <a:stretch>
                  <a:fillRect/>
                </a:stretch>
              </p:blipFill>
              <p:spPr>
                <a:xfrm>
                  <a:off x="5114859" y="2612181"/>
                  <a:ext cx="37944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3A2F43D-1CCC-4F37-8644-CA0ED7BDDB51}"/>
                    </a:ext>
                  </a:extLst>
                </p14:cNvPr>
                <p14:cNvContentPartPr/>
                <p14:nvPr/>
              </p14:nvContentPartPr>
              <p14:xfrm>
                <a:off x="5365059" y="2405541"/>
                <a:ext cx="64800" cy="256680"/>
              </p14:xfrm>
            </p:contentPart>
          </mc:Choice>
          <mc:Fallback xmlns="">
            <p:pic>
              <p:nvPicPr>
                <p:cNvPr id="12" name="Ink 11">
                  <a:extLst>
                    <a:ext uri="{FF2B5EF4-FFF2-40B4-BE49-F238E27FC236}">
                      <a16:creationId xmlns:a16="http://schemas.microsoft.com/office/drawing/2014/main" id="{63A2F43D-1CCC-4F37-8644-CA0ED7BDDB51}"/>
                    </a:ext>
                  </a:extLst>
                </p:cNvPr>
                <p:cNvPicPr/>
                <p:nvPr/>
              </p:nvPicPr>
              <p:blipFill>
                <a:blip r:embed="rId7"/>
                <a:stretch>
                  <a:fillRect/>
                </a:stretch>
              </p:blipFill>
              <p:spPr>
                <a:xfrm>
                  <a:off x="5356419" y="2396541"/>
                  <a:ext cx="824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A6F31D18-B5CF-49CB-B095-3F743293393C}"/>
                    </a:ext>
                  </a:extLst>
                </p14:cNvPr>
                <p14:cNvContentPartPr/>
                <p14:nvPr/>
              </p14:nvContentPartPr>
              <p14:xfrm>
                <a:off x="5311059" y="2363061"/>
                <a:ext cx="194760" cy="75600"/>
              </p14:xfrm>
            </p:contentPart>
          </mc:Choice>
          <mc:Fallback xmlns="">
            <p:pic>
              <p:nvPicPr>
                <p:cNvPr id="13" name="Ink 12">
                  <a:extLst>
                    <a:ext uri="{FF2B5EF4-FFF2-40B4-BE49-F238E27FC236}">
                      <a16:creationId xmlns:a16="http://schemas.microsoft.com/office/drawing/2014/main" id="{A6F31D18-B5CF-49CB-B095-3F743293393C}"/>
                    </a:ext>
                  </a:extLst>
                </p:cNvPr>
                <p:cNvPicPr/>
                <p:nvPr/>
              </p:nvPicPr>
              <p:blipFill>
                <a:blip r:embed="rId9"/>
                <a:stretch>
                  <a:fillRect/>
                </a:stretch>
              </p:blipFill>
              <p:spPr>
                <a:xfrm>
                  <a:off x="5302419" y="2354421"/>
                  <a:ext cx="212400" cy="93240"/>
                </a:xfrm>
                <a:prstGeom prst="rect">
                  <a:avLst/>
                </a:prstGeom>
              </p:spPr>
            </p:pic>
          </mc:Fallback>
        </mc:AlternateContent>
      </p:grpSp>
      <p:grpSp>
        <p:nvGrpSpPr>
          <p:cNvPr id="20" name="Group 19">
            <a:extLst>
              <a:ext uri="{FF2B5EF4-FFF2-40B4-BE49-F238E27FC236}">
                <a16:creationId xmlns:a16="http://schemas.microsoft.com/office/drawing/2014/main" id="{17794751-E0C9-4413-9980-6F1E54619F5B}"/>
              </a:ext>
            </a:extLst>
          </p:cNvPr>
          <p:cNvGrpSpPr/>
          <p:nvPr/>
        </p:nvGrpSpPr>
        <p:grpSpPr>
          <a:xfrm>
            <a:off x="5486019" y="1868421"/>
            <a:ext cx="1023840" cy="345600"/>
            <a:chOff x="5486019" y="1868421"/>
            <a:chExt cx="1023840" cy="345600"/>
          </a:xfrm>
        </p:grpSpPr>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415870BC-B846-4487-BA36-477893825969}"/>
                    </a:ext>
                  </a:extLst>
                </p14:cNvPr>
                <p14:cNvContentPartPr/>
                <p14:nvPr/>
              </p14:nvContentPartPr>
              <p14:xfrm>
                <a:off x="5486019" y="2105301"/>
                <a:ext cx="265320" cy="108720"/>
              </p14:xfrm>
            </p:contentPart>
          </mc:Choice>
          <mc:Fallback xmlns="">
            <p:pic>
              <p:nvPicPr>
                <p:cNvPr id="14" name="Ink 13">
                  <a:extLst>
                    <a:ext uri="{FF2B5EF4-FFF2-40B4-BE49-F238E27FC236}">
                      <a16:creationId xmlns:a16="http://schemas.microsoft.com/office/drawing/2014/main" id="{415870BC-B846-4487-BA36-477893825969}"/>
                    </a:ext>
                  </a:extLst>
                </p:cNvPr>
                <p:cNvPicPr/>
                <p:nvPr/>
              </p:nvPicPr>
              <p:blipFill>
                <a:blip r:embed="rId11"/>
                <a:stretch>
                  <a:fillRect/>
                </a:stretch>
              </p:blipFill>
              <p:spPr>
                <a:xfrm>
                  <a:off x="5477379" y="2096301"/>
                  <a:ext cx="2829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3FEC6282-1B0F-442D-9C1F-F28E79472384}"/>
                    </a:ext>
                  </a:extLst>
                </p14:cNvPr>
                <p14:cNvContentPartPr/>
                <p14:nvPr/>
              </p14:nvContentPartPr>
              <p14:xfrm>
                <a:off x="5793819" y="2100621"/>
                <a:ext cx="116640" cy="85680"/>
              </p14:xfrm>
            </p:contentPart>
          </mc:Choice>
          <mc:Fallback xmlns="">
            <p:pic>
              <p:nvPicPr>
                <p:cNvPr id="16" name="Ink 15">
                  <a:extLst>
                    <a:ext uri="{FF2B5EF4-FFF2-40B4-BE49-F238E27FC236}">
                      <a16:creationId xmlns:a16="http://schemas.microsoft.com/office/drawing/2014/main" id="{3FEC6282-1B0F-442D-9C1F-F28E79472384}"/>
                    </a:ext>
                  </a:extLst>
                </p:cNvPr>
                <p:cNvPicPr/>
                <p:nvPr/>
              </p:nvPicPr>
              <p:blipFill>
                <a:blip r:embed="rId13"/>
                <a:stretch>
                  <a:fillRect/>
                </a:stretch>
              </p:blipFill>
              <p:spPr>
                <a:xfrm>
                  <a:off x="5784819" y="2091981"/>
                  <a:ext cx="1342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F2D34A08-26A1-4F4A-A7B8-F172973CCD2D}"/>
                    </a:ext>
                  </a:extLst>
                </p14:cNvPr>
                <p14:cNvContentPartPr/>
                <p14:nvPr/>
              </p14:nvContentPartPr>
              <p14:xfrm>
                <a:off x="5969139" y="2071821"/>
                <a:ext cx="119520" cy="86400"/>
              </p14:xfrm>
            </p:contentPart>
          </mc:Choice>
          <mc:Fallback xmlns="">
            <p:pic>
              <p:nvPicPr>
                <p:cNvPr id="17" name="Ink 16">
                  <a:extLst>
                    <a:ext uri="{FF2B5EF4-FFF2-40B4-BE49-F238E27FC236}">
                      <a16:creationId xmlns:a16="http://schemas.microsoft.com/office/drawing/2014/main" id="{F2D34A08-26A1-4F4A-A7B8-F172973CCD2D}"/>
                    </a:ext>
                  </a:extLst>
                </p:cNvPr>
                <p:cNvPicPr/>
                <p:nvPr/>
              </p:nvPicPr>
              <p:blipFill>
                <a:blip r:embed="rId15"/>
                <a:stretch>
                  <a:fillRect/>
                </a:stretch>
              </p:blipFill>
              <p:spPr>
                <a:xfrm>
                  <a:off x="5960499" y="2063181"/>
                  <a:ext cx="1371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0DABD7ED-7C39-4D96-B1E0-AD3F39292773}"/>
                    </a:ext>
                  </a:extLst>
                </p14:cNvPr>
                <p14:cNvContentPartPr/>
                <p14:nvPr/>
              </p14:nvContentPartPr>
              <p14:xfrm>
                <a:off x="6158499" y="2062461"/>
                <a:ext cx="109080" cy="116280"/>
              </p14:xfrm>
            </p:contentPart>
          </mc:Choice>
          <mc:Fallback xmlns="">
            <p:pic>
              <p:nvPicPr>
                <p:cNvPr id="18" name="Ink 17">
                  <a:extLst>
                    <a:ext uri="{FF2B5EF4-FFF2-40B4-BE49-F238E27FC236}">
                      <a16:creationId xmlns:a16="http://schemas.microsoft.com/office/drawing/2014/main" id="{0DABD7ED-7C39-4D96-B1E0-AD3F39292773}"/>
                    </a:ext>
                  </a:extLst>
                </p:cNvPr>
                <p:cNvPicPr/>
                <p:nvPr/>
              </p:nvPicPr>
              <p:blipFill>
                <a:blip r:embed="rId17"/>
                <a:stretch>
                  <a:fillRect/>
                </a:stretch>
              </p:blipFill>
              <p:spPr>
                <a:xfrm>
                  <a:off x="6149859" y="2053461"/>
                  <a:ext cx="1267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193941F7-CE4F-445B-B16A-05FDDC9C0D86}"/>
                    </a:ext>
                  </a:extLst>
                </p14:cNvPr>
                <p14:cNvContentPartPr/>
                <p14:nvPr/>
              </p14:nvContentPartPr>
              <p14:xfrm>
                <a:off x="6319419" y="1868421"/>
                <a:ext cx="190440" cy="281160"/>
              </p14:xfrm>
            </p:contentPart>
          </mc:Choice>
          <mc:Fallback xmlns="">
            <p:pic>
              <p:nvPicPr>
                <p:cNvPr id="19" name="Ink 18">
                  <a:extLst>
                    <a:ext uri="{FF2B5EF4-FFF2-40B4-BE49-F238E27FC236}">
                      <a16:creationId xmlns:a16="http://schemas.microsoft.com/office/drawing/2014/main" id="{193941F7-CE4F-445B-B16A-05FDDC9C0D86}"/>
                    </a:ext>
                  </a:extLst>
                </p:cNvPr>
                <p:cNvPicPr/>
                <p:nvPr/>
              </p:nvPicPr>
              <p:blipFill>
                <a:blip r:embed="rId19"/>
                <a:stretch>
                  <a:fillRect/>
                </a:stretch>
              </p:blipFill>
              <p:spPr>
                <a:xfrm>
                  <a:off x="6310779" y="1859781"/>
                  <a:ext cx="208080" cy="29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DB7406AC-4E0E-4A16-AFED-BFF36B5F221D}"/>
                  </a:ext>
                </a:extLst>
              </p14:cNvPr>
              <p14:cNvContentPartPr/>
              <p14:nvPr/>
            </p14:nvContentPartPr>
            <p14:xfrm>
              <a:off x="2784685" y="5700261"/>
              <a:ext cx="224640" cy="177840"/>
            </p14:xfrm>
          </p:contentPart>
        </mc:Choice>
        <mc:Fallback xmlns="">
          <p:pic>
            <p:nvPicPr>
              <p:cNvPr id="24" name="Ink 23">
                <a:extLst>
                  <a:ext uri="{FF2B5EF4-FFF2-40B4-BE49-F238E27FC236}">
                    <a16:creationId xmlns:a16="http://schemas.microsoft.com/office/drawing/2014/main" id="{DB7406AC-4E0E-4A16-AFED-BFF36B5F221D}"/>
                  </a:ext>
                </a:extLst>
              </p:cNvPr>
              <p:cNvPicPr/>
              <p:nvPr/>
            </p:nvPicPr>
            <p:blipFill>
              <a:blip r:embed="rId21"/>
              <a:stretch>
                <a:fillRect/>
              </a:stretch>
            </p:blipFill>
            <p:spPr>
              <a:xfrm>
                <a:off x="2775685" y="5691261"/>
                <a:ext cx="242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7BCA7285-1250-495B-95C0-7D1856614D63}"/>
                  </a:ext>
                </a:extLst>
              </p14:cNvPr>
              <p14:cNvContentPartPr/>
              <p14:nvPr/>
            </p14:nvContentPartPr>
            <p14:xfrm>
              <a:off x="4044685" y="5284461"/>
              <a:ext cx="273240" cy="240120"/>
            </p14:xfrm>
          </p:contentPart>
        </mc:Choice>
        <mc:Fallback xmlns="">
          <p:pic>
            <p:nvPicPr>
              <p:cNvPr id="25" name="Ink 24">
                <a:extLst>
                  <a:ext uri="{FF2B5EF4-FFF2-40B4-BE49-F238E27FC236}">
                    <a16:creationId xmlns:a16="http://schemas.microsoft.com/office/drawing/2014/main" id="{7BCA7285-1250-495B-95C0-7D1856614D63}"/>
                  </a:ext>
                </a:extLst>
              </p:cNvPr>
              <p:cNvPicPr/>
              <p:nvPr/>
            </p:nvPicPr>
            <p:blipFill>
              <a:blip r:embed="rId23"/>
              <a:stretch>
                <a:fillRect/>
              </a:stretch>
            </p:blipFill>
            <p:spPr>
              <a:xfrm>
                <a:off x="4035685" y="5275461"/>
                <a:ext cx="2908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Ink 26">
                <a:extLst>
                  <a:ext uri="{FF2B5EF4-FFF2-40B4-BE49-F238E27FC236}">
                    <a16:creationId xmlns:a16="http://schemas.microsoft.com/office/drawing/2014/main" id="{04D6C394-C337-4EB5-83AE-4D6D947373FA}"/>
                  </a:ext>
                </a:extLst>
              </p14:cNvPr>
              <p14:cNvContentPartPr/>
              <p14:nvPr/>
            </p14:nvContentPartPr>
            <p14:xfrm>
              <a:off x="5779885" y="5422701"/>
              <a:ext cx="352440" cy="328680"/>
            </p14:xfrm>
          </p:contentPart>
        </mc:Choice>
        <mc:Fallback xmlns="">
          <p:pic>
            <p:nvPicPr>
              <p:cNvPr id="27" name="Ink 26">
                <a:extLst>
                  <a:ext uri="{FF2B5EF4-FFF2-40B4-BE49-F238E27FC236}">
                    <a16:creationId xmlns:a16="http://schemas.microsoft.com/office/drawing/2014/main" id="{04D6C394-C337-4EB5-83AE-4D6D947373FA}"/>
                  </a:ext>
                </a:extLst>
              </p:cNvPr>
              <p:cNvPicPr/>
              <p:nvPr/>
            </p:nvPicPr>
            <p:blipFill>
              <a:blip r:embed="rId25"/>
              <a:stretch>
                <a:fillRect/>
              </a:stretch>
            </p:blipFill>
            <p:spPr>
              <a:xfrm>
                <a:off x="5770885" y="5413701"/>
                <a:ext cx="3700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648AC09D-9954-460E-A86F-9FDABA1E6202}"/>
                  </a:ext>
                </a:extLst>
              </p14:cNvPr>
              <p14:cNvContentPartPr/>
              <p14:nvPr/>
            </p14:nvContentPartPr>
            <p14:xfrm>
              <a:off x="6629485" y="5532501"/>
              <a:ext cx="214200" cy="246600"/>
            </p14:xfrm>
          </p:contentPart>
        </mc:Choice>
        <mc:Fallback xmlns="">
          <p:pic>
            <p:nvPicPr>
              <p:cNvPr id="29" name="Ink 28">
                <a:extLst>
                  <a:ext uri="{FF2B5EF4-FFF2-40B4-BE49-F238E27FC236}">
                    <a16:creationId xmlns:a16="http://schemas.microsoft.com/office/drawing/2014/main" id="{648AC09D-9954-460E-A86F-9FDABA1E6202}"/>
                  </a:ext>
                </a:extLst>
              </p:cNvPr>
              <p:cNvPicPr/>
              <p:nvPr/>
            </p:nvPicPr>
            <p:blipFill>
              <a:blip r:embed="rId27"/>
              <a:stretch>
                <a:fillRect/>
              </a:stretch>
            </p:blipFill>
            <p:spPr>
              <a:xfrm>
                <a:off x="6620485" y="5523501"/>
                <a:ext cx="2318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1EE18F80-E787-4E8A-92A8-4EF3B2BA243F}"/>
                  </a:ext>
                </a:extLst>
              </p14:cNvPr>
              <p14:cNvContentPartPr/>
              <p14:nvPr/>
            </p14:nvContentPartPr>
            <p14:xfrm>
              <a:off x="8080285" y="6332421"/>
              <a:ext cx="242640" cy="219240"/>
            </p14:xfrm>
          </p:contentPart>
        </mc:Choice>
        <mc:Fallback xmlns="">
          <p:pic>
            <p:nvPicPr>
              <p:cNvPr id="31" name="Ink 30">
                <a:extLst>
                  <a:ext uri="{FF2B5EF4-FFF2-40B4-BE49-F238E27FC236}">
                    <a16:creationId xmlns:a16="http://schemas.microsoft.com/office/drawing/2014/main" id="{1EE18F80-E787-4E8A-92A8-4EF3B2BA243F}"/>
                  </a:ext>
                </a:extLst>
              </p:cNvPr>
              <p:cNvPicPr/>
              <p:nvPr/>
            </p:nvPicPr>
            <p:blipFill>
              <a:blip r:embed="rId29"/>
              <a:stretch>
                <a:fillRect/>
              </a:stretch>
            </p:blipFill>
            <p:spPr>
              <a:xfrm>
                <a:off x="8071645" y="6323781"/>
                <a:ext cx="260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62A52ABF-46D7-4C43-9F37-FC60034FCC60}"/>
                  </a:ext>
                </a:extLst>
              </p14:cNvPr>
              <p14:cNvContentPartPr/>
              <p14:nvPr/>
            </p14:nvContentPartPr>
            <p14:xfrm>
              <a:off x="3241525" y="5230821"/>
              <a:ext cx="271440" cy="257400"/>
            </p14:xfrm>
          </p:contentPart>
        </mc:Choice>
        <mc:Fallback xmlns="">
          <p:pic>
            <p:nvPicPr>
              <p:cNvPr id="32" name="Ink 31">
                <a:extLst>
                  <a:ext uri="{FF2B5EF4-FFF2-40B4-BE49-F238E27FC236}">
                    <a16:creationId xmlns:a16="http://schemas.microsoft.com/office/drawing/2014/main" id="{62A52ABF-46D7-4C43-9F37-FC60034FCC60}"/>
                  </a:ext>
                </a:extLst>
              </p:cNvPr>
              <p:cNvPicPr/>
              <p:nvPr/>
            </p:nvPicPr>
            <p:blipFill>
              <a:blip r:embed="rId31"/>
              <a:stretch>
                <a:fillRect/>
              </a:stretch>
            </p:blipFill>
            <p:spPr>
              <a:xfrm>
                <a:off x="3232885" y="5222181"/>
                <a:ext cx="2890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9E9D460A-46AE-450C-8E67-B12B36AFC8DB}"/>
                  </a:ext>
                </a:extLst>
              </p14:cNvPr>
              <p14:cNvContentPartPr/>
              <p14:nvPr/>
            </p14:nvContentPartPr>
            <p14:xfrm>
              <a:off x="4757845" y="5049741"/>
              <a:ext cx="259920" cy="250920"/>
            </p14:xfrm>
          </p:contentPart>
        </mc:Choice>
        <mc:Fallback xmlns="">
          <p:pic>
            <p:nvPicPr>
              <p:cNvPr id="33" name="Ink 32">
                <a:extLst>
                  <a:ext uri="{FF2B5EF4-FFF2-40B4-BE49-F238E27FC236}">
                    <a16:creationId xmlns:a16="http://schemas.microsoft.com/office/drawing/2014/main" id="{9E9D460A-46AE-450C-8E67-B12B36AFC8DB}"/>
                  </a:ext>
                </a:extLst>
              </p:cNvPr>
              <p:cNvPicPr/>
              <p:nvPr/>
            </p:nvPicPr>
            <p:blipFill>
              <a:blip r:embed="rId33"/>
              <a:stretch>
                <a:fillRect/>
              </a:stretch>
            </p:blipFill>
            <p:spPr>
              <a:xfrm>
                <a:off x="4748845" y="5041101"/>
                <a:ext cx="2775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0B25B79C-3B26-4A26-B8F4-633F78A37386}"/>
                  </a:ext>
                </a:extLst>
              </p14:cNvPr>
              <p14:cNvContentPartPr/>
              <p14:nvPr/>
            </p14:nvContentPartPr>
            <p14:xfrm>
              <a:off x="6834325" y="5475981"/>
              <a:ext cx="222480" cy="200520"/>
            </p14:xfrm>
          </p:contentPart>
        </mc:Choice>
        <mc:Fallback xmlns="">
          <p:pic>
            <p:nvPicPr>
              <p:cNvPr id="35" name="Ink 34">
                <a:extLst>
                  <a:ext uri="{FF2B5EF4-FFF2-40B4-BE49-F238E27FC236}">
                    <a16:creationId xmlns:a16="http://schemas.microsoft.com/office/drawing/2014/main" id="{0B25B79C-3B26-4A26-B8F4-633F78A37386}"/>
                  </a:ext>
                </a:extLst>
              </p:cNvPr>
              <p:cNvPicPr/>
              <p:nvPr/>
            </p:nvPicPr>
            <p:blipFill>
              <a:blip r:embed="rId35"/>
              <a:stretch>
                <a:fillRect/>
              </a:stretch>
            </p:blipFill>
            <p:spPr>
              <a:xfrm>
                <a:off x="6825685" y="5467341"/>
                <a:ext cx="240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Ink 35">
                <a:extLst>
                  <a:ext uri="{FF2B5EF4-FFF2-40B4-BE49-F238E27FC236}">
                    <a16:creationId xmlns:a16="http://schemas.microsoft.com/office/drawing/2014/main" id="{573DA9C0-C411-4DA3-A173-DFF7D1CB2EAC}"/>
                  </a:ext>
                </a:extLst>
              </p14:cNvPr>
              <p14:cNvContentPartPr/>
              <p14:nvPr/>
            </p14:nvContentPartPr>
            <p14:xfrm>
              <a:off x="2252965" y="5521701"/>
              <a:ext cx="224280" cy="246240"/>
            </p14:xfrm>
          </p:contentPart>
        </mc:Choice>
        <mc:Fallback xmlns="">
          <p:pic>
            <p:nvPicPr>
              <p:cNvPr id="36" name="Ink 35">
                <a:extLst>
                  <a:ext uri="{FF2B5EF4-FFF2-40B4-BE49-F238E27FC236}">
                    <a16:creationId xmlns:a16="http://schemas.microsoft.com/office/drawing/2014/main" id="{573DA9C0-C411-4DA3-A173-DFF7D1CB2EAC}"/>
                  </a:ext>
                </a:extLst>
              </p:cNvPr>
              <p:cNvPicPr/>
              <p:nvPr/>
            </p:nvPicPr>
            <p:blipFill>
              <a:blip r:embed="rId37"/>
              <a:stretch>
                <a:fillRect/>
              </a:stretch>
            </p:blipFill>
            <p:spPr>
              <a:xfrm>
                <a:off x="2243965" y="5512701"/>
                <a:ext cx="2419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EFDD863D-2F87-4191-AB0D-A769BAEBF90F}"/>
                  </a:ext>
                </a:extLst>
              </p14:cNvPr>
              <p14:cNvContentPartPr/>
              <p14:nvPr/>
            </p14:nvContentPartPr>
            <p14:xfrm>
              <a:off x="7274245" y="5620701"/>
              <a:ext cx="232560" cy="270000"/>
            </p14:xfrm>
          </p:contentPart>
        </mc:Choice>
        <mc:Fallback xmlns="">
          <p:pic>
            <p:nvPicPr>
              <p:cNvPr id="38" name="Ink 37">
                <a:extLst>
                  <a:ext uri="{FF2B5EF4-FFF2-40B4-BE49-F238E27FC236}">
                    <a16:creationId xmlns:a16="http://schemas.microsoft.com/office/drawing/2014/main" id="{EFDD863D-2F87-4191-AB0D-A769BAEBF90F}"/>
                  </a:ext>
                </a:extLst>
              </p:cNvPr>
              <p:cNvPicPr/>
              <p:nvPr/>
            </p:nvPicPr>
            <p:blipFill>
              <a:blip r:embed="rId39"/>
              <a:stretch>
                <a:fillRect/>
              </a:stretch>
            </p:blipFill>
            <p:spPr>
              <a:xfrm>
                <a:off x="7265605" y="5612061"/>
                <a:ext cx="250200" cy="287640"/>
              </a:xfrm>
              <a:prstGeom prst="rect">
                <a:avLst/>
              </a:prstGeom>
            </p:spPr>
          </p:pic>
        </mc:Fallback>
      </mc:AlternateContent>
      <p:grpSp>
        <p:nvGrpSpPr>
          <p:cNvPr id="57" name="Group 56">
            <a:extLst>
              <a:ext uri="{FF2B5EF4-FFF2-40B4-BE49-F238E27FC236}">
                <a16:creationId xmlns:a16="http://schemas.microsoft.com/office/drawing/2014/main" id="{B6E45464-3D72-4273-881C-A75D5D36B2C8}"/>
              </a:ext>
            </a:extLst>
          </p:cNvPr>
          <p:cNvGrpSpPr/>
          <p:nvPr/>
        </p:nvGrpSpPr>
        <p:grpSpPr>
          <a:xfrm>
            <a:off x="5689165" y="5768301"/>
            <a:ext cx="441000" cy="387720"/>
            <a:chOff x="5689165" y="5768301"/>
            <a:chExt cx="441000" cy="387720"/>
          </a:xfrm>
        </p:grpSpPr>
        <mc:AlternateContent xmlns:mc="http://schemas.openxmlformats.org/markup-compatibility/2006" xmlns:p14="http://schemas.microsoft.com/office/powerpoint/2010/main">
          <mc:Choice Requires="p14">
            <p:contentPart p14:bwMode="auto" r:id="rId40">
              <p14:nvContentPartPr>
                <p14:cNvPr id="52" name="Ink 51">
                  <a:extLst>
                    <a:ext uri="{FF2B5EF4-FFF2-40B4-BE49-F238E27FC236}">
                      <a16:creationId xmlns:a16="http://schemas.microsoft.com/office/drawing/2014/main" id="{39579EFA-7041-49CC-967F-1CD686AB300F}"/>
                    </a:ext>
                  </a:extLst>
                </p14:cNvPr>
                <p14:cNvContentPartPr/>
                <p14:nvPr/>
              </p14:nvContentPartPr>
              <p14:xfrm>
                <a:off x="5689165" y="5768301"/>
                <a:ext cx="103320" cy="232920"/>
              </p14:xfrm>
            </p:contentPart>
          </mc:Choice>
          <mc:Fallback xmlns="">
            <p:pic>
              <p:nvPicPr>
                <p:cNvPr id="52" name="Ink 51">
                  <a:extLst>
                    <a:ext uri="{FF2B5EF4-FFF2-40B4-BE49-F238E27FC236}">
                      <a16:creationId xmlns:a16="http://schemas.microsoft.com/office/drawing/2014/main" id="{39579EFA-7041-49CC-967F-1CD686AB300F}"/>
                    </a:ext>
                  </a:extLst>
                </p:cNvPr>
                <p:cNvPicPr/>
                <p:nvPr/>
              </p:nvPicPr>
              <p:blipFill>
                <a:blip r:embed="rId41"/>
                <a:stretch>
                  <a:fillRect/>
                </a:stretch>
              </p:blipFill>
              <p:spPr>
                <a:xfrm>
                  <a:off x="5680165" y="5759661"/>
                  <a:ext cx="1209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Ink 52">
                  <a:extLst>
                    <a:ext uri="{FF2B5EF4-FFF2-40B4-BE49-F238E27FC236}">
                      <a16:creationId xmlns:a16="http://schemas.microsoft.com/office/drawing/2014/main" id="{2A14576C-1DDB-41A4-BA60-E7BE3EAA7530}"/>
                    </a:ext>
                  </a:extLst>
                </p14:cNvPr>
                <p14:cNvContentPartPr/>
                <p14:nvPr/>
              </p14:nvContentPartPr>
              <p14:xfrm>
                <a:off x="5825605" y="5906901"/>
                <a:ext cx="304560" cy="249120"/>
              </p14:xfrm>
            </p:contentPart>
          </mc:Choice>
          <mc:Fallback xmlns="">
            <p:pic>
              <p:nvPicPr>
                <p:cNvPr id="53" name="Ink 52">
                  <a:extLst>
                    <a:ext uri="{FF2B5EF4-FFF2-40B4-BE49-F238E27FC236}">
                      <a16:creationId xmlns:a16="http://schemas.microsoft.com/office/drawing/2014/main" id="{2A14576C-1DDB-41A4-BA60-E7BE3EAA7530}"/>
                    </a:ext>
                  </a:extLst>
                </p:cNvPr>
                <p:cNvPicPr/>
                <p:nvPr/>
              </p:nvPicPr>
              <p:blipFill>
                <a:blip r:embed="rId43"/>
                <a:stretch>
                  <a:fillRect/>
                </a:stretch>
              </p:blipFill>
              <p:spPr>
                <a:xfrm>
                  <a:off x="5816605" y="5897901"/>
                  <a:ext cx="322200" cy="266760"/>
                </a:xfrm>
                <a:prstGeom prst="rect">
                  <a:avLst/>
                </a:prstGeom>
              </p:spPr>
            </p:pic>
          </mc:Fallback>
        </mc:AlternateContent>
      </p:grpSp>
      <p:grpSp>
        <p:nvGrpSpPr>
          <p:cNvPr id="56" name="Group 55">
            <a:extLst>
              <a:ext uri="{FF2B5EF4-FFF2-40B4-BE49-F238E27FC236}">
                <a16:creationId xmlns:a16="http://schemas.microsoft.com/office/drawing/2014/main" id="{079CFC83-A2A1-4CD5-AED3-F26C95CFBC33}"/>
              </a:ext>
            </a:extLst>
          </p:cNvPr>
          <p:cNvGrpSpPr/>
          <p:nvPr/>
        </p:nvGrpSpPr>
        <p:grpSpPr>
          <a:xfrm>
            <a:off x="6616885" y="5857581"/>
            <a:ext cx="350640" cy="393120"/>
            <a:chOff x="6616885" y="5857581"/>
            <a:chExt cx="350640" cy="393120"/>
          </a:xfrm>
        </p:grpSpPr>
        <mc:AlternateContent xmlns:mc="http://schemas.openxmlformats.org/markup-compatibility/2006" xmlns:p14="http://schemas.microsoft.com/office/powerpoint/2010/main">
          <mc:Choice Requires="p14">
            <p:contentPart p14:bwMode="auto" r:id="rId44">
              <p14:nvContentPartPr>
                <p14:cNvPr id="54" name="Ink 53">
                  <a:extLst>
                    <a:ext uri="{FF2B5EF4-FFF2-40B4-BE49-F238E27FC236}">
                      <a16:creationId xmlns:a16="http://schemas.microsoft.com/office/drawing/2014/main" id="{035AB3F2-E27F-43AF-A7C5-6E3D700E95A8}"/>
                    </a:ext>
                  </a:extLst>
                </p14:cNvPr>
                <p14:cNvContentPartPr/>
                <p14:nvPr/>
              </p14:nvContentPartPr>
              <p14:xfrm>
                <a:off x="6616885" y="5857581"/>
                <a:ext cx="87480" cy="156960"/>
              </p14:xfrm>
            </p:contentPart>
          </mc:Choice>
          <mc:Fallback xmlns="">
            <p:pic>
              <p:nvPicPr>
                <p:cNvPr id="54" name="Ink 53">
                  <a:extLst>
                    <a:ext uri="{FF2B5EF4-FFF2-40B4-BE49-F238E27FC236}">
                      <a16:creationId xmlns:a16="http://schemas.microsoft.com/office/drawing/2014/main" id="{035AB3F2-E27F-43AF-A7C5-6E3D700E95A8}"/>
                    </a:ext>
                  </a:extLst>
                </p:cNvPr>
                <p:cNvPicPr/>
                <p:nvPr/>
              </p:nvPicPr>
              <p:blipFill>
                <a:blip r:embed="rId45"/>
                <a:stretch>
                  <a:fillRect/>
                </a:stretch>
              </p:blipFill>
              <p:spPr>
                <a:xfrm>
                  <a:off x="6608245" y="5848941"/>
                  <a:ext cx="1051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k 54">
                  <a:extLst>
                    <a:ext uri="{FF2B5EF4-FFF2-40B4-BE49-F238E27FC236}">
                      <a16:creationId xmlns:a16="http://schemas.microsoft.com/office/drawing/2014/main" id="{A691A720-D11E-4114-BD20-DBBAEE806471}"/>
                    </a:ext>
                  </a:extLst>
                </p14:cNvPr>
                <p14:cNvContentPartPr/>
                <p14:nvPr/>
              </p14:nvContentPartPr>
              <p14:xfrm>
                <a:off x="6722725" y="5951901"/>
                <a:ext cx="244800" cy="298800"/>
              </p14:xfrm>
            </p:contentPart>
          </mc:Choice>
          <mc:Fallback xmlns="">
            <p:pic>
              <p:nvPicPr>
                <p:cNvPr id="55" name="Ink 54">
                  <a:extLst>
                    <a:ext uri="{FF2B5EF4-FFF2-40B4-BE49-F238E27FC236}">
                      <a16:creationId xmlns:a16="http://schemas.microsoft.com/office/drawing/2014/main" id="{A691A720-D11E-4114-BD20-DBBAEE806471}"/>
                    </a:ext>
                  </a:extLst>
                </p:cNvPr>
                <p:cNvPicPr/>
                <p:nvPr/>
              </p:nvPicPr>
              <p:blipFill>
                <a:blip r:embed="rId47"/>
                <a:stretch>
                  <a:fillRect/>
                </a:stretch>
              </p:blipFill>
              <p:spPr>
                <a:xfrm>
                  <a:off x="6714085" y="5943261"/>
                  <a:ext cx="262440" cy="316440"/>
                </a:xfrm>
                <a:prstGeom prst="rect">
                  <a:avLst/>
                </a:prstGeom>
              </p:spPr>
            </p:pic>
          </mc:Fallback>
        </mc:AlternateContent>
      </p:grpSp>
      <p:grpSp>
        <p:nvGrpSpPr>
          <p:cNvPr id="72" name="Group 71">
            <a:extLst>
              <a:ext uri="{FF2B5EF4-FFF2-40B4-BE49-F238E27FC236}">
                <a16:creationId xmlns:a16="http://schemas.microsoft.com/office/drawing/2014/main" id="{4275DE72-B0CD-43F4-9378-953D05A8B922}"/>
              </a:ext>
            </a:extLst>
          </p:cNvPr>
          <p:cNvGrpSpPr/>
          <p:nvPr/>
        </p:nvGrpSpPr>
        <p:grpSpPr>
          <a:xfrm>
            <a:off x="2183845" y="5808621"/>
            <a:ext cx="448560" cy="164160"/>
            <a:chOff x="2183845" y="5808621"/>
            <a:chExt cx="448560" cy="164160"/>
          </a:xfrm>
        </p:grpSpPr>
        <mc:AlternateContent xmlns:mc="http://schemas.openxmlformats.org/markup-compatibility/2006" xmlns:p14="http://schemas.microsoft.com/office/powerpoint/2010/main">
          <mc:Choice Requires="p14">
            <p:contentPart p14:bwMode="auto" r:id="rId48">
              <p14:nvContentPartPr>
                <p14:cNvPr id="58" name="Ink 57">
                  <a:extLst>
                    <a:ext uri="{FF2B5EF4-FFF2-40B4-BE49-F238E27FC236}">
                      <a16:creationId xmlns:a16="http://schemas.microsoft.com/office/drawing/2014/main" id="{CF893D05-415B-4602-B4EA-204D6FC20116}"/>
                    </a:ext>
                  </a:extLst>
                </p14:cNvPr>
                <p14:cNvContentPartPr/>
                <p14:nvPr/>
              </p14:nvContentPartPr>
              <p14:xfrm>
                <a:off x="2183845" y="5849301"/>
                <a:ext cx="75240" cy="98280"/>
              </p14:xfrm>
            </p:contentPart>
          </mc:Choice>
          <mc:Fallback xmlns="">
            <p:pic>
              <p:nvPicPr>
                <p:cNvPr id="58" name="Ink 57">
                  <a:extLst>
                    <a:ext uri="{FF2B5EF4-FFF2-40B4-BE49-F238E27FC236}">
                      <a16:creationId xmlns:a16="http://schemas.microsoft.com/office/drawing/2014/main" id="{CF893D05-415B-4602-B4EA-204D6FC20116}"/>
                    </a:ext>
                  </a:extLst>
                </p:cNvPr>
                <p:cNvPicPr/>
                <p:nvPr/>
              </p:nvPicPr>
              <p:blipFill>
                <a:blip r:embed="rId49"/>
                <a:stretch>
                  <a:fillRect/>
                </a:stretch>
              </p:blipFill>
              <p:spPr>
                <a:xfrm>
                  <a:off x="2174845" y="5840301"/>
                  <a:ext cx="928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Ink 58">
                  <a:extLst>
                    <a:ext uri="{FF2B5EF4-FFF2-40B4-BE49-F238E27FC236}">
                      <a16:creationId xmlns:a16="http://schemas.microsoft.com/office/drawing/2014/main" id="{9CFCD776-ACEC-4FC2-95F8-9F4D9807AC4F}"/>
                    </a:ext>
                  </a:extLst>
                </p14:cNvPr>
                <p14:cNvContentPartPr/>
                <p14:nvPr/>
              </p14:nvContentPartPr>
              <p14:xfrm>
                <a:off x="2312365" y="5813661"/>
                <a:ext cx="113040" cy="131400"/>
              </p14:xfrm>
            </p:contentPart>
          </mc:Choice>
          <mc:Fallback xmlns="">
            <p:pic>
              <p:nvPicPr>
                <p:cNvPr id="59" name="Ink 58">
                  <a:extLst>
                    <a:ext uri="{FF2B5EF4-FFF2-40B4-BE49-F238E27FC236}">
                      <a16:creationId xmlns:a16="http://schemas.microsoft.com/office/drawing/2014/main" id="{9CFCD776-ACEC-4FC2-95F8-9F4D9807AC4F}"/>
                    </a:ext>
                  </a:extLst>
                </p:cNvPr>
                <p:cNvPicPr/>
                <p:nvPr/>
              </p:nvPicPr>
              <p:blipFill>
                <a:blip r:embed="rId51"/>
                <a:stretch>
                  <a:fillRect/>
                </a:stretch>
              </p:blipFill>
              <p:spPr>
                <a:xfrm>
                  <a:off x="2303725" y="5804661"/>
                  <a:ext cx="130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Ink 59">
                  <a:extLst>
                    <a:ext uri="{FF2B5EF4-FFF2-40B4-BE49-F238E27FC236}">
                      <a16:creationId xmlns:a16="http://schemas.microsoft.com/office/drawing/2014/main" id="{7B01F020-9CB6-4718-B1E8-873A5DFF5089}"/>
                    </a:ext>
                  </a:extLst>
                </p14:cNvPr>
                <p14:cNvContentPartPr/>
                <p14:nvPr/>
              </p14:nvContentPartPr>
              <p14:xfrm>
                <a:off x="2478325" y="5808621"/>
                <a:ext cx="64800" cy="135720"/>
              </p14:xfrm>
            </p:contentPart>
          </mc:Choice>
          <mc:Fallback xmlns="">
            <p:pic>
              <p:nvPicPr>
                <p:cNvPr id="60" name="Ink 59">
                  <a:extLst>
                    <a:ext uri="{FF2B5EF4-FFF2-40B4-BE49-F238E27FC236}">
                      <a16:creationId xmlns:a16="http://schemas.microsoft.com/office/drawing/2014/main" id="{7B01F020-9CB6-4718-B1E8-873A5DFF5089}"/>
                    </a:ext>
                  </a:extLst>
                </p:cNvPr>
                <p:cNvPicPr/>
                <p:nvPr/>
              </p:nvPicPr>
              <p:blipFill>
                <a:blip r:embed="rId53"/>
                <a:stretch>
                  <a:fillRect/>
                </a:stretch>
              </p:blipFill>
              <p:spPr>
                <a:xfrm>
                  <a:off x="2469325" y="5799621"/>
                  <a:ext cx="824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Ink 60">
                  <a:extLst>
                    <a:ext uri="{FF2B5EF4-FFF2-40B4-BE49-F238E27FC236}">
                      <a16:creationId xmlns:a16="http://schemas.microsoft.com/office/drawing/2014/main" id="{7E4E3DFC-4738-484D-901D-AE060CFA182E}"/>
                    </a:ext>
                  </a:extLst>
                </p14:cNvPr>
                <p14:cNvContentPartPr/>
                <p14:nvPr/>
              </p14:nvContentPartPr>
              <p14:xfrm>
                <a:off x="2572645" y="5859381"/>
                <a:ext cx="59760" cy="113400"/>
              </p14:xfrm>
            </p:contentPart>
          </mc:Choice>
          <mc:Fallback xmlns="">
            <p:pic>
              <p:nvPicPr>
                <p:cNvPr id="61" name="Ink 60">
                  <a:extLst>
                    <a:ext uri="{FF2B5EF4-FFF2-40B4-BE49-F238E27FC236}">
                      <a16:creationId xmlns:a16="http://schemas.microsoft.com/office/drawing/2014/main" id="{7E4E3DFC-4738-484D-901D-AE060CFA182E}"/>
                    </a:ext>
                  </a:extLst>
                </p:cNvPr>
                <p:cNvPicPr/>
                <p:nvPr/>
              </p:nvPicPr>
              <p:blipFill>
                <a:blip r:embed="rId55"/>
                <a:stretch>
                  <a:fillRect/>
                </a:stretch>
              </p:blipFill>
              <p:spPr>
                <a:xfrm>
                  <a:off x="2563645" y="5850741"/>
                  <a:ext cx="77400" cy="131040"/>
                </a:xfrm>
                <a:prstGeom prst="rect">
                  <a:avLst/>
                </a:prstGeom>
              </p:spPr>
            </p:pic>
          </mc:Fallback>
        </mc:AlternateContent>
      </p:grpSp>
      <p:grpSp>
        <p:nvGrpSpPr>
          <p:cNvPr id="71" name="Group 70">
            <a:extLst>
              <a:ext uri="{FF2B5EF4-FFF2-40B4-BE49-F238E27FC236}">
                <a16:creationId xmlns:a16="http://schemas.microsoft.com/office/drawing/2014/main" id="{68219756-2A32-424B-9721-97B676AC7876}"/>
              </a:ext>
            </a:extLst>
          </p:cNvPr>
          <p:cNvGrpSpPr/>
          <p:nvPr/>
        </p:nvGrpSpPr>
        <p:grpSpPr>
          <a:xfrm>
            <a:off x="3230365" y="5541141"/>
            <a:ext cx="356400" cy="163080"/>
            <a:chOff x="3230365" y="5541141"/>
            <a:chExt cx="356400" cy="163080"/>
          </a:xfrm>
        </p:grpSpPr>
        <mc:AlternateContent xmlns:mc="http://schemas.openxmlformats.org/markup-compatibility/2006" xmlns:p14="http://schemas.microsoft.com/office/powerpoint/2010/main">
          <mc:Choice Requires="p14">
            <p:contentPart p14:bwMode="auto" r:id="rId56">
              <p14:nvContentPartPr>
                <p14:cNvPr id="62" name="Ink 61">
                  <a:extLst>
                    <a:ext uri="{FF2B5EF4-FFF2-40B4-BE49-F238E27FC236}">
                      <a16:creationId xmlns:a16="http://schemas.microsoft.com/office/drawing/2014/main" id="{EF06C630-97E4-438F-B1AD-5180F7592520}"/>
                    </a:ext>
                  </a:extLst>
                </p14:cNvPr>
                <p14:cNvContentPartPr/>
                <p14:nvPr/>
              </p14:nvContentPartPr>
              <p14:xfrm>
                <a:off x="3230365" y="5559141"/>
                <a:ext cx="50760" cy="94320"/>
              </p14:xfrm>
            </p:contentPart>
          </mc:Choice>
          <mc:Fallback xmlns="">
            <p:pic>
              <p:nvPicPr>
                <p:cNvPr id="62" name="Ink 61">
                  <a:extLst>
                    <a:ext uri="{FF2B5EF4-FFF2-40B4-BE49-F238E27FC236}">
                      <a16:creationId xmlns:a16="http://schemas.microsoft.com/office/drawing/2014/main" id="{EF06C630-97E4-438F-B1AD-5180F7592520}"/>
                    </a:ext>
                  </a:extLst>
                </p:cNvPr>
                <p:cNvPicPr/>
                <p:nvPr/>
              </p:nvPicPr>
              <p:blipFill>
                <a:blip r:embed="rId57"/>
                <a:stretch>
                  <a:fillRect/>
                </a:stretch>
              </p:blipFill>
              <p:spPr>
                <a:xfrm>
                  <a:off x="3221365" y="5550141"/>
                  <a:ext cx="68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Ink 62">
                  <a:extLst>
                    <a:ext uri="{FF2B5EF4-FFF2-40B4-BE49-F238E27FC236}">
                      <a16:creationId xmlns:a16="http://schemas.microsoft.com/office/drawing/2014/main" id="{845C5CAF-D93F-4223-929E-E2B545D1B709}"/>
                    </a:ext>
                  </a:extLst>
                </p14:cNvPr>
                <p14:cNvContentPartPr/>
                <p14:nvPr/>
              </p14:nvContentPartPr>
              <p14:xfrm>
                <a:off x="3306685" y="5574261"/>
                <a:ext cx="86400" cy="87840"/>
              </p14:xfrm>
            </p:contentPart>
          </mc:Choice>
          <mc:Fallback xmlns="">
            <p:pic>
              <p:nvPicPr>
                <p:cNvPr id="63" name="Ink 62">
                  <a:extLst>
                    <a:ext uri="{FF2B5EF4-FFF2-40B4-BE49-F238E27FC236}">
                      <a16:creationId xmlns:a16="http://schemas.microsoft.com/office/drawing/2014/main" id="{845C5CAF-D93F-4223-929E-E2B545D1B709}"/>
                    </a:ext>
                  </a:extLst>
                </p:cNvPr>
                <p:cNvPicPr/>
                <p:nvPr/>
              </p:nvPicPr>
              <p:blipFill>
                <a:blip r:embed="rId59"/>
                <a:stretch>
                  <a:fillRect/>
                </a:stretch>
              </p:blipFill>
              <p:spPr>
                <a:xfrm>
                  <a:off x="3297685" y="5565261"/>
                  <a:ext cx="1040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Ink 63">
                  <a:extLst>
                    <a:ext uri="{FF2B5EF4-FFF2-40B4-BE49-F238E27FC236}">
                      <a16:creationId xmlns:a16="http://schemas.microsoft.com/office/drawing/2014/main" id="{7927279D-B86F-4289-A3C5-383C929F0DBA}"/>
                    </a:ext>
                  </a:extLst>
                </p14:cNvPr>
                <p14:cNvContentPartPr/>
                <p14:nvPr/>
              </p14:nvContentPartPr>
              <p14:xfrm>
                <a:off x="3440965" y="5541141"/>
                <a:ext cx="25560" cy="140040"/>
              </p14:xfrm>
            </p:contentPart>
          </mc:Choice>
          <mc:Fallback xmlns="">
            <p:pic>
              <p:nvPicPr>
                <p:cNvPr id="64" name="Ink 63">
                  <a:extLst>
                    <a:ext uri="{FF2B5EF4-FFF2-40B4-BE49-F238E27FC236}">
                      <a16:creationId xmlns:a16="http://schemas.microsoft.com/office/drawing/2014/main" id="{7927279D-B86F-4289-A3C5-383C929F0DBA}"/>
                    </a:ext>
                  </a:extLst>
                </p:cNvPr>
                <p:cNvPicPr/>
                <p:nvPr/>
              </p:nvPicPr>
              <p:blipFill>
                <a:blip r:embed="rId61"/>
                <a:stretch>
                  <a:fillRect/>
                </a:stretch>
              </p:blipFill>
              <p:spPr>
                <a:xfrm>
                  <a:off x="3431965" y="5532141"/>
                  <a:ext cx="432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5" name="Ink 64">
                  <a:extLst>
                    <a:ext uri="{FF2B5EF4-FFF2-40B4-BE49-F238E27FC236}">
                      <a16:creationId xmlns:a16="http://schemas.microsoft.com/office/drawing/2014/main" id="{F995591C-4874-43A7-8F07-083D1ACA6BE4}"/>
                    </a:ext>
                  </a:extLst>
                </p14:cNvPr>
                <p14:cNvContentPartPr/>
                <p14:nvPr/>
              </p14:nvContentPartPr>
              <p14:xfrm>
                <a:off x="3537085" y="5560581"/>
                <a:ext cx="49680" cy="143640"/>
              </p14:xfrm>
            </p:contentPart>
          </mc:Choice>
          <mc:Fallback xmlns="">
            <p:pic>
              <p:nvPicPr>
                <p:cNvPr id="65" name="Ink 64">
                  <a:extLst>
                    <a:ext uri="{FF2B5EF4-FFF2-40B4-BE49-F238E27FC236}">
                      <a16:creationId xmlns:a16="http://schemas.microsoft.com/office/drawing/2014/main" id="{F995591C-4874-43A7-8F07-083D1ACA6BE4}"/>
                    </a:ext>
                  </a:extLst>
                </p:cNvPr>
                <p:cNvPicPr/>
                <p:nvPr/>
              </p:nvPicPr>
              <p:blipFill>
                <a:blip r:embed="rId63"/>
                <a:stretch>
                  <a:fillRect/>
                </a:stretch>
              </p:blipFill>
              <p:spPr>
                <a:xfrm>
                  <a:off x="3528085" y="5551941"/>
                  <a:ext cx="67320" cy="161280"/>
                </a:xfrm>
                <a:prstGeom prst="rect">
                  <a:avLst/>
                </a:prstGeom>
              </p:spPr>
            </p:pic>
          </mc:Fallback>
        </mc:AlternateContent>
      </p:grpSp>
      <p:grpSp>
        <p:nvGrpSpPr>
          <p:cNvPr id="70" name="Group 69">
            <a:extLst>
              <a:ext uri="{FF2B5EF4-FFF2-40B4-BE49-F238E27FC236}">
                <a16:creationId xmlns:a16="http://schemas.microsoft.com/office/drawing/2014/main" id="{538D73E0-73B1-42FA-8699-7050B892031D}"/>
              </a:ext>
            </a:extLst>
          </p:cNvPr>
          <p:cNvGrpSpPr/>
          <p:nvPr/>
        </p:nvGrpSpPr>
        <p:grpSpPr>
          <a:xfrm>
            <a:off x="4747405" y="5348541"/>
            <a:ext cx="429840" cy="187920"/>
            <a:chOff x="4747405" y="5348541"/>
            <a:chExt cx="429840" cy="187920"/>
          </a:xfrm>
        </p:grpSpPr>
        <mc:AlternateContent xmlns:mc="http://schemas.openxmlformats.org/markup-compatibility/2006" xmlns:p14="http://schemas.microsoft.com/office/powerpoint/2010/main">
          <mc:Choice Requires="p14">
            <p:contentPart p14:bwMode="auto" r:id="rId64">
              <p14:nvContentPartPr>
                <p14:cNvPr id="66" name="Ink 65">
                  <a:extLst>
                    <a:ext uri="{FF2B5EF4-FFF2-40B4-BE49-F238E27FC236}">
                      <a16:creationId xmlns:a16="http://schemas.microsoft.com/office/drawing/2014/main" id="{C45CFED4-AAFF-4A8D-BDFB-C8B299AEAF06}"/>
                    </a:ext>
                  </a:extLst>
                </p14:cNvPr>
                <p14:cNvContentPartPr/>
                <p14:nvPr/>
              </p14:nvContentPartPr>
              <p14:xfrm>
                <a:off x="4747405" y="5357901"/>
                <a:ext cx="88560" cy="120600"/>
              </p14:xfrm>
            </p:contentPart>
          </mc:Choice>
          <mc:Fallback xmlns="">
            <p:pic>
              <p:nvPicPr>
                <p:cNvPr id="66" name="Ink 65">
                  <a:extLst>
                    <a:ext uri="{FF2B5EF4-FFF2-40B4-BE49-F238E27FC236}">
                      <a16:creationId xmlns:a16="http://schemas.microsoft.com/office/drawing/2014/main" id="{C45CFED4-AAFF-4A8D-BDFB-C8B299AEAF06}"/>
                    </a:ext>
                  </a:extLst>
                </p:cNvPr>
                <p:cNvPicPr/>
                <p:nvPr/>
              </p:nvPicPr>
              <p:blipFill>
                <a:blip r:embed="rId65"/>
                <a:stretch>
                  <a:fillRect/>
                </a:stretch>
              </p:blipFill>
              <p:spPr>
                <a:xfrm>
                  <a:off x="4738405" y="5348901"/>
                  <a:ext cx="106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7" name="Ink 66">
                  <a:extLst>
                    <a:ext uri="{FF2B5EF4-FFF2-40B4-BE49-F238E27FC236}">
                      <a16:creationId xmlns:a16="http://schemas.microsoft.com/office/drawing/2014/main" id="{41F4E9D5-4A37-49A0-9F6C-10369AA207D2}"/>
                    </a:ext>
                  </a:extLst>
                </p14:cNvPr>
                <p14:cNvContentPartPr/>
                <p14:nvPr/>
              </p14:nvContentPartPr>
              <p14:xfrm>
                <a:off x="4840285" y="5382741"/>
                <a:ext cx="137520" cy="118440"/>
              </p14:xfrm>
            </p:contentPart>
          </mc:Choice>
          <mc:Fallback xmlns="">
            <p:pic>
              <p:nvPicPr>
                <p:cNvPr id="67" name="Ink 66">
                  <a:extLst>
                    <a:ext uri="{FF2B5EF4-FFF2-40B4-BE49-F238E27FC236}">
                      <a16:creationId xmlns:a16="http://schemas.microsoft.com/office/drawing/2014/main" id="{41F4E9D5-4A37-49A0-9F6C-10369AA207D2}"/>
                    </a:ext>
                  </a:extLst>
                </p:cNvPr>
                <p:cNvPicPr/>
                <p:nvPr/>
              </p:nvPicPr>
              <p:blipFill>
                <a:blip r:embed="rId67"/>
                <a:stretch>
                  <a:fillRect/>
                </a:stretch>
              </p:blipFill>
              <p:spPr>
                <a:xfrm>
                  <a:off x="4831645" y="5373741"/>
                  <a:ext cx="1551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8" name="Ink 67">
                  <a:extLst>
                    <a:ext uri="{FF2B5EF4-FFF2-40B4-BE49-F238E27FC236}">
                      <a16:creationId xmlns:a16="http://schemas.microsoft.com/office/drawing/2014/main" id="{A9F28EDF-9222-4949-AE41-59AF63D67007}"/>
                    </a:ext>
                  </a:extLst>
                </p14:cNvPr>
                <p14:cNvContentPartPr/>
                <p14:nvPr/>
              </p14:nvContentPartPr>
              <p14:xfrm>
                <a:off x="5017045" y="5348541"/>
                <a:ext cx="66240" cy="163080"/>
              </p14:xfrm>
            </p:contentPart>
          </mc:Choice>
          <mc:Fallback xmlns="">
            <p:pic>
              <p:nvPicPr>
                <p:cNvPr id="68" name="Ink 67">
                  <a:extLst>
                    <a:ext uri="{FF2B5EF4-FFF2-40B4-BE49-F238E27FC236}">
                      <a16:creationId xmlns:a16="http://schemas.microsoft.com/office/drawing/2014/main" id="{A9F28EDF-9222-4949-AE41-59AF63D67007}"/>
                    </a:ext>
                  </a:extLst>
                </p:cNvPr>
                <p:cNvPicPr/>
                <p:nvPr/>
              </p:nvPicPr>
              <p:blipFill>
                <a:blip r:embed="rId69"/>
                <a:stretch>
                  <a:fillRect/>
                </a:stretch>
              </p:blipFill>
              <p:spPr>
                <a:xfrm>
                  <a:off x="5008045" y="5339541"/>
                  <a:ext cx="838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Ink 68">
                  <a:extLst>
                    <a:ext uri="{FF2B5EF4-FFF2-40B4-BE49-F238E27FC236}">
                      <a16:creationId xmlns:a16="http://schemas.microsoft.com/office/drawing/2014/main" id="{DDE90C70-A036-4E52-97C7-FE0D0260ADC2}"/>
                    </a:ext>
                  </a:extLst>
                </p14:cNvPr>
                <p14:cNvContentPartPr/>
                <p14:nvPr/>
              </p14:nvContentPartPr>
              <p14:xfrm>
                <a:off x="5139085" y="5393901"/>
                <a:ext cx="38160" cy="142560"/>
              </p14:xfrm>
            </p:contentPart>
          </mc:Choice>
          <mc:Fallback xmlns="">
            <p:pic>
              <p:nvPicPr>
                <p:cNvPr id="69" name="Ink 68">
                  <a:extLst>
                    <a:ext uri="{FF2B5EF4-FFF2-40B4-BE49-F238E27FC236}">
                      <a16:creationId xmlns:a16="http://schemas.microsoft.com/office/drawing/2014/main" id="{DDE90C70-A036-4E52-97C7-FE0D0260ADC2}"/>
                    </a:ext>
                  </a:extLst>
                </p:cNvPr>
                <p:cNvPicPr/>
                <p:nvPr/>
              </p:nvPicPr>
              <p:blipFill>
                <a:blip r:embed="rId71"/>
                <a:stretch>
                  <a:fillRect/>
                </a:stretch>
              </p:blipFill>
              <p:spPr>
                <a:xfrm>
                  <a:off x="5130085" y="5385261"/>
                  <a:ext cx="55800" cy="16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84" name="Ink 83">
                <a:extLst>
                  <a:ext uri="{FF2B5EF4-FFF2-40B4-BE49-F238E27FC236}">
                    <a16:creationId xmlns:a16="http://schemas.microsoft.com/office/drawing/2014/main" id="{D0E68667-C405-48B6-A4C0-378E79E7EFCB}"/>
                  </a:ext>
                </a:extLst>
              </p14:cNvPr>
              <p14:cNvContentPartPr/>
              <p14:nvPr/>
            </p14:nvContentPartPr>
            <p14:xfrm>
              <a:off x="6620125" y="2993421"/>
              <a:ext cx="11880" cy="11880"/>
            </p14:xfrm>
          </p:contentPart>
        </mc:Choice>
        <mc:Fallback xmlns="">
          <p:pic>
            <p:nvPicPr>
              <p:cNvPr id="84" name="Ink 83">
                <a:extLst>
                  <a:ext uri="{FF2B5EF4-FFF2-40B4-BE49-F238E27FC236}">
                    <a16:creationId xmlns:a16="http://schemas.microsoft.com/office/drawing/2014/main" id="{D0E68667-C405-48B6-A4C0-378E79E7EFCB}"/>
                  </a:ext>
                </a:extLst>
              </p:cNvPr>
              <p:cNvPicPr/>
              <p:nvPr/>
            </p:nvPicPr>
            <p:blipFill>
              <a:blip r:embed="rId73"/>
              <a:stretch>
                <a:fillRect/>
              </a:stretch>
            </p:blipFill>
            <p:spPr>
              <a:xfrm>
                <a:off x="6611125" y="2984781"/>
                <a:ext cx="29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8" name="Ink 97">
                <a:extLst>
                  <a:ext uri="{FF2B5EF4-FFF2-40B4-BE49-F238E27FC236}">
                    <a16:creationId xmlns:a16="http://schemas.microsoft.com/office/drawing/2014/main" id="{6304FB82-DD9B-42C4-B927-B50691AA53FA}"/>
                  </a:ext>
                </a:extLst>
              </p14:cNvPr>
              <p14:cNvContentPartPr/>
              <p14:nvPr/>
            </p14:nvContentPartPr>
            <p14:xfrm>
              <a:off x="3629605" y="4287261"/>
              <a:ext cx="392400" cy="367560"/>
            </p14:xfrm>
          </p:contentPart>
        </mc:Choice>
        <mc:Fallback xmlns="">
          <p:pic>
            <p:nvPicPr>
              <p:cNvPr id="98" name="Ink 97">
                <a:extLst>
                  <a:ext uri="{FF2B5EF4-FFF2-40B4-BE49-F238E27FC236}">
                    <a16:creationId xmlns:a16="http://schemas.microsoft.com/office/drawing/2014/main" id="{6304FB82-DD9B-42C4-B927-B50691AA53FA}"/>
                  </a:ext>
                </a:extLst>
              </p:cNvPr>
              <p:cNvPicPr/>
              <p:nvPr/>
            </p:nvPicPr>
            <p:blipFill>
              <a:blip r:embed="rId75"/>
              <a:stretch>
                <a:fillRect/>
              </a:stretch>
            </p:blipFill>
            <p:spPr>
              <a:xfrm>
                <a:off x="3620965" y="4278261"/>
                <a:ext cx="4100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1" name="Ink 100">
                <a:extLst>
                  <a:ext uri="{FF2B5EF4-FFF2-40B4-BE49-F238E27FC236}">
                    <a16:creationId xmlns:a16="http://schemas.microsoft.com/office/drawing/2014/main" id="{F7627813-49DF-41C2-A64F-40155A83AF7F}"/>
                  </a:ext>
                </a:extLst>
              </p14:cNvPr>
              <p14:cNvContentPartPr/>
              <p14:nvPr/>
            </p14:nvContentPartPr>
            <p14:xfrm>
              <a:off x="5044765" y="4263861"/>
              <a:ext cx="685080" cy="385920"/>
            </p14:xfrm>
          </p:contentPart>
        </mc:Choice>
        <mc:Fallback xmlns="">
          <p:pic>
            <p:nvPicPr>
              <p:cNvPr id="101" name="Ink 100">
                <a:extLst>
                  <a:ext uri="{FF2B5EF4-FFF2-40B4-BE49-F238E27FC236}">
                    <a16:creationId xmlns:a16="http://schemas.microsoft.com/office/drawing/2014/main" id="{F7627813-49DF-41C2-A64F-40155A83AF7F}"/>
                  </a:ext>
                </a:extLst>
              </p:cNvPr>
              <p:cNvPicPr/>
              <p:nvPr/>
            </p:nvPicPr>
            <p:blipFill>
              <a:blip r:embed="rId77"/>
              <a:stretch>
                <a:fillRect/>
              </a:stretch>
            </p:blipFill>
            <p:spPr>
              <a:xfrm>
                <a:off x="5036125" y="4254861"/>
                <a:ext cx="702720" cy="403560"/>
              </a:xfrm>
              <a:prstGeom prst="rect">
                <a:avLst/>
              </a:prstGeom>
            </p:spPr>
          </p:pic>
        </mc:Fallback>
      </mc:AlternateContent>
      <p:grpSp>
        <p:nvGrpSpPr>
          <p:cNvPr id="130" name="Group 129">
            <a:extLst>
              <a:ext uri="{FF2B5EF4-FFF2-40B4-BE49-F238E27FC236}">
                <a16:creationId xmlns:a16="http://schemas.microsoft.com/office/drawing/2014/main" id="{EA2AAA2F-0D3E-4949-A1D5-9744F4388AC9}"/>
              </a:ext>
            </a:extLst>
          </p:cNvPr>
          <p:cNvGrpSpPr/>
          <p:nvPr/>
        </p:nvGrpSpPr>
        <p:grpSpPr>
          <a:xfrm>
            <a:off x="2675965" y="5502261"/>
            <a:ext cx="2379600" cy="884880"/>
            <a:chOff x="2675965" y="5502261"/>
            <a:chExt cx="2379600" cy="884880"/>
          </a:xfrm>
        </p:grpSpPr>
        <mc:AlternateContent xmlns:mc="http://schemas.openxmlformats.org/markup-compatibility/2006" xmlns:p14="http://schemas.microsoft.com/office/powerpoint/2010/main">
          <mc:Choice Requires="p14">
            <p:contentPart p14:bwMode="auto" r:id="rId78">
              <p14:nvContentPartPr>
                <p14:cNvPr id="45" name="Ink 44">
                  <a:extLst>
                    <a:ext uri="{FF2B5EF4-FFF2-40B4-BE49-F238E27FC236}">
                      <a16:creationId xmlns:a16="http://schemas.microsoft.com/office/drawing/2014/main" id="{8A15344C-6BD3-48FF-9286-BD5DA7F1F18A}"/>
                    </a:ext>
                  </a:extLst>
                </p14:cNvPr>
                <p14:cNvContentPartPr/>
                <p14:nvPr/>
              </p14:nvContentPartPr>
              <p14:xfrm>
                <a:off x="2790805" y="5943261"/>
                <a:ext cx="98640" cy="195120"/>
              </p14:xfrm>
            </p:contentPart>
          </mc:Choice>
          <mc:Fallback xmlns="">
            <p:pic>
              <p:nvPicPr>
                <p:cNvPr id="45" name="Ink 44">
                  <a:extLst>
                    <a:ext uri="{FF2B5EF4-FFF2-40B4-BE49-F238E27FC236}">
                      <a16:creationId xmlns:a16="http://schemas.microsoft.com/office/drawing/2014/main" id="{8A15344C-6BD3-48FF-9286-BD5DA7F1F18A}"/>
                    </a:ext>
                  </a:extLst>
                </p:cNvPr>
                <p:cNvPicPr/>
                <p:nvPr/>
              </p:nvPicPr>
              <p:blipFill>
                <a:blip r:embed="rId79"/>
                <a:stretch>
                  <a:fillRect/>
                </a:stretch>
              </p:blipFill>
              <p:spPr>
                <a:xfrm>
                  <a:off x="2782165" y="5934261"/>
                  <a:ext cx="1162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6" name="Ink 45">
                  <a:extLst>
                    <a:ext uri="{FF2B5EF4-FFF2-40B4-BE49-F238E27FC236}">
                      <a16:creationId xmlns:a16="http://schemas.microsoft.com/office/drawing/2014/main" id="{46CAAD5B-8EAE-4F9D-9EB8-34AAB3EB2730}"/>
                    </a:ext>
                  </a:extLst>
                </p14:cNvPr>
                <p14:cNvContentPartPr/>
                <p14:nvPr/>
              </p14:nvContentPartPr>
              <p14:xfrm>
                <a:off x="2917885" y="6022821"/>
                <a:ext cx="104040" cy="128880"/>
              </p14:xfrm>
            </p:contentPart>
          </mc:Choice>
          <mc:Fallback xmlns="">
            <p:pic>
              <p:nvPicPr>
                <p:cNvPr id="46" name="Ink 45">
                  <a:extLst>
                    <a:ext uri="{FF2B5EF4-FFF2-40B4-BE49-F238E27FC236}">
                      <a16:creationId xmlns:a16="http://schemas.microsoft.com/office/drawing/2014/main" id="{46CAAD5B-8EAE-4F9D-9EB8-34AAB3EB2730}"/>
                    </a:ext>
                  </a:extLst>
                </p:cNvPr>
                <p:cNvPicPr/>
                <p:nvPr/>
              </p:nvPicPr>
              <p:blipFill>
                <a:blip r:embed="rId81"/>
                <a:stretch>
                  <a:fillRect/>
                </a:stretch>
              </p:blipFill>
              <p:spPr>
                <a:xfrm>
                  <a:off x="2909245" y="6014181"/>
                  <a:ext cx="1216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7" name="Ink 46">
                  <a:extLst>
                    <a:ext uri="{FF2B5EF4-FFF2-40B4-BE49-F238E27FC236}">
                      <a16:creationId xmlns:a16="http://schemas.microsoft.com/office/drawing/2014/main" id="{4F418EC4-2678-42A0-9EB5-D35E7D0FF140}"/>
                    </a:ext>
                  </a:extLst>
                </p14:cNvPr>
                <p14:cNvContentPartPr/>
                <p14:nvPr/>
              </p14:nvContentPartPr>
              <p14:xfrm>
                <a:off x="3078805" y="6037221"/>
                <a:ext cx="132840" cy="289440"/>
              </p14:xfrm>
            </p:contentPart>
          </mc:Choice>
          <mc:Fallback xmlns="">
            <p:pic>
              <p:nvPicPr>
                <p:cNvPr id="47" name="Ink 46">
                  <a:extLst>
                    <a:ext uri="{FF2B5EF4-FFF2-40B4-BE49-F238E27FC236}">
                      <a16:creationId xmlns:a16="http://schemas.microsoft.com/office/drawing/2014/main" id="{4F418EC4-2678-42A0-9EB5-D35E7D0FF140}"/>
                    </a:ext>
                  </a:extLst>
                </p:cNvPr>
                <p:cNvPicPr/>
                <p:nvPr/>
              </p:nvPicPr>
              <p:blipFill>
                <a:blip r:embed="rId83"/>
                <a:stretch>
                  <a:fillRect/>
                </a:stretch>
              </p:blipFill>
              <p:spPr>
                <a:xfrm>
                  <a:off x="3070165" y="6028221"/>
                  <a:ext cx="1504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 name="Ink 48">
                  <a:extLst>
                    <a:ext uri="{FF2B5EF4-FFF2-40B4-BE49-F238E27FC236}">
                      <a16:creationId xmlns:a16="http://schemas.microsoft.com/office/drawing/2014/main" id="{231BAD47-89F7-458D-97D0-07C0A17DC7AB}"/>
                    </a:ext>
                  </a:extLst>
                </p14:cNvPr>
                <p14:cNvContentPartPr/>
                <p14:nvPr/>
              </p14:nvContentPartPr>
              <p14:xfrm>
                <a:off x="4033885" y="5571741"/>
                <a:ext cx="89280" cy="165600"/>
              </p14:xfrm>
            </p:contentPart>
          </mc:Choice>
          <mc:Fallback xmlns="">
            <p:pic>
              <p:nvPicPr>
                <p:cNvPr id="49" name="Ink 48">
                  <a:extLst>
                    <a:ext uri="{FF2B5EF4-FFF2-40B4-BE49-F238E27FC236}">
                      <a16:creationId xmlns:a16="http://schemas.microsoft.com/office/drawing/2014/main" id="{231BAD47-89F7-458D-97D0-07C0A17DC7AB}"/>
                    </a:ext>
                  </a:extLst>
                </p:cNvPr>
                <p:cNvPicPr/>
                <p:nvPr/>
              </p:nvPicPr>
              <p:blipFill>
                <a:blip r:embed="rId85"/>
                <a:stretch>
                  <a:fillRect/>
                </a:stretch>
              </p:blipFill>
              <p:spPr>
                <a:xfrm>
                  <a:off x="4024885" y="5563101"/>
                  <a:ext cx="1069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0" name="Ink 49">
                  <a:extLst>
                    <a:ext uri="{FF2B5EF4-FFF2-40B4-BE49-F238E27FC236}">
                      <a16:creationId xmlns:a16="http://schemas.microsoft.com/office/drawing/2014/main" id="{5BDA4E79-65DF-4348-846C-9657874E4B9A}"/>
                    </a:ext>
                  </a:extLst>
                </p14:cNvPr>
                <p14:cNvContentPartPr/>
                <p14:nvPr/>
              </p14:nvContentPartPr>
              <p14:xfrm>
                <a:off x="4127125" y="5654541"/>
                <a:ext cx="424800" cy="258480"/>
              </p14:xfrm>
            </p:contentPart>
          </mc:Choice>
          <mc:Fallback xmlns="">
            <p:pic>
              <p:nvPicPr>
                <p:cNvPr id="50" name="Ink 49">
                  <a:extLst>
                    <a:ext uri="{FF2B5EF4-FFF2-40B4-BE49-F238E27FC236}">
                      <a16:creationId xmlns:a16="http://schemas.microsoft.com/office/drawing/2014/main" id="{5BDA4E79-65DF-4348-846C-9657874E4B9A}"/>
                    </a:ext>
                  </a:extLst>
                </p:cNvPr>
                <p:cNvPicPr/>
                <p:nvPr/>
              </p:nvPicPr>
              <p:blipFill>
                <a:blip r:embed="rId87"/>
                <a:stretch>
                  <a:fillRect/>
                </a:stretch>
              </p:blipFill>
              <p:spPr>
                <a:xfrm>
                  <a:off x="4118485" y="5645901"/>
                  <a:ext cx="4424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9" name="Ink 128">
                  <a:extLst>
                    <a:ext uri="{FF2B5EF4-FFF2-40B4-BE49-F238E27FC236}">
                      <a16:creationId xmlns:a16="http://schemas.microsoft.com/office/drawing/2014/main" id="{57A09ABE-A7E9-4DB9-9533-9D3F301CE746}"/>
                    </a:ext>
                  </a:extLst>
                </p14:cNvPr>
                <p14:cNvContentPartPr/>
                <p14:nvPr/>
              </p14:nvContentPartPr>
              <p14:xfrm>
                <a:off x="2675965" y="5502261"/>
                <a:ext cx="2379600" cy="884880"/>
              </p14:xfrm>
            </p:contentPart>
          </mc:Choice>
          <mc:Fallback xmlns="">
            <p:pic>
              <p:nvPicPr>
                <p:cNvPr id="129" name="Ink 128">
                  <a:extLst>
                    <a:ext uri="{FF2B5EF4-FFF2-40B4-BE49-F238E27FC236}">
                      <a16:creationId xmlns:a16="http://schemas.microsoft.com/office/drawing/2014/main" id="{57A09ABE-A7E9-4DB9-9533-9D3F301CE746}"/>
                    </a:ext>
                  </a:extLst>
                </p:cNvPr>
                <p:cNvPicPr/>
                <p:nvPr/>
              </p:nvPicPr>
              <p:blipFill>
                <a:blip r:embed="rId89"/>
                <a:stretch>
                  <a:fillRect/>
                </a:stretch>
              </p:blipFill>
              <p:spPr>
                <a:xfrm>
                  <a:off x="2666965" y="5493261"/>
                  <a:ext cx="2397240" cy="90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133" name="Ink 132">
                <a:extLst>
                  <a:ext uri="{FF2B5EF4-FFF2-40B4-BE49-F238E27FC236}">
                    <a16:creationId xmlns:a16="http://schemas.microsoft.com/office/drawing/2014/main" id="{E4CE4605-B12A-4DF6-ACA0-55FC02EF8C42}"/>
                  </a:ext>
                </a:extLst>
              </p14:cNvPr>
              <p14:cNvContentPartPr/>
              <p14:nvPr/>
            </p14:nvContentPartPr>
            <p14:xfrm>
              <a:off x="5660725" y="5996901"/>
              <a:ext cx="5760" cy="360"/>
            </p14:xfrm>
          </p:contentPart>
        </mc:Choice>
        <mc:Fallback xmlns="">
          <p:pic>
            <p:nvPicPr>
              <p:cNvPr id="133" name="Ink 132">
                <a:extLst>
                  <a:ext uri="{FF2B5EF4-FFF2-40B4-BE49-F238E27FC236}">
                    <a16:creationId xmlns:a16="http://schemas.microsoft.com/office/drawing/2014/main" id="{E4CE4605-B12A-4DF6-ACA0-55FC02EF8C42}"/>
                  </a:ext>
                </a:extLst>
              </p:cNvPr>
              <p:cNvPicPr/>
              <p:nvPr/>
            </p:nvPicPr>
            <p:blipFill>
              <a:blip r:embed="rId91"/>
              <a:stretch>
                <a:fillRect/>
              </a:stretch>
            </p:blipFill>
            <p:spPr>
              <a:xfrm>
                <a:off x="5651725" y="5988261"/>
                <a:ext cx="23400" cy="18000"/>
              </a:xfrm>
              <a:prstGeom prst="rect">
                <a:avLst/>
              </a:prstGeom>
            </p:spPr>
          </p:pic>
        </mc:Fallback>
      </mc:AlternateContent>
      <p:grpSp>
        <p:nvGrpSpPr>
          <p:cNvPr id="136" name="Group 135">
            <a:extLst>
              <a:ext uri="{FF2B5EF4-FFF2-40B4-BE49-F238E27FC236}">
                <a16:creationId xmlns:a16="http://schemas.microsoft.com/office/drawing/2014/main" id="{9193044B-11E5-4B97-84CD-36DA4F4E43C3}"/>
              </a:ext>
            </a:extLst>
          </p:cNvPr>
          <p:cNvGrpSpPr/>
          <p:nvPr/>
        </p:nvGrpSpPr>
        <p:grpSpPr>
          <a:xfrm>
            <a:off x="5593765" y="5243781"/>
            <a:ext cx="2489400" cy="1306800"/>
            <a:chOff x="5593765" y="5243781"/>
            <a:chExt cx="2489400" cy="1306800"/>
          </a:xfrm>
        </p:grpSpPr>
        <mc:AlternateContent xmlns:mc="http://schemas.openxmlformats.org/markup-compatibility/2006" xmlns:p14="http://schemas.microsoft.com/office/powerpoint/2010/main">
          <mc:Choice Requires="p14">
            <p:contentPart p14:bwMode="auto" r:id="rId92">
              <p14:nvContentPartPr>
                <p14:cNvPr id="73" name="Ink 72">
                  <a:extLst>
                    <a:ext uri="{FF2B5EF4-FFF2-40B4-BE49-F238E27FC236}">
                      <a16:creationId xmlns:a16="http://schemas.microsoft.com/office/drawing/2014/main" id="{922723A6-DEA0-47AC-875E-3AC060ED5A75}"/>
                    </a:ext>
                  </a:extLst>
                </p14:cNvPr>
                <p14:cNvContentPartPr/>
                <p14:nvPr/>
              </p14:nvContentPartPr>
              <p14:xfrm>
                <a:off x="6984445" y="5285181"/>
                <a:ext cx="76320" cy="93600"/>
              </p14:xfrm>
            </p:contentPart>
          </mc:Choice>
          <mc:Fallback xmlns="">
            <p:pic>
              <p:nvPicPr>
                <p:cNvPr id="73" name="Ink 72">
                  <a:extLst>
                    <a:ext uri="{FF2B5EF4-FFF2-40B4-BE49-F238E27FC236}">
                      <a16:creationId xmlns:a16="http://schemas.microsoft.com/office/drawing/2014/main" id="{922723A6-DEA0-47AC-875E-3AC060ED5A75}"/>
                    </a:ext>
                  </a:extLst>
                </p:cNvPr>
                <p:cNvPicPr/>
                <p:nvPr/>
              </p:nvPicPr>
              <p:blipFill>
                <a:blip r:embed="rId93"/>
                <a:stretch>
                  <a:fillRect/>
                </a:stretch>
              </p:blipFill>
              <p:spPr>
                <a:xfrm>
                  <a:off x="6975805" y="5276541"/>
                  <a:ext cx="939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4" name="Ink 73">
                  <a:extLst>
                    <a:ext uri="{FF2B5EF4-FFF2-40B4-BE49-F238E27FC236}">
                      <a16:creationId xmlns:a16="http://schemas.microsoft.com/office/drawing/2014/main" id="{EAE29BB9-671A-4296-A36A-727F04783A3D}"/>
                    </a:ext>
                  </a:extLst>
                </p14:cNvPr>
                <p14:cNvContentPartPr/>
                <p14:nvPr/>
              </p14:nvContentPartPr>
              <p14:xfrm>
                <a:off x="7072645" y="5314701"/>
                <a:ext cx="140760" cy="92520"/>
              </p14:xfrm>
            </p:contentPart>
          </mc:Choice>
          <mc:Fallback xmlns="">
            <p:pic>
              <p:nvPicPr>
                <p:cNvPr id="74" name="Ink 73">
                  <a:extLst>
                    <a:ext uri="{FF2B5EF4-FFF2-40B4-BE49-F238E27FC236}">
                      <a16:creationId xmlns:a16="http://schemas.microsoft.com/office/drawing/2014/main" id="{EAE29BB9-671A-4296-A36A-727F04783A3D}"/>
                    </a:ext>
                  </a:extLst>
                </p:cNvPr>
                <p:cNvPicPr/>
                <p:nvPr/>
              </p:nvPicPr>
              <p:blipFill>
                <a:blip r:embed="rId95"/>
                <a:stretch>
                  <a:fillRect/>
                </a:stretch>
              </p:blipFill>
              <p:spPr>
                <a:xfrm>
                  <a:off x="7063645" y="5305701"/>
                  <a:ext cx="1584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5" name="Ink 74">
                  <a:extLst>
                    <a:ext uri="{FF2B5EF4-FFF2-40B4-BE49-F238E27FC236}">
                      <a16:creationId xmlns:a16="http://schemas.microsoft.com/office/drawing/2014/main" id="{ADA09AD5-C35F-4071-A523-2FD00E6B6DC0}"/>
                    </a:ext>
                  </a:extLst>
                </p14:cNvPr>
                <p14:cNvContentPartPr/>
                <p14:nvPr/>
              </p14:nvContentPartPr>
              <p14:xfrm>
                <a:off x="7082005" y="5243781"/>
                <a:ext cx="31680" cy="5760"/>
              </p14:xfrm>
            </p:contentPart>
          </mc:Choice>
          <mc:Fallback xmlns="">
            <p:pic>
              <p:nvPicPr>
                <p:cNvPr id="75" name="Ink 74">
                  <a:extLst>
                    <a:ext uri="{FF2B5EF4-FFF2-40B4-BE49-F238E27FC236}">
                      <a16:creationId xmlns:a16="http://schemas.microsoft.com/office/drawing/2014/main" id="{ADA09AD5-C35F-4071-A523-2FD00E6B6DC0}"/>
                    </a:ext>
                  </a:extLst>
                </p:cNvPr>
                <p:cNvPicPr/>
                <p:nvPr/>
              </p:nvPicPr>
              <p:blipFill>
                <a:blip r:embed="rId97"/>
                <a:stretch>
                  <a:fillRect/>
                </a:stretch>
              </p:blipFill>
              <p:spPr>
                <a:xfrm>
                  <a:off x="7073005" y="5235141"/>
                  <a:ext cx="493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6" name="Ink 75">
                  <a:extLst>
                    <a:ext uri="{FF2B5EF4-FFF2-40B4-BE49-F238E27FC236}">
                      <a16:creationId xmlns:a16="http://schemas.microsoft.com/office/drawing/2014/main" id="{970B7AAF-7B6D-4C0E-AB63-D1C0D9811F72}"/>
                    </a:ext>
                  </a:extLst>
                </p14:cNvPr>
                <p14:cNvContentPartPr/>
                <p14:nvPr/>
              </p14:nvContentPartPr>
              <p14:xfrm>
                <a:off x="7273885" y="5257461"/>
                <a:ext cx="38160" cy="144000"/>
              </p14:xfrm>
            </p:contentPart>
          </mc:Choice>
          <mc:Fallback xmlns="">
            <p:pic>
              <p:nvPicPr>
                <p:cNvPr id="76" name="Ink 75">
                  <a:extLst>
                    <a:ext uri="{FF2B5EF4-FFF2-40B4-BE49-F238E27FC236}">
                      <a16:creationId xmlns:a16="http://schemas.microsoft.com/office/drawing/2014/main" id="{970B7AAF-7B6D-4C0E-AB63-D1C0D9811F72}"/>
                    </a:ext>
                  </a:extLst>
                </p:cNvPr>
                <p:cNvPicPr/>
                <p:nvPr/>
              </p:nvPicPr>
              <p:blipFill>
                <a:blip r:embed="rId99"/>
                <a:stretch>
                  <a:fillRect/>
                </a:stretch>
              </p:blipFill>
              <p:spPr>
                <a:xfrm>
                  <a:off x="7265245" y="5248821"/>
                  <a:ext cx="55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7" name="Ink 76">
                  <a:extLst>
                    <a:ext uri="{FF2B5EF4-FFF2-40B4-BE49-F238E27FC236}">
                      <a16:creationId xmlns:a16="http://schemas.microsoft.com/office/drawing/2014/main" id="{4F190A4A-294B-4955-BFA9-3FD5999F84F6}"/>
                    </a:ext>
                  </a:extLst>
                </p14:cNvPr>
                <p14:cNvContentPartPr/>
                <p14:nvPr/>
              </p14:nvContentPartPr>
              <p14:xfrm>
                <a:off x="7381165" y="5270781"/>
                <a:ext cx="55800" cy="165240"/>
              </p14:xfrm>
            </p:contentPart>
          </mc:Choice>
          <mc:Fallback xmlns="">
            <p:pic>
              <p:nvPicPr>
                <p:cNvPr id="77" name="Ink 76">
                  <a:extLst>
                    <a:ext uri="{FF2B5EF4-FFF2-40B4-BE49-F238E27FC236}">
                      <a16:creationId xmlns:a16="http://schemas.microsoft.com/office/drawing/2014/main" id="{4F190A4A-294B-4955-BFA9-3FD5999F84F6}"/>
                    </a:ext>
                  </a:extLst>
                </p:cNvPr>
                <p:cNvPicPr/>
                <p:nvPr/>
              </p:nvPicPr>
              <p:blipFill>
                <a:blip r:embed="rId101"/>
                <a:stretch>
                  <a:fillRect/>
                </a:stretch>
              </p:blipFill>
              <p:spPr>
                <a:xfrm>
                  <a:off x="7372525" y="5261781"/>
                  <a:ext cx="73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8" name="Ink 77">
                  <a:extLst>
                    <a:ext uri="{FF2B5EF4-FFF2-40B4-BE49-F238E27FC236}">
                      <a16:creationId xmlns:a16="http://schemas.microsoft.com/office/drawing/2014/main" id="{02BA4F21-5071-41FF-A612-0A348217BF6B}"/>
                    </a:ext>
                  </a:extLst>
                </p14:cNvPr>
                <p14:cNvContentPartPr/>
                <p14:nvPr/>
              </p14:nvContentPartPr>
              <p14:xfrm>
                <a:off x="7511845" y="5570301"/>
                <a:ext cx="91800" cy="110520"/>
              </p14:xfrm>
            </p:contentPart>
          </mc:Choice>
          <mc:Fallback xmlns="">
            <p:pic>
              <p:nvPicPr>
                <p:cNvPr id="78" name="Ink 77">
                  <a:extLst>
                    <a:ext uri="{FF2B5EF4-FFF2-40B4-BE49-F238E27FC236}">
                      <a16:creationId xmlns:a16="http://schemas.microsoft.com/office/drawing/2014/main" id="{02BA4F21-5071-41FF-A612-0A348217BF6B}"/>
                    </a:ext>
                  </a:extLst>
                </p:cNvPr>
                <p:cNvPicPr/>
                <p:nvPr/>
              </p:nvPicPr>
              <p:blipFill>
                <a:blip r:embed="rId103"/>
                <a:stretch>
                  <a:fillRect/>
                </a:stretch>
              </p:blipFill>
              <p:spPr>
                <a:xfrm>
                  <a:off x="7503205" y="5561661"/>
                  <a:ext cx="109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9" name="Ink 78">
                  <a:extLst>
                    <a:ext uri="{FF2B5EF4-FFF2-40B4-BE49-F238E27FC236}">
                      <a16:creationId xmlns:a16="http://schemas.microsoft.com/office/drawing/2014/main" id="{365FBC56-FD38-461F-AD0D-833EC3DB5C83}"/>
                    </a:ext>
                  </a:extLst>
                </p14:cNvPr>
                <p14:cNvContentPartPr/>
                <p14:nvPr/>
              </p14:nvContentPartPr>
              <p14:xfrm>
                <a:off x="7650805" y="5568141"/>
                <a:ext cx="132840" cy="121680"/>
              </p14:xfrm>
            </p:contentPart>
          </mc:Choice>
          <mc:Fallback xmlns="">
            <p:pic>
              <p:nvPicPr>
                <p:cNvPr id="79" name="Ink 78">
                  <a:extLst>
                    <a:ext uri="{FF2B5EF4-FFF2-40B4-BE49-F238E27FC236}">
                      <a16:creationId xmlns:a16="http://schemas.microsoft.com/office/drawing/2014/main" id="{365FBC56-FD38-461F-AD0D-833EC3DB5C83}"/>
                    </a:ext>
                  </a:extLst>
                </p:cNvPr>
                <p:cNvPicPr/>
                <p:nvPr/>
              </p:nvPicPr>
              <p:blipFill>
                <a:blip r:embed="rId105"/>
                <a:stretch>
                  <a:fillRect/>
                </a:stretch>
              </p:blipFill>
              <p:spPr>
                <a:xfrm>
                  <a:off x="7642165" y="5559141"/>
                  <a:ext cx="1504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0" name="Ink 79">
                  <a:extLst>
                    <a:ext uri="{FF2B5EF4-FFF2-40B4-BE49-F238E27FC236}">
                      <a16:creationId xmlns:a16="http://schemas.microsoft.com/office/drawing/2014/main" id="{6A079706-2ED2-4EC0-B031-44D6A94C67E9}"/>
                    </a:ext>
                  </a:extLst>
                </p14:cNvPr>
                <p14:cNvContentPartPr/>
                <p14:nvPr/>
              </p14:nvContentPartPr>
              <p14:xfrm>
                <a:off x="7865005" y="5472381"/>
                <a:ext cx="51120" cy="226440"/>
              </p14:xfrm>
            </p:contentPart>
          </mc:Choice>
          <mc:Fallback xmlns="">
            <p:pic>
              <p:nvPicPr>
                <p:cNvPr id="80" name="Ink 79">
                  <a:extLst>
                    <a:ext uri="{FF2B5EF4-FFF2-40B4-BE49-F238E27FC236}">
                      <a16:creationId xmlns:a16="http://schemas.microsoft.com/office/drawing/2014/main" id="{6A079706-2ED2-4EC0-B031-44D6A94C67E9}"/>
                    </a:ext>
                  </a:extLst>
                </p:cNvPr>
                <p:cNvPicPr/>
                <p:nvPr/>
              </p:nvPicPr>
              <p:blipFill>
                <a:blip r:embed="rId107"/>
                <a:stretch>
                  <a:fillRect/>
                </a:stretch>
              </p:blipFill>
              <p:spPr>
                <a:xfrm>
                  <a:off x="7856365" y="5463741"/>
                  <a:ext cx="687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Ink 81">
                  <a:extLst>
                    <a:ext uri="{FF2B5EF4-FFF2-40B4-BE49-F238E27FC236}">
                      <a16:creationId xmlns:a16="http://schemas.microsoft.com/office/drawing/2014/main" id="{F642D361-A3BF-478E-970C-3591E567A530}"/>
                    </a:ext>
                  </a:extLst>
                </p14:cNvPr>
                <p14:cNvContentPartPr/>
                <p14:nvPr/>
              </p14:nvContentPartPr>
              <p14:xfrm>
                <a:off x="7987045" y="5512701"/>
                <a:ext cx="53280" cy="213840"/>
              </p14:xfrm>
            </p:contentPart>
          </mc:Choice>
          <mc:Fallback xmlns="">
            <p:pic>
              <p:nvPicPr>
                <p:cNvPr id="82" name="Ink 81">
                  <a:extLst>
                    <a:ext uri="{FF2B5EF4-FFF2-40B4-BE49-F238E27FC236}">
                      <a16:creationId xmlns:a16="http://schemas.microsoft.com/office/drawing/2014/main" id="{F642D361-A3BF-478E-970C-3591E567A530}"/>
                    </a:ext>
                  </a:extLst>
                </p:cNvPr>
                <p:cNvPicPr/>
                <p:nvPr/>
              </p:nvPicPr>
              <p:blipFill>
                <a:blip r:embed="rId109"/>
                <a:stretch>
                  <a:fillRect/>
                </a:stretch>
              </p:blipFill>
              <p:spPr>
                <a:xfrm>
                  <a:off x="7978405" y="5503701"/>
                  <a:ext cx="709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35" name="Ink 134">
                  <a:extLst>
                    <a:ext uri="{FF2B5EF4-FFF2-40B4-BE49-F238E27FC236}">
                      <a16:creationId xmlns:a16="http://schemas.microsoft.com/office/drawing/2014/main" id="{507B0E11-25F4-4183-B5D4-06CB8EB8E618}"/>
                    </a:ext>
                  </a:extLst>
                </p14:cNvPr>
                <p14:cNvContentPartPr/>
                <p14:nvPr/>
              </p14:nvContentPartPr>
              <p14:xfrm>
                <a:off x="5593765" y="5526381"/>
                <a:ext cx="2489400" cy="1024200"/>
              </p14:xfrm>
            </p:contentPart>
          </mc:Choice>
          <mc:Fallback xmlns="">
            <p:pic>
              <p:nvPicPr>
                <p:cNvPr id="135" name="Ink 134">
                  <a:extLst>
                    <a:ext uri="{FF2B5EF4-FFF2-40B4-BE49-F238E27FC236}">
                      <a16:creationId xmlns:a16="http://schemas.microsoft.com/office/drawing/2014/main" id="{507B0E11-25F4-4183-B5D4-06CB8EB8E618}"/>
                    </a:ext>
                  </a:extLst>
                </p:cNvPr>
                <p:cNvPicPr/>
                <p:nvPr/>
              </p:nvPicPr>
              <p:blipFill>
                <a:blip r:embed="rId111"/>
                <a:stretch>
                  <a:fillRect/>
                </a:stretch>
              </p:blipFill>
              <p:spPr>
                <a:xfrm>
                  <a:off x="5584765" y="5517741"/>
                  <a:ext cx="2507040" cy="1041840"/>
                </a:xfrm>
                <a:prstGeom prst="rect">
                  <a:avLst/>
                </a:prstGeom>
              </p:spPr>
            </p:pic>
          </mc:Fallback>
        </mc:AlternateContent>
      </p:grpSp>
      <p:cxnSp>
        <p:nvCxnSpPr>
          <p:cNvPr id="147" name="Straight Connector 146">
            <a:extLst>
              <a:ext uri="{FF2B5EF4-FFF2-40B4-BE49-F238E27FC236}">
                <a16:creationId xmlns:a16="http://schemas.microsoft.com/office/drawing/2014/main" id="{9BE25481-FC36-4B47-B767-75BA8025C1B2}"/>
              </a:ext>
            </a:extLst>
          </p:cNvPr>
          <p:cNvCxnSpPr/>
          <p:nvPr/>
        </p:nvCxnSpPr>
        <p:spPr>
          <a:xfrm>
            <a:off x="2017059" y="3623229"/>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EF7466D-FFBD-4182-859E-C9A32A5428E1}"/>
              </a:ext>
            </a:extLst>
          </p:cNvPr>
          <p:cNvCxnSpPr/>
          <p:nvPr/>
        </p:nvCxnSpPr>
        <p:spPr>
          <a:xfrm>
            <a:off x="2017059" y="4416240"/>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340AAF0-20B7-4567-994B-C06A1F00BDF1}"/>
              </a:ext>
            </a:extLst>
          </p:cNvPr>
          <p:cNvCxnSpPr/>
          <p:nvPr/>
        </p:nvCxnSpPr>
        <p:spPr>
          <a:xfrm>
            <a:off x="2017059" y="4046223"/>
            <a:ext cx="676882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AFCD07EB-4E6A-491E-9CF2-3B91A0EE6079}"/>
              </a:ext>
            </a:extLst>
          </p:cNvPr>
          <p:cNvGrpSpPr/>
          <p:nvPr/>
        </p:nvGrpSpPr>
        <p:grpSpPr>
          <a:xfrm>
            <a:off x="5499445" y="3321021"/>
            <a:ext cx="5244480" cy="1359360"/>
            <a:chOff x="5499445" y="3321021"/>
            <a:chExt cx="5244480" cy="1359360"/>
          </a:xfrm>
        </p:grpSpPr>
        <mc:AlternateContent xmlns:mc="http://schemas.openxmlformats.org/markup-compatibility/2006" xmlns:p14="http://schemas.microsoft.com/office/powerpoint/2010/main">
          <mc:Choice Requires="p14">
            <p:contentPart p14:bwMode="auto" r:id="rId112">
              <p14:nvContentPartPr>
                <p14:cNvPr id="102" name="Ink 101">
                  <a:extLst>
                    <a:ext uri="{FF2B5EF4-FFF2-40B4-BE49-F238E27FC236}">
                      <a16:creationId xmlns:a16="http://schemas.microsoft.com/office/drawing/2014/main" id="{535A5301-34A8-45AF-B18A-2FD6766DA247}"/>
                    </a:ext>
                  </a:extLst>
                </p14:cNvPr>
                <p14:cNvContentPartPr/>
                <p14:nvPr/>
              </p14:nvContentPartPr>
              <p14:xfrm>
                <a:off x="8229325" y="4257021"/>
                <a:ext cx="500400" cy="423360"/>
              </p14:xfrm>
            </p:contentPart>
          </mc:Choice>
          <mc:Fallback xmlns="">
            <p:pic>
              <p:nvPicPr>
                <p:cNvPr id="102" name="Ink 101">
                  <a:extLst>
                    <a:ext uri="{FF2B5EF4-FFF2-40B4-BE49-F238E27FC236}">
                      <a16:creationId xmlns:a16="http://schemas.microsoft.com/office/drawing/2014/main" id="{535A5301-34A8-45AF-B18A-2FD6766DA247}"/>
                    </a:ext>
                  </a:extLst>
                </p:cNvPr>
                <p:cNvPicPr/>
                <p:nvPr/>
              </p:nvPicPr>
              <p:blipFill>
                <a:blip r:embed="rId113"/>
                <a:stretch>
                  <a:fillRect/>
                </a:stretch>
              </p:blipFill>
              <p:spPr>
                <a:xfrm>
                  <a:off x="8220685" y="4248381"/>
                  <a:ext cx="51804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3" name="Ink 102">
                  <a:extLst>
                    <a:ext uri="{FF2B5EF4-FFF2-40B4-BE49-F238E27FC236}">
                      <a16:creationId xmlns:a16="http://schemas.microsoft.com/office/drawing/2014/main" id="{D0E3769F-A4B1-46ED-B7B2-4467F7164CC8}"/>
                    </a:ext>
                  </a:extLst>
                </p14:cNvPr>
                <p14:cNvContentPartPr/>
                <p14:nvPr/>
              </p14:nvContentPartPr>
              <p14:xfrm>
                <a:off x="8785885" y="4075941"/>
                <a:ext cx="231480" cy="217800"/>
              </p14:xfrm>
            </p:contentPart>
          </mc:Choice>
          <mc:Fallback xmlns="">
            <p:pic>
              <p:nvPicPr>
                <p:cNvPr id="103" name="Ink 102">
                  <a:extLst>
                    <a:ext uri="{FF2B5EF4-FFF2-40B4-BE49-F238E27FC236}">
                      <a16:creationId xmlns:a16="http://schemas.microsoft.com/office/drawing/2014/main" id="{D0E3769F-A4B1-46ED-B7B2-4467F7164CC8}"/>
                    </a:ext>
                  </a:extLst>
                </p:cNvPr>
                <p:cNvPicPr/>
                <p:nvPr/>
              </p:nvPicPr>
              <p:blipFill>
                <a:blip r:embed="rId115"/>
                <a:stretch>
                  <a:fillRect/>
                </a:stretch>
              </p:blipFill>
              <p:spPr>
                <a:xfrm>
                  <a:off x="8776885" y="4066941"/>
                  <a:ext cx="249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4" name="Ink 103">
                  <a:extLst>
                    <a:ext uri="{FF2B5EF4-FFF2-40B4-BE49-F238E27FC236}">
                      <a16:creationId xmlns:a16="http://schemas.microsoft.com/office/drawing/2014/main" id="{0BBD08C5-1F18-4711-A459-5573D9F17EDF}"/>
                    </a:ext>
                  </a:extLst>
                </p14:cNvPr>
                <p14:cNvContentPartPr/>
                <p14:nvPr/>
              </p14:nvContentPartPr>
              <p14:xfrm>
                <a:off x="8912605" y="3993501"/>
                <a:ext cx="153360" cy="127800"/>
              </p14:xfrm>
            </p:contentPart>
          </mc:Choice>
          <mc:Fallback xmlns="">
            <p:pic>
              <p:nvPicPr>
                <p:cNvPr id="104" name="Ink 103">
                  <a:extLst>
                    <a:ext uri="{FF2B5EF4-FFF2-40B4-BE49-F238E27FC236}">
                      <a16:creationId xmlns:a16="http://schemas.microsoft.com/office/drawing/2014/main" id="{0BBD08C5-1F18-4711-A459-5573D9F17EDF}"/>
                    </a:ext>
                  </a:extLst>
                </p:cNvPr>
                <p:cNvPicPr/>
                <p:nvPr/>
              </p:nvPicPr>
              <p:blipFill>
                <a:blip r:embed="rId117"/>
                <a:stretch>
                  <a:fillRect/>
                </a:stretch>
              </p:blipFill>
              <p:spPr>
                <a:xfrm>
                  <a:off x="8903965" y="3984861"/>
                  <a:ext cx="1710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5" name="Ink 104">
                  <a:extLst>
                    <a:ext uri="{FF2B5EF4-FFF2-40B4-BE49-F238E27FC236}">
                      <a16:creationId xmlns:a16="http://schemas.microsoft.com/office/drawing/2014/main" id="{5148919E-FEC9-47EE-81F3-F83EA3543DF8}"/>
                    </a:ext>
                  </a:extLst>
                </p14:cNvPr>
                <p14:cNvContentPartPr/>
                <p14:nvPr/>
              </p14:nvContentPartPr>
              <p14:xfrm>
                <a:off x="9148405" y="3823941"/>
                <a:ext cx="159120" cy="192600"/>
              </p14:xfrm>
            </p:contentPart>
          </mc:Choice>
          <mc:Fallback xmlns="">
            <p:pic>
              <p:nvPicPr>
                <p:cNvPr id="105" name="Ink 104">
                  <a:extLst>
                    <a:ext uri="{FF2B5EF4-FFF2-40B4-BE49-F238E27FC236}">
                      <a16:creationId xmlns:a16="http://schemas.microsoft.com/office/drawing/2014/main" id="{5148919E-FEC9-47EE-81F3-F83EA3543DF8}"/>
                    </a:ext>
                  </a:extLst>
                </p:cNvPr>
                <p:cNvPicPr/>
                <p:nvPr/>
              </p:nvPicPr>
              <p:blipFill>
                <a:blip r:embed="rId119"/>
                <a:stretch>
                  <a:fillRect/>
                </a:stretch>
              </p:blipFill>
              <p:spPr>
                <a:xfrm>
                  <a:off x="9139405" y="3814941"/>
                  <a:ext cx="176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6" name="Ink 105">
                  <a:extLst>
                    <a:ext uri="{FF2B5EF4-FFF2-40B4-BE49-F238E27FC236}">
                      <a16:creationId xmlns:a16="http://schemas.microsoft.com/office/drawing/2014/main" id="{597A0F63-189B-497F-A59F-7220E1248E94}"/>
                    </a:ext>
                  </a:extLst>
                </p14:cNvPr>
                <p14:cNvContentPartPr/>
                <p14:nvPr/>
              </p14:nvContentPartPr>
              <p14:xfrm>
                <a:off x="9358645" y="3760221"/>
                <a:ext cx="123480" cy="215640"/>
              </p14:xfrm>
            </p:contentPart>
          </mc:Choice>
          <mc:Fallback xmlns="">
            <p:pic>
              <p:nvPicPr>
                <p:cNvPr id="106" name="Ink 105">
                  <a:extLst>
                    <a:ext uri="{FF2B5EF4-FFF2-40B4-BE49-F238E27FC236}">
                      <a16:creationId xmlns:a16="http://schemas.microsoft.com/office/drawing/2014/main" id="{597A0F63-189B-497F-A59F-7220E1248E94}"/>
                    </a:ext>
                  </a:extLst>
                </p:cNvPr>
                <p:cNvPicPr/>
                <p:nvPr/>
              </p:nvPicPr>
              <p:blipFill>
                <a:blip r:embed="rId121"/>
                <a:stretch>
                  <a:fillRect/>
                </a:stretch>
              </p:blipFill>
              <p:spPr>
                <a:xfrm>
                  <a:off x="9349645" y="3751581"/>
                  <a:ext cx="1411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7" name="Ink 106">
                  <a:extLst>
                    <a:ext uri="{FF2B5EF4-FFF2-40B4-BE49-F238E27FC236}">
                      <a16:creationId xmlns:a16="http://schemas.microsoft.com/office/drawing/2014/main" id="{A29AE3C6-FBA0-47D5-A0E5-0904CD118974}"/>
                    </a:ext>
                  </a:extLst>
                </p14:cNvPr>
                <p14:cNvContentPartPr/>
                <p14:nvPr/>
              </p14:nvContentPartPr>
              <p14:xfrm>
                <a:off x="9585805" y="3702621"/>
                <a:ext cx="145440" cy="190440"/>
              </p14:xfrm>
            </p:contentPart>
          </mc:Choice>
          <mc:Fallback xmlns="">
            <p:pic>
              <p:nvPicPr>
                <p:cNvPr id="107" name="Ink 106">
                  <a:extLst>
                    <a:ext uri="{FF2B5EF4-FFF2-40B4-BE49-F238E27FC236}">
                      <a16:creationId xmlns:a16="http://schemas.microsoft.com/office/drawing/2014/main" id="{A29AE3C6-FBA0-47D5-A0E5-0904CD118974}"/>
                    </a:ext>
                  </a:extLst>
                </p:cNvPr>
                <p:cNvPicPr/>
                <p:nvPr/>
              </p:nvPicPr>
              <p:blipFill>
                <a:blip r:embed="rId123"/>
                <a:stretch>
                  <a:fillRect/>
                </a:stretch>
              </p:blipFill>
              <p:spPr>
                <a:xfrm>
                  <a:off x="9576805" y="3693621"/>
                  <a:ext cx="1630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8" name="Ink 107">
                  <a:extLst>
                    <a:ext uri="{FF2B5EF4-FFF2-40B4-BE49-F238E27FC236}">
                      <a16:creationId xmlns:a16="http://schemas.microsoft.com/office/drawing/2014/main" id="{67F0CBB3-5F4A-4B16-9A98-2CBCEF4407E6}"/>
                    </a:ext>
                  </a:extLst>
                </p14:cNvPr>
                <p14:cNvContentPartPr/>
                <p14:nvPr/>
              </p14:nvContentPartPr>
              <p14:xfrm>
                <a:off x="9768325" y="3618381"/>
                <a:ext cx="127080" cy="205560"/>
              </p14:xfrm>
            </p:contentPart>
          </mc:Choice>
          <mc:Fallback xmlns="">
            <p:pic>
              <p:nvPicPr>
                <p:cNvPr id="108" name="Ink 107">
                  <a:extLst>
                    <a:ext uri="{FF2B5EF4-FFF2-40B4-BE49-F238E27FC236}">
                      <a16:creationId xmlns:a16="http://schemas.microsoft.com/office/drawing/2014/main" id="{67F0CBB3-5F4A-4B16-9A98-2CBCEF4407E6}"/>
                    </a:ext>
                  </a:extLst>
                </p:cNvPr>
                <p:cNvPicPr/>
                <p:nvPr/>
              </p:nvPicPr>
              <p:blipFill>
                <a:blip r:embed="rId125"/>
                <a:stretch>
                  <a:fillRect/>
                </a:stretch>
              </p:blipFill>
              <p:spPr>
                <a:xfrm>
                  <a:off x="9759325" y="3609741"/>
                  <a:ext cx="1447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4" name="Ink 113">
                  <a:extLst>
                    <a:ext uri="{FF2B5EF4-FFF2-40B4-BE49-F238E27FC236}">
                      <a16:creationId xmlns:a16="http://schemas.microsoft.com/office/drawing/2014/main" id="{51D7B56A-716C-4869-82EF-31B49E8272F6}"/>
                    </a:ext>
                  </a:extLst>
                </p14:cNvPr>
                <p14:cNvContentPartPr/>
                <p14:nvPr/>
              </p14:nvContentPartPr>
              <p14:xfrm>
                <a:off x="9971725" y="3588861"/>
                <a:ext cx="167400" cy="208080"/>
              </p14:xfrm>
            </p:contentPart>
          </mc:Choice>
          <mc:Fallback xmlns="">
            <p:pic>
              <p:nvPicPr>
                <p:cNvPr id="114" name="Ink 113">
                  <a:extLst>
                    <a:ext uri="{FF2B5EF4-FFF2-40B4-BE49-F238E27FC236}">
                      <a16:creationId xmlns:a16="http://schemas.microsoft.com/office/drawing/2014/main" id="{51D7B56A-716C-4869-82EF-31B49E8272F6}"/>
                    </a:ext>
                  </a:extLst>
                </p:cNvPr>
                <p:cNvPicPr/>
                <p:nvPr/>
              </p:nvPicPr>
              <p:blipFill>
                <a:blip r:embed="rId127"/>
                <a:stretch>
                  <a:fillRect/>
                </a:stretch>
              </p:blipFill>
              <p:spPr>
                <a:xfrm>
                  <a:off x="9963085" y="3580221"/>
                  <a:ext cx="185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5" name="Ink 114">
                  <a:extLst>
                    <a:ext uri="{FF2B5EF4-FFF2-40B4-BE49-F238E27FC236}">
                      <a16:creationId xmlns:a16="http://schemas.microsoft.com/office/drawing/2014/main" id="{004A242C-AFC8-445D-B0B2-0D43C553C894}"/>
                    </a:ext>
                  </a:extLst>
                </p14:cNvPr>
                <p14:cNvContentPartPr/>
                <p14:nvPr/>
              </p14:nvContentPartPr>
              <p14:xfrm>
                <a:off x="10152085" y="3522261"/>
                <a:ext cx="173520" cy="183240"/>
              </p14:xfrm>
            </p:contentPart>
          </mc:Choice>
          <mc:Fallback xmlns="">
            <p:pic>
              <p:nvPicPr>
                <p:cNvPr id="115" name="Ink 114">
                  <a:extLst>
                    <a:ext uri="{FF2B5EF4-FFF2-40B4-BE49-F238E27FC236}">
                      <a16:creationId xmlns:a16="http://schemas.microsoft.com/office/drawing/2014/main" id="{004A242C-AFC8-445D-B0B2-0D43C553C894}"/>
                    </a:ext>
                  </a:extLst>
                </p:cNvPr>
                <p:cNvPicPr/>
                <p:nvPr/>
              </p:nvPicPr>
              <p:blipFill>
                <a:blip r:embed="rId129"/>
                <a:stretch>
                  <a:fillRect/>
                </a:stretch>
              </p:blipFill>
              <p:spPr>
                <a:xfrm>
                  <a:off x="10143085" y="3513261"/>
                  <a:ext cx="1911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6" name="Ink 115">
                  <a:extLst>
                    <a:ext uri="{FF2B5EF4-FFF2-40B4-BE49-F238E27FC236}">
                      <a16:creationId xmlns:a16="http://schemas.microsoft.com/office/drawing/2014/main" id="{875B73C0-4133-4426-A347-B93B405211A5}"/>
                    </a:ext>
                  </a:extLst>
                </p14:cNvPr>
                <p14:cNvContentPartPr/>
                <p14:nvPr/>
              </p14:nvContentPartPr>
              <p14:xfrm>
                <a:off x="10335685" y="3367101"/>
                <a:ext cx="219960" cy="234360"/>
              </p14:xfrm>
            </p:contentPart>
          </mc:Choice>
          <mc:Fallback xmlns="">
            <p:pic>
              <p:nvPicPr>
                <p:cNvPr id="116" name="Ink 115">
                  <a:extLst>
                    <a:ext uri="{FF2B5EF4-FFF2-40B4-BE49-F238E27FC236}">
                      <a16:creationId xmlns:a16="http://schemas.microsoft.com/office/drawing/2014/main" id="{875B73C0-4133-4426-A347-B93B405211A5}"/>
                    </a:ext>
                  </a:extLst>
                </p:cNvPr>
                <p:cNvPicPr/>
                <p:nvPr/>
              </p:nvPicPr>
              <p:blipFill>
                <a:blip r:embed="rId131"/>
                <a:stretch>
                  <a:fillRect/>
                </a:stretch>
              </p:blipFill>
              <p:spPr>
                <a:xfrm>
                  <a:off x="10326685" y="3358461"/>
                  <a:ext cx="2376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7" name="Ink 126">
                  <a:extLst>
                    <a:ext uri="{FF2B5EF4-FFF2-40B4-BE49-F238E27FC236}">
                      <a16:creationId xmlns:a16="http://schemas.microsoft.com/office/drawing/2014/main" id="{DB16AD8E-429B-4EF8-B6B1-CDCDB2527E22}"/>
                    </a:ext>
                  </a:extLst>
                </p14:cNvPr>
                <p14:cNvContentPartPr/>
                <p14:nvPr/>
              </p14:nvContentPartPr>
              <p14:xfrm>
                <a:off x="10500205" y="3321021"/>
                <a:ext cx="243720" cy="226440"/>
              </p14:xfrm>
            </p:contentPart>
          </mc:Choice>
          <mc:Fallback xmlns="">
            <p:pic>
              <p:nvPicPr>
                <p:cNvPr id="127" name="Ink 126">
                  <a:extLst>
                    <a:ext uri="{FF2B5EF4-FFF2-40B4-BE49-F238E27FC236}">
                      <a16:creationId xmlns:a16="http://schemas.microsoft.com/office/drawing/2014/main" id="{DB16AD8E-429B-4EF8-B6B1-CDCDB2527E22}"/>
                    </a:ext>
                  </a:extLst>
                </p:cNvPr>
                <p:cNvPicPr/>
                <p:nvPr/>
              </p:nvPicPr>
              <p:blipFill>
                <a:blip r:embed="rId133"/>
                <a:stretch>
                  <a:fillRect/>
                </a:stretch>
              </p:blipFill>
              <p:spPr>
                <a:xfrm>
                  <a:off x="10491205" y="3312381"/>
                  <a:ext cx="2613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61" name="Ink 160">
                  <a:extLst>
                    <a:ext uri="{FF2B5EF4-FFF2-40B4-BE49-F238E27FC236}">
                      <a16:creationId xmlns:a16="http://schemas.microsoft.com/office/drawing/2014/main" id="{EBCCEA8A-DE4D-45C1-A332-D3F7D327B7BF}"/>
                    </a:ext>
                  </a:extLst>
                </p14:cNvPr>
                <p14:cNvContentPartPr/>
                <p14:nvPr/>
              </p14:nvContentPartPr>
              <p14:xfrm>
                <a:off x="5499445" y="3936261"/>
                <a:ext cx="709200" cy="622440"/>
              </p14:xfrm>
            </p:contentPart>
          </mc:Choice>
          <mc:Fallback xmlns="">
            <p:pic>
              <p:nvPicPr>
                <p:cNvPr id="161" name="Ink 160">
                  <a:extLst>
                    <a:ext uri="{FF2B5EF4-FFF2-40B4-BE49-F238E27FC236}">
                      <a16:creationId xmlns:a16="http://schemas.microsoft.com/office/drawing/2014/main" id="{EBCCEA8A-DE4D-45C1-A332-D3F7D327B7BF}"/>
                    </a:ext>
                  </a:extLst>
                </p:cNvPr>
                <p:cNvPicPr/>
                <p:nvPr/>
              </p:nvPicPr>
              <p:blipFill>
                <a:blip r:embed="rId135"/>
                <a:stretch>
                  <a:fillRect/>
                </a:stretch>
              </p:blipFill>
              <p:spPr>
                <a:xfrm>
                  <a:off x="5490805" y="3927261"/>
                  <a:ext cx="726840" cy="640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62" name="Ink 161">
                  <a:extLst>
                    <a:ext uri="{FF2B5EF4-FFF2-40B4-BE49-F238E27FC236}">
                      <a16:creationId xmlns:a16="http://schemas.microsoft.com/office/drawing/2014/main" id="{31F04B78-3296-449D-8DE4-49F1C103C9F1}"/>
                    </a:ext>
                  </a:extLst>
                </p14:cNvPr>
                <p14:cNvContentPartPr/>
                <p14:nvPr/>
              </p14:nvContentPartPr>
              <p14:xfrm>
                <a:off x="6467845" y="3818901"/>
                <a:ext cx="846720" cy="336240"/>
              </p14:xfrm>
            </p:contentPart>
          </mc:Choice>
          <mc:Fallback xmlns="">
            <p:pic>
              <p:nvPicPr>
                <p:cNvPr id="162" name="Ink 161">
                  <a:extLst>
                    <a:ext uri="{FF2B5EF4-FFF2-40B4-BE49-F238E27FC236}">
                      <a16:creationId xmlns:a16="http://schemas.microsoft.com/office/drawing/2014/main" id="{31F04B78-3296-449D-8DE4-49F1C103C9F1}"/>
                    </a:ext>
                  </a:extLst>
                </p:cNvPr>
                <p:cNvPicPr/>
                <p:nvPr/>
              </p:nvPicPr>
              <p:blipFill>
                <a:blip r:embed="rId137"/>
                <a:stretch>
                  <a:fillRect/>
                </a:stretch>
              </p:blipFill>
              <p:spPr>
                <a:xfrm>
                  <a:off x="6458845" y="3809901"/>
                  <a:ext cx="8643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8" name="Ink 227">
                  <a:extLst>
                    <a:ext uri="{FF2B5EF4-FFF2-40B4-BE49-F238E27FC236}">
                      <a16:creationId xmlns:a16="http://schemas.microsoft.com/office/drawing/2014/main" id="{40BCA2B7-33D4-4D6A-BD2D-C9F75BC3399F}"/>
                    </a:ext>
                  </a:extLst>
                </p14:cNvPr>
                <p14:cNvContentPartPr/>
                <p14:nvPr/>
              </p14:nvContentPartPr>
              <p14:xfrm>
                <a:off x="5819845" y="3348021"/>
                <a:ext cx="2680920" cy="809280"/>
              </p14:xfrm>
            </p:contentPart>
          </mc:Choice>
          <mc:Fallback xmlns="">
            <p:pic>
              <p:nvPicPr>
                <p:cNvPr id="228" name="Ink 227">
                  <a:extLst>
                    <a:ext uri="{FF2B5EF4-FFF2-40B4-BE49-F238E27FC236}">
                      <a16:creationId xmlns:a16="http://schemas.microsoft.com/office/drawing/2014/main" id="{40BCA2B7-33D4-4D6A-BD2D-C9F75BC3399F}"/>
                    </a:ext>
                  </a:extLst>
                </p:cNvPr>
                <p:cNvPicPr/>
                <p:nvPr/>
              </p:nvPicPr>
              <p:blipFill>
                <a:blip r:embed="rId139"/>
                <a:stretch>
                  <a:fillRect/>
                </a:stretch>
              </p:blipFill>
              <p:spPr>
                <a:xfrm>
                  <a:off x="5810845" y="3339021"/>
                  <a:ext cx="2698560" cy="826920"/>
                </a:xfrm>
                <a:prstGeom prst="rect">
                  <a:avLst/>
                </a:prstGeom>
              </p:spPr>
            </p:pic>
          </mc:Fallback>
        </mc:AlternateContent>
      </p:grpSp>
      <p:grpSp>
        <p:nvGrpSpPr>
          <p:cNvPr id="232" name="Group 231">
            <a:extLst>
              <a:ext uri="{FF2B5EF4-FFF2-40B4-BE49-F238E27FC236}">
                <a16:creationId xmlns:a16="http://schemas.microsoft.com/office/drawing/2014/main" id="{BB47AD55-3C29-472A-94EC-9A287B220ECC}"/>
              </a:ext>
            </a:extLst>
          </p:cNvPr>
          <p:cNvGrpSpPr/>
          <p:nvPr/>
        </p:nvGrpSpPr>
        <p:grpSpPr>
          <a:xfrm>
            <a:off x="7715245" y="3093501"/>
            <a:ext cx="418680" cy="272880"/>
            <a:chOff x="7715245" y="3093501"/>
            <a:chExt cx="418680" cy="272880"/>
          </a:xfrm>
        </p:grpSpPr>
        <mc:AlternateContent xmlns:mc="http://schemas.openxmlformats.org/markup-compatibility/2006" xmlns:p14="http://schemas.microsoft.com/office/powerpoint/2010/main">
          <mc:Choice Requires="p14">
            <p:contentPart p14:bwMode="auto" r:id="rId140">
              <p14:nvContentPartPr>
                <p14:cNvPr id="230" name="Ink 229">
                  <a:extLst>
                    <a:ext uri="{FF2B5EF4-FFF2-40B4-BE49-F238E27FC236}">
                      <a16:creationId xmlns:a16="http://schemas.microsoft.com/office/drawing/2014/main" id="{3311EB5E-8AAC-4EB2-8F4E-735C65514DA3}"/>
                    </a:ext>
                  </a:extLst>
                </p14:cNvPr>
                <p14:cNvContentPartPr/>
                <p14:nvPr/>
              </p14:nvContentPartPr>
              <p14:xfrm>
                <a:off x="7715245" y="3164061"/>
                <a:ext cx="381240" cy="202320"/>
              </p14:xfrm>
            </p:contentPart>
          </mc:Choice>
          <mc:Fallback xmlns="">
            <p:pic>
              <p:nvPicPr>
                <p:cNvPr id="230" name="Ink 229">
                  <a:extLst>
                    <a:ext uri="{FF2B5EF4-FFF2-40B4-BE49-F238E27FC236}">
                      <a16:creationId xmlns:a16="http://schemas.microsoft.com/office/drawing/2014/main" id="{3311EB5E-8AAC-4EB2-8F4E-735C65514DA3}"/>
                    </a:ext>
                  </a:extLst>
                </p:cNvPr>
                <p:cNvPicPr/>
                <p:nvPr/>
              </p:nvPicPr>
              <p:blipFill>
                <a:blip r:embed="rId141"/>
                <a:stretch>
                  <a:fillRect/>
                </a:stretch>
              </p:blipFill>
              <p:spPr>
                <a:xfrm>
                  <a:off x="7706245" y="3155421"/>
                  <a:ext cx="3988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31" name="Ink 230">
                  <a:extLst>
                    <a:ext uri="{FF2B5EF4-FFF2-40B4-BE49-F238E27FC236}">
                      <a16:creationId xmlns:a16="http://schemas.microsoft.com/office/drawing/2014/main" id="{D0A4146E-604F-42D9-B285-D0ED7D427F22}"/>
                    </a:ext>
                  </a:extLst>
                </p14:cNvPr>
                <p14:cNvContentPartPr/>
                <p14:nvPr/>
              </p14:nvContentPartPr>
              <p14:xfrm>
                <a:off x="8044645" y="3093501"/>
                <a:ext cx="89280" cy="104760"/>
              </p14:xfrm>
            </p:contentPart>
          </mc:Choice>
          <mc:Fallback xmlns="">
            <p:pic>
              <p:nvPicPr>
                <p:cNvPr id="231" name="Ink 230">
                  <a:extLst>
                    <a:ext uri="{FF2B5EF4-FFF2-40B4-BE49-F238E27FC236}">
                      <a16:creationId xmlns:a16="http://schemas.microsoft.com/office/drawing/2014/main" id="{D0A4146E-604F-42D9-B285-D0ED7D427F22}"/>
                    </a:ext>
                  </a:extLst>
                </p:cNvPr>
                <p:cNvPicPr/>
                <p:nvPr/>
              </p:nvPicPr>
              <p:blipFill>
                <a:blip r:embed="rId143"/>
                <a:stretch>
                  <a:fillRect/>
                </a:stretch>
              </p:blipFill>
              <p:spPr>
                <a:xfrm>
                  <a:off x="8036005" y="3084861"/>
                  <a:ext cx="106920" cy="122400"/>
                </a:xfrm>
                <a:prstGeom prst="rect">
                  <a:avLst/>
                </a:prstGeom>
              </p:spPr>
            </p:pic>
          </mc:Fallback>
        </mc:AlternateContent>
      </p:grpSp>
      <p:grpSp>
        <p:nvGrpSpPr>
          <p:cNvPr id="251" name="Group 250">
            <a:extLst>
              <a:ext uri="{FF2B5EF4-FFF2-40B4-BE49-F238E27FC236}">
                <a16:creationId xmlns:a16="http://schemas.microsoft.com/office/drawing/2014/main" id="{66DC16BC-2E6D-4D90-B06C-17E338DC597B}"/>
              </a:ext>
            </a:extLst>
          </p:cNvPr>
          <p:cNvGrpSpPr/>
          <p:nvPr/>
        </p:nvGrpSpPr>
        <p:grpSpPr>
          <a:xfrm>
            <a:off x="8333725" y="2799381"/>
            <a:ext cx="1846440" cy="233280"/>
            <a:chOff x="8333725" y="2799381"/>
            <a:chExt cx="1846440" cy="233280"/>
          </a:xfrm>
        </p:grpSpPr>
        <mc:AlternateContent xmlns:mc="http://schemas.openxmlformats.org/markup-compatibility/2006" xmlns:p14="http://schemas.microsoft.com/office/powerpoint/2010/main">
          <mc:Choice Requires="p14">
            <p:contentPart p14:bwMode="auto" r:id="rId144">
              <p14:nvContentPartPr>
                <p14:cNvPr id="233" name="Ink 232">
                  <a:extLst>
                    <a:ext uri="{FF2B5EF4-FFF2-40B4-BE49-F238E27FC236}">
                      <a16:creationId xmlns:a16="http://schemas.microsoft.com/office/drawing/2014/main" id="{C72074E6-D763-4915-B7AA-6474D2602BF0}"/>
                    </a:ext>
                  </a:extLst>
                </p14:cNvPr>
                <p14:cNvContentPartPr/>
                <p14:nvPr/>
              </p14:nvContentPartPr>
              <p14:xfrm>
                <a:off x="8333725" y="2928981"/>
                <a:ext cx="180720" cy="103680"/>
              </p14:xfrm>
            </p:contentPart>
          </mc:Choice>
          <mc:Fallback xmlns="">
            <p:pic>
              <p:nvPicPr>
                <p:cNvPr id="233" name="Ink 232">
                  <a:extLst>
                    <a:ext uri="{FF2B5EF4-FFF2-40B4-BE49-F238E27FC236}">
                      <a16:creationId xmlns:a16="http://schemas.microsoft.com/office/drawing/2014/main" id="{C72074E6-D763-4915-B7AA-6474D2602BF0}"/>
                    </a:ext>
                  </a:extLst>
                </p:cNvPr>
                <p:cNvPicPr/>
                <p:nvPr/>
              </p:nvPicPr>
              <p:blipFill>
                <a:blip r:embed="rId145"/>
                <a:stretch>
                  <a:fillRect/>
                </a:stretch>
              </p:blipFill>
              <p:spPr>
                <a:xfrm>
                  <a:off x="8325085" y="2919981"/>
                  <a:ext cx="1983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34" name="Ink 233">
                  <a:extLst>
                    <a:ext uri="{FF2B5EF4-FFF2-40B4-BE49-F238E27FC236}">
                      <a16:creationId xmlns:a16="http://schemas.microsoft.com/office/drawing/2014/main" id="{322D78AA-8DE7-4B8C-BF2F-0C6EE5FE841F}"/>
                    </a:ext>
                  </a:extLst>
                </p14:cNvPr>
                <p14:cNvContentPartPr/>
                <p14:nvPr/>
              </p14:nvContentPartPr>
              <p14:xfrm>
                <a:off x="8578165" y="2855901"/>
                <a:ext cx="108000" cy="153360"/>
              </p14:xfrm>
            </p:contentPart>
          </mc:Choice>
          <mc:Fallback xmlns="">
            <p:pic>
              <p:nvPicPr>
                <p:cNvPr id="234" name="Ink 233">
                  <a:extLst>
                    <a:ext uri="{FF2B5EF4-FFF2-40B4-BE49-F238E27FC236}">
                      <a16:creationId xmlns:a16="http://schemas.microsoft.com/office/drawing/2014/main" id="{322D78AA-8DE7-4B8C-BF2F-0C6EE5FE841F}"/>
                    </a:ext>
                  </a:extLst>
                </p:cNvPr>
                <p:cNvPicPr/>
                <p:nvPr/>
              </p:nvPicPr>
              <p:blipFill>
                <a:blip r:embed="rId147"/>
                <a:stretch>
                  <a:fillRect/>
                </a:stretch>
              </p:blipFill>
              <p:spPr>
                <a:xfrm>
                  <a:off x="8569525" y="2846901"/>
                  <a:ext cx="125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35" name="Ink 234">
                  <a:extLst>
                    <a:ext uri="{FF2B5EF4-FFF2-40B4-BE49-F238E27FC236}">
                      <a16:creationId xmlns:a16="http://schemas.microsoft.com/office/drawing/2014/main" id="{1B6F219F-79F5-4A89-9017-8DB53FA3E652}"/>
                    </a:ext>
                  </a:extLst>
                </p14:cNvPr>
                <p14:cNvContentPartPr/>
                <p14:nvPr/>
              </p14:nvContentPartPr>
              <p14:xfrm>
                <a:off x="8730445" y="2908101"/>
                <a:ext cx="92520" cy="112680"/>
              </p14:xfrm>
            </p:contentPart>
          </mc:Choice>
          <mc:Fallback xmlns="">
            <p:pic>
              <p:nvPicPr>
                <p:cNvPr id="235" name="Ink 234">
                  <a:extLst>
                    <a:ext uri="{FF2B5EF4-FFF2-40B4-BE49-F238E27FC236}">
                      <a16:creationId xmlns:a16="http://schemas.microsoft.com/office/drawing/2014/main" id="{1B6F219F-79F5-4A89-9017-8DB53FA3E652}"/>
                    </a:ext>
                  </a:extLst>
                </p:cNvPr>
                <p:cNvPicPr/>
                <p:nvPr/>
              </p:nvPicPr>
              <p:blipFill>
                <a:blip r:embed="rId149"/>
                <a:stretch>
                  <a:fillRect/>
                </a:stretch>
              </p:blipFill>
              <p:spPr>
                <a:xfrm>
                  <a:off x="8721805" y="2899101"/>
                  <a:ext cx="1101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36" name="Ink 235">
                  <a:extLst>
                    <a:ext uri="{FF2B5EF4-FFF2-40B4-BE49-F238E27FC236}">
                      <a16:creationId xmlns:a16="http://schemas.microsoft.com/office/drawing/2014/main" id="{5230FD8A-166F-4634-B265-68CB067DE306}"/>
                    </a:ext>
                  </a:extLst>
                </p14:cNvPr>
                <p14:cNvContentPartPr/>
                <p14:nvPr/>
              </p14:nvContentPartPr>
              <p14:xfrm>
                <a:off x="8847805" y="2874261"/>
                <a:ext cx="134640" cy="142200"/>
              </p14:xfrm>
            </p:contentPart>
          </mc:Choice>
          <mc:Fallback xmlns="">
            <p:pic>
              <p:nvPicPr>
                <p:cNvPr id="236" name="Ink 235">
                  <a:extLst>
                    <a:ext uri="{FF2B5EF4-FFF2-40B4-BE49-F238E27FC236}">
                      <a16:creationId xmlns:a16="http://schemas.microsoft.com/office/drawing/2014/main" id="{5230FD8A-166F-4634-B265-68CB067DE306}"/>
                    </a:ext>
                  </a:extLst>
                </p:cNvPr>
                <p:cNvPicPr/>
                <p:nvPr/>
              </p:nvPicPr>
              <p:blipFill>
                <a:blip r:embed="rId151"/>
                <a:stretch>
                  <a:fillRect/>
                </a:stretch>
              </p:blipFill>
              <p:spPr>
                <a:xfrm>
                  <a:off x="8839165" y="2865261"/>
                  <a:ext cx="152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37" name="Ink 236">
                  <a:extLst>
                    <a:ext uri="{FF2B5EF4-FFF2-40B4-BE49-F238E27FC236}">
                      <a16:creationId xmlns:a16="http://schemas.microsoft.com/office/drawing/2014/main" id="{813B1F13-3FA9-4FB1-B9BB-E79BDB074D33}"/>
                    </a:ext>
                  </a:extLst>
                </p14:cNvPr>
                <p14:cNvContentPartPr/>
                <p14:nvPr/>
              </p14:nvContentPartPr>
              <p14:xfrm>
                <a:off x="9022765" y="2843301"/>
                <a:ext cx="157680" cy="157680"/>
              </p14:xfrm>
            </p:contentPart>
          </mc:Choice>
          <mc:Fallback xmlns="">
            <p:pic>
              <p:nvPicPr>
                <p:cNvPr id="237" name="Ink 236">
                  <a:extLst>
                    <a:ext uri="{FF2B5EF4-FFF2-40B4-BE49-F238E27FC236}">
                      <a16:creationId xmlns:a16="http://schemas.microsoft.com/office/drawing/2014/main" id="{813B1F13-3FA9-4FB1-B9BB-E79BDB074D33}"/>
                    </a:ext>
                  </a:extLst>
                </p:cNvPr>
                <p:cNvPicPr/>
                <p:nvPr/>
              </p:nvPicPr>
              <p:blipFill>
                <a:blip r:embed="rId153"/>
                <a:stretch>
                  <a:fillRect/>
                </a:stretch>
              </p:blipFill>
              <p:spPr>
                <a:xfrm>
                  <a:off x="9013765" y="2834301"/>
                  <a:ext cx="175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38" name="Ink 237">
                  <a:extLst>
                    <a:ext uri="{FF2B5EF4-FFF2-40B4-BE49-F238E27FC236}">
                      <a16:creationId xmlns:a16="http://schemas.microsoft.com/office/drawing/2014/main" id="{FCE082FB-48DE-405D-B0C9-9955F16F8631}"/>
                    </a:ext>
                  </a:extLst>
                </p14:cNvPr>
                <p14:cNvContentPartPr/>
                <p14:nvPr/>
              </p14:nvContentPartPr>
              <p14:xfrm>
                <a:off x="9346405" y="2842221"/>
                <a:ext cx="76680" cy="129960"/>
              </p14:xfrm>
            </p:contentPart>
          </mc:Choice>
          <mc:Fallback xmlns="">
            <p:pic>
              <p:nvPicPr>
                <p:cNvPr id="238" name="Ink 237">
                  <a:extLst>
                    <a:ext uri="{FF2B5EF4-FFF2-40B4-BE49-F238E27FC236}">
                      <a16:creationId xmlns:a16="http://schemas.microsoft.com/office/drawing/2014/main" id="{FCE082FB-48DE-405D-B0C9-9955F16F8631}"/>
                    </a:ext>
                  </a:extLst>
                </p:cNvPr>
                <p:cNvPicPr/>
                <p:nvPr/>
              </p:nvPicPr>
              <p:blipFill>
                <a:blip r:embed="rId155"/>
                <a:stretch>
                  <a:fillRect/>
                </a:stretch>
              </p:blipFill>
              <p:spPr>
                <a:xfrm>
                  <a:off x="9337765" y="2833581"/>
                  <a:ext cx="943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39" name="Ink 238">
                  <a:extLst>
                    <a:ext uri="{FF2B5EF4-FFF2-40B4-BE49-F238E27FC236}">
                      <a16:creationId xmlns:a16="http://schemas.microsoft.com/office/drawing/2014/main" id="{6449DD3A-DA9C-4378-B12F-1D947E1BA1FF}"/>
                    </a:ext>
                  </a:extLst>
                </p14:cNvPr>
                <p14:cNvContentPartPr/>
                <p14:nvPr/>
              </p14:nvContentPartPr>
              <p14:xfrm>
                <a:off x="9492565" y="2863821"/>
                <a:ext cx="80280" cy="91440"/>
              </p14:xfrm>
            </p:contentPart>
          </mc:Choice>
          <mc:Fallback xmlns="">
            <p:pic>
              <p:nvPicPr>
                <p:cNvPr id="239" name="Ink 238">
                  <a:extLst>
                    <a:ext uri="{FF2B5EF4-FFF2-40B4-BE49-F238E27FC236}">
                      <a16:creationId xmlns:a16="http://schemas.microsoft.com/office/drawing/2014/main" id="{6449DD3A-DA9C-4378-B12F-1D947E1BA1FF}"/>
                    </a:ext>
                  </a:extLst>
                </p:cNvPr>
                <p:cNvPicPr/>
                <p:nvPr/>
              </p:nvPicPr>
              <p:blipFill>
                <a:blip r:embed="rId157"/>
                <a:stretch>
                  <a:fillRect/>
                </a:stretch>
              </p:blipFill>
              <p:spPr>
                <a:xfrm>
                  <a:off x="9483565" y="2854821"/>
                  <a:ext cx="979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40" name="Ink 239">
                  <a:extLst>
                    <a:ext uri="{FF2B5EF4-FFF2-40B4-BE49-F238E27FC236}">
                      <a16:creationId xmlns:a16="http://schemas.microsoft.com/office/drawing/2014/main" id="{FDC85A47-F90B-4E89-A609-7C74373CB25E}"/>
                    </a:ext>
                  </a:extLst>
                </p14:cNvPr>
                <p14:cNvContentPartPr/>
                <p14:nvPr/>
              </p14:nvContentPartPr>
              <p14:xfrm>
                <a:off x="9488605" y="2823501"/>
                <a:ext cx="72000" cy="88920"/>
              </p14:xfrm>
            </p:contentPart>
          </mc:Choice>
          <mc:Fallback xmlns="">
            <p:pic>
              <p:nvPicPr>
                <p:cNvPr id="240" name="Ink 239">
                  <a:extLst>
                    <a:ext uri="{FF2B5EF4-FFF2-40B4-BE49-F238E27FC236}">
                      <a16:creationId xmlns:a16="http://schemas.microsoft.com/office/drawing/2014/main" id="{FDC85A47-F90B-4E89-A609-7C74373CB25E}"/>
                    </a:ext>
                  </a:extLst>
                </p:cNvPr>
                <p:cNvPicPr/>
                <p:nvPr/>
              </p:nvPicPr>
              <p:blipFill>
                <a:blip r:embed="rId159"/>
                <a:stretch>
                  <a:fillRect/>
                </a:stretch>
              </p:blipFill>
              <p:spPr>
                <a:xfrm>
                  <a:off x="9479965" y="2814861"/>
                  <a:ext cx="896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41" name="Ink 240">
                  <a:extLst>
                    <a:ext uri="{FF2B5EF4-FFF2-40B4-BE49-F238E27FC236}">
                      <a16:creationId xmlns:a16="http://schemas.microsoft.com/office/drawing/2014/main" id="{3AB633FF-AAEA-495C-859B-7FD937BB40A3}"/>
                    </a:ext>
                  </a:extLst>
                </p14:cNvPr>
                <p14:cNvContentPartPr/>
                <p14:nvPr/>
              </p14:nvContentPartPr>
              <p14:xfrm>
                <a:off x="9627565" y="2846901"/>
                <a:ext cx="101520" cy="114840"/>
              </p14:xfrm>
            </p:contentPart>
          </mc:Choice>
          <mc:Fallback xmlns="">
            <p:pic>
              <p:nvPicPr>
                <p:cNvPr id="241" name="Ink 240">
                  <a:extLst>
                    <a:ext uri="{FF2B5EF4-FFF2-40B4-BE49-F238E27FC236}">
                      <a16:creationId xmlns:a16="http://schemas.microsoft.com/office/drawing/2014/main" id="{3AB633FF-AAEA-495C-859B-7FD937BB40A3}"/>
                    </a:ext>
                  </a:extLst>
                </p:cNvPr>
                <p:cNvPicPr/>
                <p:nvPr/>
              </p:nvPicPr>
              <p:blipFill>
                <a:blip r:embed="rId161"/>
                <a:stretch>
                  <a:fillRect/>
                </a:stretch>
              </p:blipFill>
              <p:spPr>
                <a:xfrm>
                  <a:off x="9618565" y="2837901"/>
                  <a:ext cx="1191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42" name="Ink 241">
                  <a:extLst>
                    <a:ext uri="{FF2B5EF4-FFF2-40B4-BE49-F238E27FC236}">
                      <a16:creationId xmlns:a16="http://schemas.microsoft.com/office/drawing/2014/main" id="{88683C31-BC25-4BE6-A0F2-0487A9CE3AFC}"/>
                    </a:ext>
                  </a:extLst>
                </p14:cNvPr>
                <p14:cNvContentPartPr/>
                <p14:nvPr/>
              </p14:nvContentPartPr>
              <p14:xfrm>
                <a:off x="9789205" y="2847261"/>
                <a:ext cx="63360" cy="106560"/>
              </p14:xfrm>
            </p:contentPart>
          </mc:Choice>
          <mc:Fallback xmlns="">
            <p:pic>
              <p:nvPicPr>
                <p:cNvPr id="242" name="Ink 241">
                  <a:extLst>
                    <a:ext uri="{FF2B5EF4-FFF2-40B4-BE49-F238E27FC236}">
                      <a16:creationId xmlns:a16="http://schemas.microsoft.com/office/drawing/2014/main" id="{88683C31-BC25-4BE6-A0F2-0487A9CE3AFC}"/>
                    </a:ext>
                  </a:extLst>
                </p:cNvPr>
                <p:cNvPicPr/>
                <p:nvPr/>
              </p:nvPicPr>
              <p:blipFill>
                <a:blip r:embed="rId163"/>
                <a:stretch>
                  <a:fillRect/>
                </a:stretch>
              </p:blipFill>
              <p:spPr>
                <a:xfrm>
                  <a:off x="9780205" y="2838621"/>
                  <a:ext cx="810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43" name="Ink 242">
                  <a:extLst>
                    <a:ext uri="{FF2B5EF4-FFF2-40B4-BE49-F238E27FC236}">
                      <a16:creationId xmlns:a16="http://schemas.microsoft.com/office/drawing/2014/main" id="{D0F0E0FA-5C8B-48E1-95AF-9C469E03C6C5}"/>
                    </a:ext>
                  </a:extLst>
                </p14:cNvPr>
                <p14:cNvContentPartPr/>
                <p14:nvPr/>
              </p14:nvContentPartPr>
              <p14:xfrm>
                <a:off x="9775885" y="2860221"/>
                <a:ext cx="49680" cy="10080"/>
              </p14:xfrm>
            </p:contentPart>
          </mc:Choice>
          <mc:Fallback xmlns="">
            <p:pic>
              <p:nvPicPr>
                <p:cNvPr id="243" name="Ink 242">
                  <a:extLst>
                    <a:ext uri="{FF2B5EF4-FFF2-40B4-BE49-F238E27FC236}">
                      <a16:creationId xmlns:a16="http://schemas.microsoft.com/office/drawing/2014/main" id="{D0F0E0FA-5C8B-48E1-95AF-9C469E03C6C5}"/>
                    </a:ext>
                  </a:extLst>
                </p:cNvPr>
                <p:cNvPicPr/>
                <p:nvPr/>
              </p:nvPicPr>
              <p:blipFill>
                <a:blip r:embed="rId165"/>
                <a:stretch>
                  <a:fillRect/>
                </a:stretch>
              </p:blipFill>
              <p:spPr>
                <a:xfrm>
                  <a:off x="9766885" y="2851221"/>
                  <a:ext cx="673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4" name="Ink 243">
                  <a:extLst>
                    <a:ext uri="{FF2B5EF4-FFF2-40B4-BE49-F238E27FC236}">
                      <a16:creationId xmlns:a16="http://schemas.microsoft.com/office/drawing/2014/main" id="{029D23A3-CC46-4FB3-8285-26032B479B3D}"/>
                    </a:ext>
                  </a:extLst>
                </p14:cNvPr>
                <p14:cNvContentPartPr/>
                <p14:nvPr/>
              </p14:nvContentPartPr>
              <p14:xfrm>
                <a:off x="9856165" y="2815941"/>
                <a:ext cx="160200" cy="106200"/>
              </p14:xfrm>
            </p:contentPart>
          </mc:Choice>
          <mc:Fallback xmlns="">
            <p:pic>
              <p:nvPicPr>
                <p:cNvPr id="244" name="Ink 243">
                  <a:extLst>
                    <a:ext uri="{FF2B5EF4-FFF2-40B4-BE49-F238E27FC236}">
                      <a16:creationId xmlns:a16="http://schemas.microsoft.com/office/drawing/2014/main" id="{029D23A3-CC46-4FB3-8285-26032B479B3D}"/>
                    </a:ext>
                  </a:extLst>
                </p:cNvPr>
                <p:cNvPicPr/>
                <p:nvPr/>
              </p:nvPicPr>
              <p:blipFill>
                <a:blip r:embed="rId167"/>
                <a:stretch>
                  <a:fillRect/>
                </a:stretch>
              </p:blipFill>
              <p:spPr>
                <a:xfrm>
                  <a:off x="9847525" y="2806941"/>
                  <a:ext cx="1778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45" name="Ink 244">
                  <a:extLst>
                    <a:ext uri="{FF2B5EF4-FFF2-40B4-BE49-F238E27FC236}">
                      <a16:creationId xmlns:a16="http://schemas.microsoft.com/office/drawing/2014/main" id="{DD972515-A69F-411F-8296-FB5BE01C8F94}"/>
                    </a:ext>
                  </a:extLst>
                </p14:cNvPr>
                <p14:cNvContentPartPr/>
                <p14:nvPr/>
              </p14:nvContentPartPr>
              <p14:xfrm>
                <a:off x="10057045" y="2799381"/>
                <a:ext cx="123120" cy="120960"/>
              </p14:xfrm>
            </p:contentPart>
          </mc:Choice>
          <mc:Fallback xmlns="">
            <p:pic>
              <p:nvPicPr>
                <p:cNvPr id="245" name="Ink 244">
                  <a:extLst>
                    <a:ext uri="{FF2B5EF4-FFF2-40B4-BE49-F238E27FC236}">
                      <a16:creationId xmlns:a16="http://schemas.microsoft.com/office/drawing/2014/main" id="{DD972515-A69F-411F-8296-FB5BE01C8F94}"/>
                    </a:ext>
                  </a:extLst>
                </p:cNvPr>
                <p:cNvPicPr/>
                <p:nvPr/>
              </p:nvPicPr>
              <p:blipFill>
                <a:blip r:embed="rId169"/>
                <a:stretch>
                  <a:fillRect/>
                </a:stretch>
              </p:blipFill>
              <p:spPr>
                <a:xfrm>
                  <a:off x="10048045" y="2790741"/>
                  <a:ext cx="140760" cy="138600"/>
                </a:xfrm>
                <a:prstGeom prst="rect">
                  <a:avLst/>
                </a:prstGeom>
              </p:spPr>
            </p:pic>
          </mc:Fallback>
        </mc:AlternateContent>
      </p:grpSp>
      <p:grpSp>
        <p:nvGrpSpPr>
          <p:cNvPr id="250" name="Group 249">
            <a:extLst>
              <a:ext uri="{FF2B5EF4-FFF2-40B4-BE49-F238E27FC236}">
                <a16:creationId xmlns:a16="http://schemas.microsoft.com/office/drawing/2014/main" id="{A10DFCED-C05C-4DE3-BCCB-5BD2FEFA1E80}"/>
              </a:ext>
            </a:extLst>
          </p:cNvPr>
          <p:cNvGrpSpPr/>
          <p:nvPr/>
        </p:nvGrpSpPr>
        <p:grpSpPr>
          <a:xfrm>
            <a:off x="10353685" y="2652861"/>
            <a:ext cx="524160" cy="209880"/>
            <a:chOff x="10353685" y="2652861"/>
            <a:chExt cx="524160" cy="209880"/>
          </a:xfrm>
        </p:grpSpPr>
        <mc:AlternateContent xmlns:mc="http://schemas.openxmlformats.org/markup-compatibility/2006" xmlns:p14="http://schemas.microsoft.com/office/powerpoint/2010/main">
          <mc:Choice Requires="p14">
            <p:contentPart p14:bwMode="auto" r:id="rId170">
              <p14:nvContentPartPr>
                <p14:cNvPr id="246" name="Ink 245">
                  <a:extLst>
                    <a:ext uri="{FF2B5EF4-FFF2-40B4-BE49-F238E27FC236}">
                      <a16:creationId xmlns:a16="http://schemas.microsoft.com/office/drawing/2014/main" id="{2102A774-9760-4D32-BAE1-C29EC9C867CE}"/>
                    </a:ext>
                  </a:extLst>
                </p14:cNvPr>
                <p14:cNvContentPartPr/>
                <p14:nvPr/>
              </p14:nvContentPartPr>
              <p14:xfrm>
                <a:off x="10353685" y="2652861"/>
                <a:ext cx="110880" cy="209880"/>
              </p14:xfrm>
            </p:contentPart>
          </mc:Choice>
          <mc:Fallback xmlns="">
            <p:pic>
              <p:nvPicPr>
                <p:cNvPr id="246" name="Ink 245">
                  <a:extLst>
                    <a:ext uri="{FF2B5EF4-FFF2-40B4-BE49-F238E27FC236}">
                      <a16:creationId xmlns:a16="http://schemas.microsoft.com/office/drawing/2014/main" id="{2102A774-9760-4D32-BAE1-C29EC9C867CE}"/>
                    </a:ext>
                  </a:extLst>
                </p:cNvPr>
                <p:cNvPicPr/>
                <p:nvPr/>
              </p:nvPicPr>
              <p:blipFill>
                <a:blip r:embed="rId171"/>
                <a:stretch>
                  <a:fillRect/>
                </a:stretch>
              </p:blipFill>
              <p:spPr>
                <a:xfrm>
                  <a:off x="10345045" y="2644221"/>
                  <a:ext cx="1285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47" name="Ink 246">
                  <a:extLst>
                    <a:ext uri="{FF2B5EF4-FFF2-40B4-BE49-F238E27FC236}">
                      <a16:creationId xmlns:a16="http://schemas.microsoft.com/office/drawing/2014/main" id="{AA5CC14E-5C8F-4493-9A8E-5C48B9BF7850}"/>
                    </a:ext>
                  </a:extLst>
                </p14:cNvPr>
                <p14:cNvContentPartPr/>
                <p14:nvPr/>
              </p14:nvContentPartPr>
              <p14:xfrm>
                <a:off x="10486165" y="2695341"/>
                <a:ext cx="42840" cy="135720"/>
              </p14:xfrm>
            </p:contentPart>
          </mc:Choice>
          <mc:Fallback xmlns="">
            <p:pic>
              <p:nvPicPr>
                <p:cNvPr id="247" name="Ink 246">
                  <a:extLst>
                    <a:ext uri="{FF2B5EF4-FFF2-40B4-BE49-F238E27FC236}">
                      <a16:creationId xmlns:a16="http://schemas.microsoft.com/office/drawing/2014/main" id="{AA5CC14E-5C8F-4493-9A8E-5C48B9BF7850}"/>
                    </a:ext>
                  </a:extLst>
                </p:cNvPr>
                <p:cNvPicPr/>
                <p:nvPr/>
              </p:nvPicPr>
              <p:blipFill>
                <a:blip r:embed="rId173"/>
                <a:stretch>
                  <a:fillRect/>
                </a:stretch>
              </p:blipFill>
              <p:spPr>
                <a:xfrm>
                  <a:off x="10477165" y="2686701"/>
                  <a:ext cx="604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48" name="Ink 247">
                  <a:extLst>
                    <a:ext uri="{FF2B5EF4-FFF2-40B4-BE49-F238E27FC236}">
                      <a16:creationId xmlns:a16="http://schemas.microsoft.com/office/drawing/2014/main" id="{8FE5BA1A-C6B7-457F-9E36-CD6D6DAFE2E7}"/>
                    </a:ext>
                  </a:extLst>
                </p14:cNvPr>
                <p14:cNvContentPartPr/>
                <p14:nvPr/>
              </p14:nvContentPartPr>
              <p14:xfrm>
                <a:off x="10569325" y="2714781"/>
                <a:ext cx="109800" cy="122400"/>
              </p14:xfrm>
            </p:contentPart>
          </mc:Choice>
          <mc:Fallback xmlns="">
            <p:pic>
              <p:nvPicPr>
                <p:cNvPr id="248" name="Ink 247">
                  <a:extLst>
                    <a:ext uri="{FF2B5EF4-FFF2-40B4-BE49-F238E27FC236}">
                      <a16:creationId xmlns:a16="http://schemas.microsoft.com/office/drawing/2014/main" id="{8FE5BA1A-C6B7-457F-9E36-CD6D6DAFE2E7}"/>
                    </a:ext>
                  </a:extLst>
                </p:cNvPr>
                <p:cNvPicPr/>
                <p:nvPr/>
              </p:nvPicPr>
              <p:blipFill>
                <a:blip r:embed="rId175"/>
                <a:stretch>
                  <a:fillRect/>
                </a:stretch>
              </p:blipFill>
              <p:spPr>
                <a:xfrm>
                  <a:off x="10560325" y="2706141"/>
                  <a:ext cx="127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49" name="Ink 248">
                  <a:extLst>
                    <a:ext uri="{FF2B5EF4-FFF2-40B4-BE49-F238E27FC236}">
                      <a16:creationId xmlns:a16="http://schemas.microsoft.com/office/drawing/2014/main" id="{8A96A6B9-8B78-44F0-B435-B5463FD61A78}"/>
                    </a:ext>
                  </a:extLst>
                </p14:cNvPr>
                <p14:cNvContentPartPr/>
                <p14:nvPr/>
              </p14:nvContentPartPr>
              <p14:xfrm>
                <a:off x="10740685" y="2731341"/>
                <a:ext cx="137160" cy="121680"/>
              </p14:xfrm>
            </p:contentPart>
          </mc:Choice>
          <mc:Fallback xmlns="">
            <p:pic>
              <p:nvPicPr>
                <p:cNvPr id="249" name="Ink 248">
                  <a:extLst>
                    <a:ext uri="{FF2B5EF4-FFF2-40B4-BE49-F238E27FC236}">
                      <a16:creationId xmlns:a16="http://schemas.microsoft.com/office/drawing/2014/main" id="{8A96A6B9-8B78-44F0-B435-B5463FD61A78}"/>
                    </a:ext>
                  </a:extLst>
                </p:cNvPr>
                <p:cNvPicPr/>
                <p:nvPr/>
              </p:nvPicPr>
              <p:blipFill>
                <a:blip r:embed="rId177"/>
                <a:stretch>
                  <a:fillRect/>
                </a:stretch>
              </p:blipFill>
              <p:spPr>
                <a:xfrm>
                  <a:off x="10731685" y="2722701"/>
                  <a:ext cx="154800" cy="139320"/>
                </a:xfrm>
                <a:prstGeom prst="rect">
                  <a:avLst/>
                </a:prstGeom>
              </p:spPr>
            </p:pic>
          </mc:Fallback>
        </mc:AlternateContent>
      </p:grpSp>
      <p:grpSp>
        <p:nvGrpSpPr>
          <p:cNvPr id="286" name="Group 285">
            <a:extLst>
              <a:ext uri="{FF2B5EF4-FFF2-40B4-BE49-F238E27FC236}">
                <a16:creationId xmlns:a16="http://schemas.microsoft.com/office/drawing/2014/main" id="{6E6F8885-D898-43B4-9EC8-EFFF1FBB06D4}"/>
              </a:ext>
            </a:extLst>
          </p:cNvPr>
          <p:cNvGrpSpPr/>
          <p:nvPr/>
        </p:nvGrpSpPr>
        <p:grpSpPr>
          <a:xfrm>
            <a:off x="8619205" y="4665981"/>
            <a:ext cx="2726280" cy="1100160"/>
            <a:chOff x="8619205" y="4665981"/>
            <a:chExt cx="2726280" cy="1100160"/>
          </a:xfrm>
        </p:grpSpPr>
        <mc:AlternateContent xmlns:mc="http://schemas.openxmlformats.org/markup-compatibility/2006" xmlns:p14="http://schemas.microsoft.com/office/powerpoint/2010/main">
          <mc:Choice Requires="p14">
            <p:contentPart p14:bwMode="auto" r:id="rId178">
              <p14:nvContentPartPr>
                <p14:cNvPr id="252" name="Ink 251">
                  <a:extLst>
                    <a:ext uri="{FF2B5EF4-FFF2-40B4-BE49-F238E27FC236}">
                      <a16:creationId xmlns:a16="http://schemas.microsoft.com/office/drawing/2014/main" id="{4A59F5EA-0F64-4515-AD83-D8BA851FA161}"/>
                    </a:ext>
                  </a:extLst>
                </p14:cNvPr>
                <p14:cNvContentPartPr/>
                <p14:nvPr/>
              </p14:nvContentPartPr>
              <p14:xfrm>
                <a:off x="8619205" y="5162061"/>
                <a:ext cx="201600" cy="136080"/>
              </p14:xfrm>
            </p:contentPart>
          </mc:Choice>
          <mc:Fallback xmlns="">
            <p:pic>
              <p:nvPicPr>
                <p:cNvPr id="252" name="Ink 251">
                  <a:extLst>
                    <a:ext uri="{FF2B5EF4-FFF2-40B4-BE49-F238E27FC236}">
                      <a16:creationId xmlns:a16="http://schemas.microsoft.com/office/drawing/2014/main" id="{4A59F5EA-0F64-4515-AD83-D8BA851FA161}"/>
                    </a:ext>
                  </a:extLst>
                </p:cNvPr>
                <p:cNvPicPr/>
                <p:nvPr/>
              </p:nvPicPr>
              <p:blipFill>
                <a:blip r:embed="rId179"/>
                <a:stretch>
                  <a:fillRect/>
                </a:stretch>
              </p:blipFill>
              <p:spPr>
                <a:xfrm>
                  <a:off x="8610205" y="5153061"/>
                  <a:ext cx="219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53" name="Ink 252">
                  <a:extLst>
                    <a:ext uri="{FF2B5EF4-FFF2-40B4-BE49-F238E27FC236}">
                      <a16:creationId xmlns:a16="http://schemas.microsoft.com/office/drawing/2014/main" id="{827001A0-77A0-46C4-B938-AADAC5390724}"/>
                    </a:ext>
                  </a:extLst>
                </p14:cNvPr>
                <p14:cNvContentPartPr/>
                <p14:nvPr/>
              </p14:nvContentPartPr>
              <p14:xfrm>
                <a:off x="8834125" y="5110581"/>
                <a:ext cx="52560" cy="132120"/>
              </p14:xfrm>
            </p:contentPart>
          </mc:Choice>
          <mc:Fallback xmlns="">
            <p:pic>
              <p:nvPicPr>
                <p:cNvPr id="253" name="Ink 252">
                  <a:extLst>
                    <a:ext uri="{FF2B5EF4-FFF2-40B4-BE49-F238E27FC236}">
                      <a16:creationId xmlns:a16="http://schemas.microsoft.com/office/drawing/2014/main" id="{827001A0-77A0-46C4-B938-AADAC5390724}"/>
                    </a:ext>
                  </a:extLst>
                </p:cNvPr>
                <p:cNvPicPr/>
                <p:nvPr/>
              </p:nvPicPr>
              <p:blipFill>
                <a:blip r:embed="rId181"/>
                <a:stretch>
                  <a:fillRect/>
                </a:stretch>
              </p:blipFill>
              <p:spPr>
                <a:xfrm>
                  <a:off x="8825125" y="5101581"/>
                  <a:ext cx="702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54" name="Ink 253">
                  <a:extLst>
                    <a:ext uri="{FF2B5EF4-FFF2-40B4-BE49-F238E27FC236}">
                      <a16:creationId xmlns:a16="http://schemas.microsoft.com/office/drawing/2014/main" id="{5E4E3AD5-A162-4126-B117-3AE032A5D969}"/>
                    </a:ext>
                  </a:extLst>
                </p14:cNvPr>
                <p14:cNvContentPartPr/>
                <p14:nvPr/>
              </p14:nvContentPartPr>
              <p14:xfrm>
                <a:off x="9047965" y="4840221"/>
                <a:ext cx="128520" cy="251640"/>
              </p14:xfrm>
            </p:contentPart>
          </mc:Choice>
          <mc:Fallback xmlns="">
            <p:pic>
              <p:nvPicPr>
                <p:cNvPr id="254" name="Ink 253">
                  <a:extLst>
                    <a:ext uri="{FF2B5EF4-FFF2-40B4-BE49-F238E27FC236}">
                      <a16:creationId xmlns:a16="http://schemas.microsoft.com/office/drawing/2014/main" id="{5E4E3AD5-A162-4126-B117-3AE032A5D969}"/>
                    </a:ext>
                  </a:extLst>
                </p:cNvPr>
                <p:cNvPicPr/>
                <p:nvPr/>
              </p:nvPicPr>
              <p:blipFill>
                <a:blip r:embed="rId183"/>
                <a:stretch>
                  <a:fillRect/>
                </a:stretch>
              </p:blipFill>
              <p:spPr>
                <a:xfrm>
                  <a:off x="9039325" y="4831581"/>
                  <a:ext cx="1461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55" name="Ink 254">
                  <a:extLst>
                    <a:ext uri="{FF2B5EF4-FFF2-40B4-BE49-F238E27FC236}">
                      <a16:creationId xmlns:a16="http://schemas.microsoft.com/office/drawing/2014/main" id="{DE089CA8-E6AD-4421-B05E-782DDE6E3AAE}"/>
                    </a:ext>
                  </a:extLst>
                </p14:cNvPr>
                <p14:cNvContentPartPr/>
                <p14:nvPr/>
              </p14:nvContentPartPr>
              <p14:xfrm>
                <a:off x="9224365" y="4939221"/>
                <a:ext cx="133920" cy="135720"/>
              </p14:xfrm>
            </p:contentPart>
          </mc:Choice>
          <mc:Fallback xmlns="">
            <p:pic>
              <p:nvPicPr>
                <p:cNvPr id="255" name="Ink 254">
                  <a:extLst>
                    <a:ext uri="{FF2B5EF4-FFF2-40B4-BE49-F238E27FC236}">
                      <a16:creationId xmlns:a16="http://schemas.microsoft.com/office/drawing/2014/main" id="{DE089CA8-E6AD-4421-B05E-782DDE6E3AAE}"/>
                    </a:ext>
                  </a:extLst>
                </p:cNvPr>
                <p:cNvPicPr/>
                <p:nvPr/>
              </p:nvPicPr>
              <p:blipFill>
                <a:blip r:embed="rId185"/>
                <a:stretch>
                  <a:fillRect/>
                </a:stretch>
              </p:blipFill>
              <p:spPr>
                <a:xfrm>
                  <a:off x="9215725" y="4930581"/>
                  <a:ext cx="151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56" name="Ink 255">
                  <a:extLst>
                    <a:ext uri="{FF2B5EF4-FFF2-40B4-BE49-F238E27FC236}">
                      <a16:creationId xmlns:a16="http://schemas.microsoft.com/office/drawing/2014/main" id="{CDE8683C-382C-4755-9887-DC6EA5C607DA}"/>
                    </a:ext>
                  </a:extLst>
                </p14:cNvPr>
                <p14:cNvContentPartPr/>
                <p14:nvPr/>
              </p14:nvContentPartPr>
              <p14:xfrm>
                <a:off x="9427765" y="4867221"/>
                <a:ext cx="104760" cy="131040"/>
              </p14:xfrm>
            </p:contentPart>
          </mc:Choice>
          <mc:Fallback xmlns="">
            <p:pic>
              <p:nvPicPr>
                <p:cNvPr id="256" name="Ink 255">
                  <a:extLst>
                    <a:ext uri="{FF2B5EF4-FFF2-40B4-BE49-F238E27FC236}">
                      <a16:creationId xmlns:a16="http://schemas.microsoft.com/office/drawing/2014/main" id="{CDE8683C-382C-4755-9887-DC6EA5C607DA}"/>
                    </a:ext>
                  </a:extLst>
                </p:cNvPr>
                <p:cNvPicPr/>
                <p:nvPr/>
              </p:nvPicPr>
              <p:blipFill>
                <a:blip r:embed="rId187"/>
                <a:stretch>
                  <a:fillRect/>
                </a:stretch>
              </p:blipFill>
              <p:spPr>
                <a:xfrm>
                  <a:off x="9419125" y="4858221"/>
                  <a:ext cx="1224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57" name="Ink 256">
                  <a:extLst>
                    <a:ext uri="{FF2B5EF4-FFF2-40B4-BE49-F238E27FC236}">
                      <a16:creationId xmlns:a16="http://schemas.microsoft.com/office/drawing/2014/main" id="{5C28C269-FA0A-4F78-9A33-8A2DDE80086E}"/>
                    </a:ext>
                  </a:extLst>
                </p14:cNvPr>
                <p14:cNvContentPartPr/>
                <p14:nvPr/>
              </p14:nvContentPartPr>
              <p14:xfrm>
                <a:off x="9641245" y="4843821"/>
                <a:ext cx="201960" cy="115920"/>
              </p14:xfrm>
            </p:contentPart>
          </mc:Choice>
          <mc:Fallback xmlns="">
            <p:pic>
              <p:nvPicPr>
                <p:cNvPr id="257" name="Ink 256">
                  <a:extLst>
                    <a:ext uri="{FF2B5EF4-FFF2-40B4-BE49-F238E27FC236}">
                      <a16:creationId xmlns:a16="http://schemas.microsoft.com/office/drawing/2014/main" id="{5C28C269-FA0A-4F78-9A33-8A2DDE80086E}"/>
                    </a:ext>
                  </a:extLst>
                </p:cNvPr>
                <p:cNvPicPr/>
                <p:nvPr/>
              </p:nvPicPr>
              <p:blipFill>
                <a:blip r:embed="rId189"/>
                <a:stretch>
                  <a:fillRect/>
                </a:stretch>
              </p:blipFill>
              <p:spPr>
                <a:xfrm>
                  <a:off x="9632245" y="4835181"/>
                  <a:ext cx="219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58" name="Ink 257">
                  <a:extLst>
                    <a:ext uri="{FF2B5EF4-FFF2-40B4-BE49-F238E27FC236}">
                      <a16:creationId xmlns:a16="http://schemas.microsoft.com/office/drawing/2014/main" id="{E0FFABD4-ABCF-4F9D-A071-D0919FFDD9B8}"/>
                    </a:ext>
                  </a:extLst>
                </p14:cNvPr>
                <p14:cNvContentPartPr/>
                <p14:nvPr/>
              </p14:nvContentPartPr>
              <p14:xfrm>
                <a:off x="9924925" y="4774341"/>
                <a:ext cx="253440" cy="146880"/>
              </p14:xfrm>
            </p:contentPart>
          </mc:Choice>
          <mc:Fallback xmlns="">
            <p:pic>
              <p:nvPicPr>
                <p:cNvPr id="258" name="Ink 257">
                  <a:extLst>
                    <a:ext uri="{FF2B5EF4-FFF2-40B4-BE49-F238E27FC236}">
                      <a16:creationId xmlns:a16="http://schemas.microsoft.com/office/drawing/2014/main" id="{E0FFABD4-ABCF-4F9D-A071-D0919FFDD9B8}"/>
                    </a:ext>
                  </a:extLst>
                </p:cNvPr>
                <p:cNvPicPr/>
                <p:nvPr/>
              </p:nvPicPr>
              <p:blipFill>
                <a:blip r:embed="rId191"/>
                <a:stretch>
                  <a:fillRect/>
                </a:stretch>
              </p:blipFill>
              <p:spPr>
                <a:xfrm>
                  <a:off x="9915925" y="4765341"/>
                  <a:ext cx="2710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59" name="Ink 258">
                  <a:extLst>
                    <a:ext uri="{FF2B5EF4-FFF2-40B4-BE49-F238E27FC236}">
                      <a16:creationId xmlns:a16="http://schemas.microsoft.com/office/drawing/2014/main" id="{38755B5C-0C42-45BD-92AB-6763A8C0CFFE}"/>
                    </a:ext>
                  </a:extLst>
                </p14:cNvPr>
                <p14:cNvContentPartPr/>
                <p14:nvPr/>
              </p14:nvContentPartPr>
              <p14:xfrm>
                <a:off x="10219405" y="4739781"/>
                <a:ext cx="39960" cy="140400"/>
              </p14:xfrm>
            </p:contentPart>
          </mc:Choice>
          <mc:Fallback xmlns="">
            <p:pic>
              <p:nvPicPr>
                <p:cNvPr id="259" name="Ink 258">
                  <a:extLst>
                    <a:ext uri="{FF2B5EF4-FFF2-40B4-BE49-F238E27FC236}">
                      <a16:creationId xmlns:a16="http://schemas.microsoft.com/office/drawing/2014/main" id="{38755B5C-0C42-45BD-92AB-6763A8C0CFFE}"/>
                    </a:ext>
                  </a:extLst>
                </p:cNvPr>
                <p:cNvPicPr/>
                <p:nvPr/>
              </p:nvPicPr>
              <p:blipFill>
                <a:blip r:embed="rId193"/>
                <a:stretch>
                  <a:fillRect/>
                </a:stretch>
              </p:blipFill>
              <p:spPr>
                <a:xfrm>
                  <a:off x="10210765" y="4730781"/>
                  <a:ext cx="576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60" name="Ink 259">
                  <a:extLst>
                    <a:ext uri="{FF2B5EF4-FFF2-40B4-BE49-F238E27FC236}">
                      <a16:creationId xmlns:a16="http://schemas.microsoft.com/office/drawing/2014/main" id="{72E6E867-9E14-4984-B748-431417EC4254}"/>
                    </a:ext>
                  </a:extLst>
                </p14:cNvPr>
                <p14:cNvContentPartPr/>
                <p14:nvPr/>
              </p14:nvContentPartPr>
              <p14:xfrm>
                <a:off x="10286725" y="4726821"/>
                <a:ext cx="190800" cy="146160"/>
              </p14:xfrm>
            </p:contentPart>
          </mc:Choice>
          <mc:Fallback xmlns="">
            <p:pic>
              <p:nvPicPr>
                <p:cNvPr id="260" name="Ink 259">
                  <a:extLst>
                    <a:ext uri="{FF2B5EF4-FFF2-40B4-BE49-F238E27FC236}">
                      <a16:creationId xmlns:a16="http://schemas.microsoft.com/office/drawing/2014/main" id="{72E6E867-9E14-4984-B748-431417EC4254}"/>
                    </a:ext>
                  </a:extLst>
                </p:cNvPr>
                <p:cNvPicPr/>
                <p:nvPr/>
              </p:nvPicPr>
              <p:blipFill>
                <a:blip r:embed="rId195"/>
                <a:stretch>
                  <a:fillRect/>
                </a:stretch>
              </p:blipFill>
              <p:spPr>
                <a:xfrm>
                  <a:off x="10277725" y="4717821"/>
                  <a:ext cx="2084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61" name="Ink 260">
                  <a:extLst>
                    <a:ext uri="{FF2B5EF4-FFF2-40B4-BE49-F238E27FC236}">
                      <a16:creationId xmlns:a16="http://schemas.microsoft.com/office/drawing/2014/main" id="{9A1F2DFB-E9B0-4A81-A6E7-3FEE4E1812F6}"/>
                    </a:ext>
                  </a:extLst>
                </p14:cNvPr>
                <p14:cNvContentPartPr/>
                <p14:nvPr/>
              </p14:nvContentPartPr>
              <p14:xfrm>
                <a:off x="10550605" y="4665981"/>
                <a:ext cx="70920" cy="325800"/>
              </p14:xfrm>
            </p:contentPart>
          </mc:Choice>
          <mc:Fallback xmlns="">
            <p:pic>
              <p:nvPicPr>
                <p:cNvPr id="261" name="Ink 260">
                  <a:extLst>
                    <a:ext uri="{FF2B5EF4-FFF2-40B4-BE49-F238E27FC236}">
                      <a16:creationId xmlns:a16="http://schemas.microsoft.com/office/drawing/2014/main" id="{9A1F2DFB-E9B0-4A81-A6E7-3FEE4E1812F6}"/>
                    </a:ext>
                  </a:extLst>
                </p:cNvPr>
                <p:cNvPicPr/>
                <p:nvPr/>
              </p:nvPicPr>
              <p:blipFill>
                <a:blip r:embed="rId197"/>
                <a:stretch>
                  <a:fillRect/>
                </a:stretch>
              </p:blipFill>
              <p:spPr>
                <a:xfrm>
                  <a:off x="10541965" y="4656981"/>
                  <a:ext cx="885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62" name="Ink 261">
                  <a:extLst>
                    <a:ext uri="{FF2B5EF4-FFF2-40B4-BE49-F238E27FC236}">
                      <a16:creationId xmlns:a16="http://schemas.microsoft.com/office/drawing/2014/main" id="{02458F12-F61F-41A4-99C7-801C68A235F3}"/>
                    </a:ext>
                  </a:extLst>
                </p14:cNvPr>
                <p14:cNvContentPartPr/>
                <p14:nvPr/>
              </p14:nvContentPartPr>
              <p14:xfrm>
                <a:off x="9277285" y="5187261"/>
                <a:ext cx="169560" cy="158400"/>
              </p14:xfrm>
            </p:contentPart>
          </mc:Choice>
          <mc:Fallback xmlns="">
            <p:pic>
              <p:nvPicPr>
                <p:cNvPr id="262" name="Ink 261">
                  <a:extLst>
                    <a:ext uri="{FF2B5EF4-FFF2-40B4-BE49-F238E27FC236}">
                      <a16:creationId xmlns:a16="http://schemas.microsoft.com/office/drawing/2014/main" id="{02458F12-F61F-41A4-99C7-801C68A235F3}"/>
                    </a:ext>
                  </a:extLst>
                </p:cNvPr>
                <p:cNvPicPr/>
                <p:nvPr/>
              </p:nvPicPr>
              <p:blipFill>
                <a:blip r:embed="rId199"/>
                <a:stretch>
                  <a:fillRect/>
                </a:stretch>
              </p:blipFill>
              <p:spPr>
                <a:xfrm>
                  <a:off x="9268645" y="5178261"/>
                  <a:ext cx="187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63" name="Ink 262">
                  <a:extLst>
                    <a:ext uri="{FF2B5EF4-FFF2-40B4-BE49-F238E27FC236}">
                      <a16:creationId xmlns:a16="http://schemas.microsoft.com/office/drawing/2014/main" id="{3949D122-8CC7-4D74-9B36-A59857D002D5}"/>
                    </a:ext>
                  </a:extLst>
                </p14:cNvPr>
                <p14:cNvContentPartPr/>
                <p14:nvPr/>
              </p14:nvContentPartPr>
              <p14:xfrm>
                <a:off x="9452245" y="5141541"/>
                <a:ext cx="470880" cy="200160"/>
              </p14:xfrm>
            </p:contentPart>
          </mc:Choice>
          <mc:Fallback xmlns="">
            <p:pic>
              <p:nvPicPr>
                <p:cNvPr id="263" name="Ink 262">
                  <a:extLst>
                    <a:ext uri="{FF2B5EF4-FFF2-40B4-BE49-F238E27FC236}">
                      <a16:creationId xmlns:a16="http://schemas.microsoft.com/office/drawing/2014/main" id="{3949D122-8CC7-4D74-9B36-A59857D002D5}"/>
                    </a:ext>
                  </a:extLst>
                </p:cNvPr>
                <p:cNvPicPr/>
                <p:nvPr/>
              </p:nvPicPr>
              <p:blipFill>
                <a:blip r:embed="rId201"/>
                <a:stretch>
                  <a:fillRect/>
                </a:stretch>
              </p:blipFill>
              <p:spPr>
                <a:xfrm>
                  <a:off x="9443245" y="5132901"/>
                  <a:ext cx="4885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64" name="Ink 263">
                  <a:extLst>
                    <a:ext uri="{FF2B5EF4-FFF2-40B4-BE49-F238E27FC236}">
                      <a16:creationId xmlns:a16="http://schemas.microsoft.com/office/drawing/2014/main" id="{FA545E4C-EE39-49B1-8FE4-99076B7AE146}"/>
                    </a:ext>
                  </a:extLst>
                </p14:cNvPr>
                <p14:cNvContentPartPr/>
                <p14:nvPr/>
              </p14:nvContentPartPr>
              <p14:xfrm>
                <a:off x="9964165" y="5132901"/>
                <a:ext cx="212760" cy="124560"/>
              </p14:xfrm>
            </p:contentPart>
          </mc:Choice>
          <mc:Fallback xmlns="">
            <p:pic>
              <p:nvPicPr>
                <p:cNvPr id="264" name="Ink 263">
                  <a:extLst>
                    <a:ext uri="{FF2B5EF4-FFF2-40B4-BE49-F238E27FC236}">
                      <a16:creationId xmlns:a16="http://schemas.microsoft.com/office/drawing/2014/main" id="{FA545E4C-EE39-49B1-8FE4-99076B7AE146}"/>
                    </a:ext>
                  </a:extLst>
                </p:cNvPr>
                <p:cNvPicPr/>
                <p:nvPr/>
              </p:nvPicPr>
              <p:blipFill>
                <a:blip r:embed="rId203"/>
                <a:stretch>
                  <a:fillRect/>
                </a:stretch>
              </p:blipFill>
              <p:spPr>
                <a:xfrm>
                  <a:off x="9955165" y="5124261"/>
                  <a:ext cx="230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65" name="Ink 264">
                  <a:extLst>
                    <a:ext uri="{FF2B5EF4-FFF2-40B4-BE49-F238E27FC236}">
                      <a16:creationId xmlns:a16="http://schemas.microsoft.com/office/drawing/2014/main" id="{44D4EBEB-6CAE-4F86-91D9-A5424B467520}"/>
                    </a:ext>
                  </a:extLst>
                </p14:cNvPr>
                <p14:cNvContentPartPr/>
                <p14:nvPr/>
              </p14:nvContentPartPr>
              <p14:xfrm>
                <a:off x="10163605" y="5101581"/>
                <a:ext cx="99360" cy="217800"/>
              </p14:xfrm>
            </p:contentPart>
          </mc:Choice>
          <mc:Fallback xmlns="">
            <p:pic>
              <p:nvPicPr>
                <p:cNvPr id="265" name="Ink 264">
                  <a:extLst>
                    <a:ext uri="{FF2B5EF4-FFF2-40B4-BE49-F238E27FC236}">
                      <a16:creationId xmlns:a16="http://schemas.microsoft.com/office/drawing/2014/main" id="{44D4EBEB-6CAE-4F86-91D9-A5424B467520}"/>
                    </a:ext>
                  </a:extLst>
                </p:cNvPr>
                <p:cNvPicPr/>
                <p:nvPr/>
              </p:nvPicPr>
              <p:blipFill>
                <a:blip r:embed="rId205"/>
                <a:stretch>
                  <a:fillRect/>
                </a:stretch>
              </p:blipFill>
              <p:spPr>
                <a:xfrm>
                  <a:off x="10154605" y="5092581"/>
                  <a:ext cx="117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66" name="Ink 265">
                  <a:extLst>
                    <a:ext uri="{FF2B5EF4-FFF2-40B4-BE49-F238E27FC236}">
                      <a16:creationId xmlns:a16="http://schemas.microsoft.com/office/drawing/2014/main" id="{11D234D0-1E80-404C-B1BE-4D548D0FBF85}"/>
                    </a:ext>
                  </a:extLst>
                </p14:cNvPr>
                <p14:cNvContentPartPr/>
                <p14:nvPr/>
              </p14:nvContentPartPr>
              <p14:xfrm>
                <a:off x="10299685" y="5071341"/>
                <a:ext cx="196200" cy="155520"/>
              </p14:xfrm>
            </p:contentPart>
          </mc:Choice>
          <mc:Fallback xmlns="">
            <p:pic>
              <p:nvPicPr>
                <p:cNvPr id="266" name="Ink 265">
                  <a:extLst>
                    <a:ext uri="{FF2B5EF4-FFF2-40B4-BE49-F238E27FC236}">
                      <a16:creationId xmlns:a16="http://schemas.microsoft.com/office/drawing/2014/main" id="{11D234D0-1E80-404C-B1BE-4D548D0FBF85}"/>
                    </a:ext>
                  </a:extLst>
                </p:cNvPr>
                <p:cNvPicPr/>
                <p:nvPr/>
              </p:nvPicPr>
              <p:blipFill>
                <a:blip r:embed="rId207"/>
                <a:stretch>
                  <a:fillRect/>
                </a:stretch>
              </p:blipFill>
              <p:spPr>
                <a:xfrm>
                  <a:off x="10291045" y="5062341"/>
                  <a:ext cx="2138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68" name="Ink 267">
                  <a:extLst>
                    <a:ext uri="{FF2B5EF4-FFF2-40B4-BE49-F238E27FC236}">
                      <a16:creationId xmlns:a16="http://schemas.microsoft.com/office/drawing/2014/main" id="{0D1F6CB8-5B97-4FA6-8122-D1B2B39078D0}"/>
                    </a:ext>
                  </a:extLst>
                </p14:cNvPr>
                <p14:cNvContentPartPr/>
                <p14:nvPr/>
              </p14:nvContentPartPr>
              <p14:xfrm>
                <a:off x="10622605" y="5051541"/>
                <a:ext cx="27720" cy="123840"/>
              </p14:xfrm>
            </p:contentPart>
          </mc:Choice>
          <mc:Fallback xmlns="">
            <p:pic>
              <p:nvPicPr>
                <p:cNvPr id="268" name="Ink 267">
                  <a:extLst>
                    <a:ext uri="{FF2B5EF4-FFF2-40B4-BE49-F238E27FC236}">
                      <a16:creationId xmlns:a16="http://schemas.microsoft.com/office/drawing/2014/main" id="{0D1F6CB8-5B97-4FA6-8122-D1B2B39078D0}"/>
                    </a:ext>
                  </a:extLst>
                </p:cNvPr>
                <p:cNvPicPr/>
                <p:nvPr/>
              </p:nvPicPr>
              <p:blipFill>
                <a:blip r:embed="rId209"/>
                <a:stretch>
                  <a:fillRect/>
                </a:stretch>
              </p:blipFill>
              <p:spPr>
                <a:xfrm>
                  <a:off x="10613605" y="5042541"/>
                  <a:ext cx="453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69" name="Ink 268">
                  <a:extLst>
                    <a:ext uri="{FF2B5EF4-FFF2-40B4-BE49-F238E27FC236}">
                      <a16:creationId xmlns:a16="http://schemas.microsoft.com/office/drawing/2014/main" id="{9377CD96-645F-430A-B667-144A60493FC7}"/>
                    </a:ext>
                  </a:extLst>
                </p14:cNvPr>
                <p14:cNvContentPartPr/>
                <p14:nvPr/>
              </p14:nvContentPartPr>
              <p14:xfrm>
                <a:off x="10622605" y="5028501"/>
                <a:ext cx="360" cy="14040"/>
              </p14:xfrm>
            </p:contentPart>
          </mc:Choice>
          <mc:Fallback xmlns="">
            <p:pic>
              <p:nvPicPr>
                <p:cNvPr id="269" name="Ink 268">
                  <a:extLst>
                    <a:ext uri="{FF2B5EF4-FFF2-40B4-BE49-F238E27FC236}">
                      <a16:creationId xmlns:a16="http://schemas.microsoft.com/office/drawing/2014/main" id="{9377CD96-645F-430A-B667-144A60493FC7}"/>
                    </a:ext>
                  </a:extLst>
                </p:cNvPr>
                <p:cNvPicPr/>
                <p:nvPr/>
              </p:nvPicPr>
              <p:blipFill>
                <a:blip r:embed="rId211"/>
                <a:stretch>
                  <a:fillRect/>
                </a:stretch>
              </p:blipFill>
              <p:spPr>
                <a:xfrm>
                  <a:off x="10613605" y="5019861"/>
                  <a:ext cx="18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70" name="Ink 269">
                  <a:extLst>
                    <a:ext uri="{FF2B5EF4-FFF2-40B4-BE49-F238E27FC236}">
                      <a16:creationId xmlns:a16="http://schemas.microsoft.com/office/drawing/2014/main" id="{586EDC45-7F86-4930-883B-1E8EB0B06A62}"/>
                    </a:ext>
                  </a:extLst>
                </p14:cNvPr>
                <p14:cNvContentPartPr/>
                <p14:nvPr/>
              </p14:nvContentPartPr>
              <p14:xfrm>
                <a:off x="10718725" y="5001861"/>
                <a:ext cx="120960" cy="189360"/>
              </p14:xfrm>
            </p:contentPart>
          </mc:Choice>
          <mc:Fallback xmlns="">
            <p:pic>
              <p:nvPicPr>
                <p:cNvPr id="270" name="Ink 269">
                  <a:extLst>
                    <a:ext uri="{FF2B5EF4-FFF2-40B4-BE49-F238E27FC236}">
                      <a16:creationId xmlns:a16="http://schemas.microsoft.com/office/drawing/2014/main" id="{586EDC45-7F86-4930-883B-1E8EB0B06A62}"/>
                    </a:ext>
                  </a:extLst>
                </p:cNvPr>
                <p:cNvPicPr/>
                <p:nvPr/>
              </p:nvPicPr>
              <p:blipFill>
                <a:blip r:embed="rId213"/>
                <a:stretch>
                  <a:fillRect/>
                </a:stretch>
              </p:blipFill>
              <p:spPr>
                <a:xfrm>
                  <a:off x="10710085" y="4993221"/>
                  <a:ext cx="1386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77" name="Ink 276">
                  <a:extLst>
                    <a:ext uri="{FF2B5EF4-FFF2-40B4-BE49-F238E27FC236}">
                      <a16:creationId xmlns:a16="http://schemas.microsoft.com/office/drawing/2014/main" id="{B506FB9D-5905-4542-A365-85A380E6B936}"/>
                    </a:ext>
                  </a:extLst>
                </p14:cNvPr>
                <p14:cNvContentPartPr/>
                <p14:nvPr/>
              </p14:nvContentPartPr>
              <p14:xfrm>
                <a:off x="9319045" y="5524941"/>
                <a:ext cx="150840" cy="241200"/>
              </p14:xfrm>
            </p:contentPart>
          </mc:Choice>
          <mc:Fallback xmlns="">
            <p:pic>
              <p:nvPicPr>
                <p:cNvPr id="277" name="Ink 276">
                  <a:extLst>
                    <a:ext uri="{FF2B5EF4-FFF2-40B4-BE49-F238E27FC236}">
                      <a16:creationId xmlns:a16="http://schemas.microsoft.com/office/drawing/2014/main" id="{B506FB9D-5905-4542-A365-85A380E6B936}"/>
                    </a:ext>
                  </a:extLst>
                </p:cNvPr>
                <p:cNvPicPr/>
                <p:nvPr/>
              </p:nvPicPr>
              <p:blipFill>
                <a:blip r:embed="rId215"/>
                <a:stretch>
                  <a:fillRect/>
                </a:stretch>
              </p:blipFill>
              <p:spPr>
                <a:xfrm>
                  <a:off x="9310045" y="5515941"/>
                  <a:ext cx="1684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78" name="Ink 277">
                  <a:extLst>
                    <a:ext uri="{FF2B5EF4-FFF2-40B4-BE49-F238E27FC236}">
                      <a16:creationId xmlns:a16="http://schemas.microsoft.com/office/drawing/2014/main" id="{E6106047-E6BE-43DC-82E4-BF97149CCB10}"/>
                    </a:ext>
                  </a:extLst>
                </p14:cNvPr>
                <p14:cNvContentPartPr/>
                <p14:nvPr/>
              </p14:nvContentPartPr>
              <p14:xfrm>
                <a:off x="9495445" y="5628981"/>
                <a:ext cx="137880" cy="123480"/>
              </p14:xfrm>
            </p:contentPart>
          </mc:Choice>
          <mc:Fallback xmlns="">
            <p:pic>
              <p:nvPicPr>
                <p:cNvPr id="278" name="Ink 277">
                  <a:extLst>
                    <a:ext uri="{FF2B5EF4-FFF2-40B4-BE49-F238E27FC236}">
                      <a16:creationId xmlns:a16="http://schemas.microsoft.com/office/drawing/2014/main" id="{E6106047-E6BE-43DC-82E4-BF97149CCB10}"/>
                    </a:ext>
                  </a:extLst>
                </p:cNvPr>
                <p:cNvPicPr/>
                <p:nvPr/>
              </p:nvPicPr>
              <p:blipFill>
                <a:blip r:embed="rId217"/>
                <a:stretch>
                  <a:fillRect/>
                </a:stretch>
              </p:blipFill>
              <p:spPr>
                <a:xfrm>
                  <a:off x="9486805" y="5620341"/>
                  <a:ext cx="1555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79" name="Ink 278">
                  <a:extLst>
                    <a:ext uri="{FF2B5EF4-FFF2-40B4-BE49-F238E27FC236}">
                      <a16:creationId xmlns:a16="http://schemas.microsoft.com/office/drawing/2014/main" id="{8E26659E-C711-4C5F-9349-68F473BA170E}"/>
                    </a:ext>
                  </a:extLst>
                </p14:cNvPr>
                <p14:cNvContentPartPr/>
                <p14:nvPr/>
              </p14:nvContentPartPr>
              <p14:xfrm>
                <a:off x="9648445" y="5607021"/>
                <a:ext cx="120960" cy="105480"/>
              </p14:xfrm>
            </p:contentPart>
          </mc:Choice>
          <mc:Fallback xmlns="">
            <p:pic>
              <p:nvPicPr>
                <p:cNvPr id="279" name="Ink 278">
                  <a:extLst>
                    <a:ext uri="{FF2B5EF4-FFF2-40B4-BE49-F238E27FC236}">
                      <a16:creationId xmlns:a16="http://schemas.microsoft.com/office/drawing/2014/main" id="{8E26659E-C711-4C5F-9349-68F473BA170E}"/>
                    </a:ext>
                  </a:extLst>
                </p:cNvPr>
                <p:cNvPicPr/>
                <p:nvPr/>
              </p:nvPicPr>
              <p:blipFill>
                <a:blip r:embed="rId219"/>
                <a:stretch>
                  <a:fillRect/>
                </a:stretch>
              </p:blipFill>
              <p:spPr>
                <a:xfrm>
                  <a:off x="9639805" y="5598021"/>
                  <a:ext cx="1386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80" name="Ink 279">
                  <a:extLst>
                    <a:ext uri="{FF2B5EF4-FFF2-40B4-BE49-F238E27FC236}">
                      <a16:creationId xmlns:a16="http://schemas.microsoft.com/office/drawing/2014/main" id="{9DE80E66-1175-4B41-AD51-871E45B00E3E}"/>
                    </a:ext>
                  </a:extLst>
                </p14:cNvPr>
                <p14:cNvContentPartPr/>
                <p14:nvPr/>
              </p14:nvContentPartPr>
              <p14:xfrm>
                <a:off x="9773725" y="5502261"/>
                <a:ext cx="538200" cy="184320"/>
              </p14:xfrm>
            </p:contentPart>
          </mc:Choice>
          <mc:Fallback xmlns="">
            <p:pic>
              <p:nvPicPr>
                <p:cNvPr id="280" name="Ink 279">
                  <a:extLst>
                    <a:ext uri="{FF2B5EF4-FFF2-40B4-BE49-F238E27FC236}">
                      <a16:creationId xmlns:a16="http://schemas.microsoft.com/office/drawing/2014/main" id="{9DE80E66-1175-4B41-AD51-871E45B00E3E}"/>
                    </a:ext>
                  </a:extLst>
                </p:cNvPr>
                <p:cNvPicPr/>
                <p:nvPr/>
              </p:nvPicPr>
              <p:blipFill>
                <a:blip r:embed="rId221"/>
                <a:stretch>
                  <a:fillRect/>
                </a:stretch>
              </p:blipFill>
              <p:spPr>
                <a:xfrm>
                  <a:off x="9764725" y="5493261"/>
                  <a:ext cx="5558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81" name="Ink 280">
                  <a:extLst>
                    <a:ext uri="{FF2B5EF4-FFF2-40B4-BE49-F238E27FC236}">
                      <a16:creationId xmlns:a16="http://schemas.microsoft.com/office/drawing/2014/main" id="{73092EBF-E1F3-47A8-A8BC-40DBF81D8D50}"/>
                    </a:ext>
                  </a:extLst>
                </p14:cNvPr>
                <p14:cNvContentPartPr/>
                <p14:nvPr/>
              </p14:nvContentPartPr>
              <p14:xfrm>
                <a:off x="10448365" y="5365821"/>
                <a:ext cx="158040" cy="213480"/>
              </p14:xfrm>
            </p:contentPart>
          </mc:Choice>
          <mc:Fallback xmlns="">
            <p:pic>
              <p:nvPicPr>
                <p:cNvPr id="281" name="Ink 280">
                  <a:extLst>
                    <a:ext uri="{FF2B5EF4-FFF2-40B4-BE49-F238E27FC236}">
                      <a16:creationId xmlns:a16="http://schemas.microsoft.com/office/drawing/2014/main" id="{73092EBF-E1F3-47A8-A8BC-40DBF81D8D50}"/>
                    </a:ext>
                  </a:extLst>
                </p:cNvPr>
                <p:cNvPicPr/>
                <p:nvPr/>
              </p:nvPicPr>
              <p:blipFill>
                <a:blip r:embed="rId223"/>
                <a:stretch>
                  <a:fillRect/>
                </a:stretch>
              </p:blipFill>
              <p:spPr>
                <a:xfrm>
                  <a:off x="10439365" y="5357181"/>
                  <a:ext cx="1756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82" name="Ink 281">
                  <a:extLst>
                    <a:ext uri="{FF2B5EF4-FFF2-40B4-BE49-F238E27FC236}">
                      <a16:creationId xmlns:a16="http://schemas.microsoft.com/office/drawing/2014/main" id="{1ADACD4B-2A3F-4F0C-8DD3-0FE523F425CD}"/>
                    </a:ext>
                  </a:extLst>
                </p14:cNvPr>
                <p14:cNvContentPartPr/>
                <p14:nvPr/>
              </p14:nvContentPartPr>
              <p14:xfrm>
                <a:off x="10690285" y="5417661"/>
                <a:ext cx="83880" cy="117000"/>
              </p14:xfrm>
            </p:contentPart>
          </mc:Choice>
          <mc:Fallback xmlns="">
            <p:pic>
              <p:nvPicPr>
                <p:cNvPr id="282" name="Ink 281">
                  <a:extLst>
                    <a:ext uri="{FF2B5EF4-FFF2-40B4-BE49-F238E27FC236}">
                      <a16:creationId xmlns:a16="http://schemas.microsoft.com/office/drawing/2014/main" id="{1ADACD4B-2A3F-4F0C-8DD3-0FE523F425CD}"/>
                    </a:ext>
                  </a:extLst>
                </p:cNvPr>
                <p:cNvPicPr/>
                <p:nvPr/>
              </p:nvPicPr>
              <p:blipFill>
                <a:blip r:embed="rId225"/>
                <a:stretch>
                  <a:fillRect/>
                </a:stretch>
              </p:blipFill>
              <p:spPr>
                <a:xfrm>
                  <a:off x="10681285" y="5408661"/>
                  <a:ext cx="101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83" name="Ink 282">
                  <a:extLst>
                    <a:ext uri="{FF2B5EF4-FFF2-40B4-BE49-F238E27FC236}">
                      <a16:creationId xmlns:a16="http://schemas.microsoft.com/office/drawing/2014/main" id="{6E7177D4-C93C-4FB6-B500-2C84A8E5BD3D}"/>
                    </a:ext>
                  </a:extLst>
                </p14:cNvPr>
                <p14:cNvContentPartPr/>
                <p14:nvPr/>
              </p14:nvContentPartPr>
              <p14:xfrm>
                <a:off x="10810885" y="5339901"/>
                <a:ext cx="164160" cy="186840"/>
              </p14:xfrm>
            </p:contentPart>
          </mc:Choice>
          <mc:Fallback xmlns="">
            <p:pic>
              <p:nvPicPr>
                <p:cNvPr id="283" name="Ink 282">
                  <a:extLst>
                    <a:ext uri="{FF2B5EF4-FFF2-40B4-BE49-F238E27FC236}">
                      <a16:creationId xmlns:a16="http://schemas.microsoft.com/office/drawing/2014/main" id="{6E7177D4-C93C-4FB6-B500-2C84A8E5BD3D}"/>
                    </a:ext>
                  </a:extLst>
                </p:cNvPr>
                <p:cNvPicPr/>
                <p:nvPr/>
              </p:nvPicPr>
              <p:blipFill>
                <a:blip r:embed="rId227"/>
                <a:stretch>
                  <a:fillRect/>
                </a:stretch>
              </p:blipFill>
              <p:spPr>
                <a:xfrm>
                  <a:off x="10802245" y="5330901"/>
                  <a:ext cx="181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84" name="Ink 283">
                  <a:extLst>
                    <a:ext uri="{FF2B5EF4-FFF2-40B4-BE49-F238E27FC236}">
                      <a16:creationId xmlns:a16="http://schemas.microsoft.com/office/drawing/2014/main" id="{1F19F671-28E6-4AEB-B7AC-697B9EB5BFC1}"/>
                    </a:ext>
                  </a:extLst>
                </p14:cNvPr>
                <p14:cNvContentPartPr/>
                <p14:nvPr/>
              </p14:nvContentPartPr>
              <p14:xfrm>
                <a:off x="11026165" y="5309301"/>
                <a:ext cx="185400" cy="146160"/>
              </p14:xfrm>
            </p:contentPart>
          </mc:Choice>
          <mc:Fallback xmlns="">
            <p:pic>
              <p:nvPicPr>
                <p:cNvPr id="284" name="Ink 283">
                  <a:extLst>
                    <a:ext uri="{FF2B5EF4-FFF2-40B4-BE49-F238E27FC236}">
                      <a16:creationId xmlns:a16="http://schemas.microsoft.com/office/drawing/2014/main" id="{1F19F671-28E6-4AEB-B7AC-697B9EB5BFC1}"/>
                    </a:ext>
                  </a:extLst>
                </p:cNvPr>
                <p:cNvPicPr/>
                <p:nvPr/>
              </p:nvPicPr>
              <p:blipFill>
                <a:blip r:embed="rId229"/>
                <a:stretch>
                  <a:fillRect/>
                </a:stretch>
              </p:blipFill>
              <p:spPr>
                <a:xfrm>
                  <a:off x="11017165" y="5300301"/>
                  <a:ext cx="2030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85" name="Ink 284">
                  <a:extLst>
                    <a:ext uri="{FF2B5EF4-FFF2-40B4-BE49-F238E27FC236}">
                      <a16:creationId xmlns:a16="http://schemas.microsoft.com/office/drawing/2014/main" id="{16F49788-7A1F-4568-82FC-B340021268F0}"/>
                    </a:ext>
                  </a:extLst>
                </p14:cNvPr>
                <p14:cNvContentPartPr/>
                <p14:nvPr/>
              </p14:nvContentPartPr>
              <p14:xfrm>
                <a:off x="11308765" y="5378421"/>
                <a:ext cx="36720" cy="23040"/>
              </p14:xfrm>
            </p:contentPart>
          </mc:Choice>
          <mc:Fallback xmlns="">
            <p:pic>
              <p:nvPicPr>
                <p:cNvPr id="285" name="Ink 284">
                  <a:extLst>
                    <a:ext uri="{FF2B5EF4-FFF2-40B4-BE49-F238E27FC236}">
                      <a16:creationId xmlns:a16="http://schemas.microsoft.com/office/drawing/2014/main" id="{16F49788-7A1F-4568-82FC-B340021268F0}"/>
                    </a:ext>
                  </a:extLst>
                </p:cNvPr>
                <p:cNvPicPr/>
                <p:nvPr/>
              </p:nvPicPr>
              <p:blipFill>
                <a:blip r:embed="rId231"/>
                <a:stretch>
                  <a:fillRect/>
                </a:stretch>
              </p:blipFill>
              <p:spPr>
                <a:xfrm>
                  <a:off x="11299765" y="5369781"/>
                  <a:ext cx="5436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2">
            <p14:nvContentPartPr>
              <p14:cNvPr id="287" name="Ink 286">
                <a:extLst>
                  <a:ext uri="{FF2B5EF4-FFF2-40B4-BE49-F238E27FC236}">
                    <a16:creationId xmlns:a16="http://schemas.microsoft.com/office/drawing/2014/main" id="{0DE1AB6E-E636-478A-990F-85372FC0D632}"/>
                  </a:ext>
                </a:extLst>
              </p14:cNvPr>
              <p14:cNvContentPartPr/>
              <p14:nvPr/>
            </p14:nvContentPartPr>
            <p14:xfrm>
              <a:off x="8570084" y="6169225"/>
              <a:ext cx="156240" cy="192960"/>
            </p14:xfrm>
          </p:contentPart>
        </mc:Choice>
        <mc:Fallback xmlns="">
          <p:pic>
            <p:nvPicPr>
              <p:cNvPr id="287" name="Ink 286">
                <a:extLst>
                  <a:ext uri="{FF2B5EF4-FFF2-40B4-BE49-F238E27FC236}">
                    <a16:creationId xmlns:a16="http://schemas.microsoft.com/office/drawing/2014/main" id="{0DE1AB6E-E636-478A-990F-85372FC0D632}"/>
                  </a:ext>
                </a:extLst>
              </p:cNvPr>
              <p:cNvPicPr/>
              <p:nvPr/>
            </p:nvPicPr>
            <p:blipFill>
              <a:blip r:embed="rId233"/>
              <a:stretch>
                <a:fillRect/>
              </a:stretch>
            </p:blipFill>
            <p:spPr>
              <a:xfrm>
                <a:off x="8561444" y="6160225"/>
                <a:ext cx="173880" cy="210600"/>
              </a:xfrm>
              <a:prstGeom prst="rect">
                <a:avLst/>
              </a:prstGeom>
            </p:spPr>
          </p:pic>
        </mc:Fallback>
      </mc:AlternateContent>
      <p:grpSp>
        <p:nvGrpSpPr>
          <p:cNvPr id="296" name="Group 295">
            <a:extLst>
              <a:ext uri="{FF2B5EF4-FFF2-40B4-BE49-F238E27FC236}">
                <a16:creationId xmlns:a16="http://schemas.microsoft.com/office/drawing/2014/main" id="{0944BFA2-D5F0-4935-994D-08047CCECF27}"/>
              </a:ext>
            </a:extLst>
          </p:cNvPr>
          <p:cNvGrpSpPr/>
          <p:nvPr/>
        </p:nvGrpSpPr>
        <p:grpSpPr>
          <a:xfrm>
            <a:off x="8779964" y="6130345"/>
            <a:ext cx="768240" cy="183600"/>
            <a:chOff x="8779964" y="6130345"/>
            <a:chExt cx="768240" cy="183600"/>
          </a:xfrm>
        </p:grpSpPr>
        <mc:AlternateContent xmlns:mc="http://schemas.openxmlformats.org/markup-compatibility/2006" xmlns:p14="http://schemas.microsoft.com/office/powerpoint/2010/main">
          <mc:Choice Requires="p14">
            <p:contentPart p14:bwMode="auto" r:id="rId234">
              <p14:nvContentPartPr>
                <p14:cNvPr id="288" name="Ink 287">
                  <a:extLst>
                    <a:ext uri="{FF2B5EF4-FFF2-40B4-BE49-F238E27FC236}">
                      <a16:creationId xmlns:a16="http://schemas.microsoft.com/office/drawing/2014/main" id="{DE69D595-3E6A-4A9D-AD10-C5417BC504C5}"/>
                    </a:ext>
                  </a:extLst>
                </p14:cNvPr>
                <p14:cNvContentPartPr/>
                <p14:nvPr/>
              </p14:nvContentPartPr>
              <p14:xfrm>
                <a:off x="8779964" y="6232945"/>
                <a:ext cx="86760" cy="11160"/>
              </p14:xfrm>
            </p:contentPart>
          </mc:Choice>
          <mc:Fallback xmlns="">
            <p:pic>
              <p:nvPicPr>
                <p:cNvPr id="288" name="Ink 287">
                  <a:extLst>
                    <a:ext uri="{FF2B5EF4-FFF2-40B4-BE49-F238E27FC236}">
                      <a16:creationId xmlns:a16="http://schemas.microsoft.com/office/drawing/2014/main" id="{DE69D595-3E6A-4A9D-AD10-C5417BC504C5}"/>
                    </a:ext>
                  </a:extLst>
                </p:cNvPr>
                <p:cNvPicPr/>
                <p:nvPr/>
              </p:nvPicPr>
              <p:blipFill>
                <a:blip r:embed="rId235"/>
                <a:stretch>
                  <a:fillRect/>
                </a:stretch>
              </p:blipFill>
              <p:spPr>
                <a:xfrm>
                  <a:off x="8770964" y="6224305"/>
                  <a:ext cx="1044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89" name="Ink 288">
                  <a:extLst>
                    <a:ext uri="{FF2B5EF4-FFF2-40B4-BE49-F238E27FC236}">
                      <a16:creationId xmlns:a16="http://schemas.microsoft.com/office/drawing/2014/main" id="{1E912681-24D3-4D96-A2C3-41D93FD6817C}"/>
                    </a:ext>
                  </a:extLst>
                </p14:cNvPr>
                <p14:cNvContentPartPr/>
                <p14:nvPr/>
              </p14:nvContentPartPr>
              <p14:xfrm>
                <a:off x="8830724" y="6172105"/>
                <a:ext cx="50040" cy="99360"/>
              </p14:xfrm>
            </p:contentPart>
          </mc:Choice>
          <mc:Fallback xmlns="">
            <p:pic>
              <p:nvPicPr>
                <p:cNvPr id="289" name="Ink 288">
                  <a:extLst>
                    <a:ext uri="{FF2B5EF4-FFF2-40B4-BE49-F238E27FC236}">
                      <a16:creationId xmlns:a16="http://schemas.microsoft.com/office/drawing/2014/main" id="{1E912681-24D3-4D96-A2C3-41D93FD6817C}"/>
                    </a:ext>
                  </a:extLst>
                </p:cNvPr>
                <p:cNvPicPr/>
                <p:nvPr/>
              </p:nvPicPr>
              <p:blipFill>
                <a:blip r:embed="rId237"/>
                <a:stretch>
                  <a:fillRect/>
                </a:stretch>
              </p:blipFill>
              <p:spPr>
                <a:xfrm>
                  <a:off x="8822084" y="6163105"/>
                  <a:ext cx="676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90" name="Ink 289">
                  <a:extLst>
                    <a:ext uri="{FF2B5EF4-FFF2-40B4-BE49-F238E27FC236}">
                      <a16:creationId xmlns:a16="http://schemas.microsoft.com/office/drawing/2014/main" id="{84CC7E58-3F12-4C4D-A452-0D8A906D8A96}"/>
                    </a:ext>
                  </a:extLst>
                </p14:cNvPr>
                <p14:cNvContentPartPr/>
                <p14:nvPr/>
              </p14:nvContentPartPr>
              <p14:xfrm>
                <a:off x="9000284" y="6183985"/>
                <a:ext cx="101520" cy="10440"/>
              </p14:xfrm>
            </p:contentPart>
          </mc:Choice>
          <mc:Fallback xmlns="">
            <p:pic>
              <p:nvPicPr>
                <p:cNvPr id="290" name="Ink 289">
                  <a:extLst>
                    <a:ext uri="{FF2B5EF4-FFF2-40B4-BE49-F238E27FC236}">
                      <a16:creationId xmlns:a16="http://schemas.microsoft.com/office/drawing/2014/main" id="{84CC7E58-3F12-4C4D-A452-0D8A906D8A96}"/>
                    </a:ext>
                  </a:extLst>
                </p:cNvPr>
                <p:cNvPicPr/>
                <p:nvPr/>
              </p:nvPicPr>
              <p:blipFill>
                <a:blip r:embed="rId239"/>
                <a:stretch>
                  <a:fillRect/>
                </a:stretch>
              </p:blipFill>
              <p:spPr>
                <a:xfrm>
                  <a:off x="8991284" y="6174985"/>
                  <a:ext cx="119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91" name="Ink 290">
                  <a:extLst>
                    <a:ext uri="{FF2B5EF4-FFF2-40B4-BE49-F238E27FC236}">
                      <a16:creationId xmlns:a16="http://schemas.microsoft.com/office/drawing/2014/main" id="{59F8FADA-DB09-4D82-9DFB-1CD7B7C9F74E}"/>
                    </a:ext>
                  </a:extLst>
                </p14:cNvPr>
                <p14:cNvContentPartPr/>
                <p14:nvPr/>
              </p14:nvContentPartPr>
              <p14:xfrm>
                <a:off x="9179564" y="6130345"/>
                <a:ext cx="13320" cy="100080"/>
              </p14:xfrm>
            </p:contentPart>
          </mc:Choice>
          <mc:Fallback xmlns="">
            <p:pic>
              <p:nvPicPr>
                <p:cNvPr id="291" name="Ink 290">
                  <a:extLst>
                    <a:ext uri="{FF2B5EF4-FFF2-40B4-BE49-F238E27FC236}">
                      <a16:creationId xmlns:a16="http://schemas.microsoft.com/office/drawing/2014/main" id="{59F8FADA-DB09-4D82-9DFB-1CD7B7C9F74E}"/>
                    </a:ext>
                  </a:extLst>
                </p:cNvPr>
                <p:cNvPicPr/>
                <p:nvPr/>
              </p:nvPicPr>
              <p:blipFill>
                <a:blip r:embed="rId241"/>
                <a:stretch>
                  <a:fillRect/>
                </a:stretch>
              </p:blipFill>
              <p:spPr>
                <a:xfrm>
                  <a:off x="9170564" y="6121705"/>
                  <a:ext cx="309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92" name="Ink 291">
                  <a:extLst>
                    <a:ext uri="{FF2B5EF4-FFF2-40B4-BE49-F238E27FC236}">
                      <a16:creationId xmlns:a16="http://schemas.microsoft.com/office/drawing/2014/main" id="{EDEB5CCF-77AC-49A9-9AB0-5E086008CF5C}"/>
                    </a:ext>
                  </a:extLst>
                </p14:cNvPr>
                <p14:cNvContentPartPr/>
                <p14:nvPr/>
              </p14:nvContentPartPr>
              <p14:xfrm>
                <a:off x="9251564" y="6195505"/>
                <a:ext cx="12960" cy="45000"/>
              </p14:xfrm>
            </p:contentPart>
          </mc:Choice>
          <mc:Fallback xmlns="">
            <p:pic>
              <p:nvPicPr>
                <p:cNvPr id="292" name="Ink 291">
                  <a:extLst>
                    <a:ext uri="{FF2B5EF4-FFF2-40B4-BE49-F238E27FC236}">
                      <a16:creationId xmlns:a16="http://schemas.microsoft.com/office/drawing/2014/main" id="{EDEB5CCF-77AC-49A9-9AB0-5E086008CF5C}"/>
                    </a:ext>
                  </a:extLst>
                </p:cNvPr>
                <p:cNvPicPr/>
                <p:nvPr/>
              </p:nvPicPr>
              <p:blipFill>
                <a:blip r:embed="rId243"/>
                <a:stretch>
                  <a:fillRect/>
                </a:stretch>
              </p:blipFill>
              <p:spPr>
                <a:xfrm>
                  <a:off x="9242564" y="6186865"/>
                  <a:ext cx="306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93" name="Ink 292">
                  <a:extLst>
                    <a:ext uri="{FF2B5EF4-FFF2-40B4-BE49-F238E27FC236}">
                      <a16:creationId xmlns:a16="http://schemas.microsoft.com/office/drawing/2014/main" id="{C902CD8C-CB3B-45B0-B151-4A7D05AD1ABA}"/>
                    </a:ext>
                  </a:extLst>
                </p14:cNvPr>
                <p14:cNvContentPartPr/>
                <p14:nvPr/>
              </p14:nvContentPartPr>
              <p14:xfrm>
                <a:off x="9318164" y="6158785"/>
                <a:ext cx="81000" cy="106920"/>
              </p14:xfrm>
            </p:contentPart>
          </mc:Choice>
          <mc:Fallback xmlns="">
            <p:pic>
              <p:nvPicPr>
                <p:cNvPr id="293" name="Ink 292">
                  <a:extLst>
                    <a:ext uri="{FF2B5EF4-FFF2-40B4-BE49-F238E27FC236}">
                      <a16:creationId xmlns:a16="http://schemas.microsoft.com/office/drawing/2014/main" id="{C902CD8C-CB3B-45B0-B151-4A7D05AD1ABA}"/>
                    </a:ext>
                  </a:extLst>
                </p:cNvPr>
                <p:cNvPicPr/>
                <p:nvPr/>
              </p:nvPicPr>
              <p:blipFill>
                <a:blip r:embed="rId245"/>
                <a:stretch>
                  <a:fillRect/>
                </a:stretch>
              </p:blipFill>
              <p:spPr>
                <a:xfrm>
                  <a:off x="9309524" y="6149785"/>
                  <a:ext cx="98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94" name="Ink 293">
                  <a:extLst>
                    <a:ext uri="{FF2B5EF4-FFF2-40B4-BE49-F238E27FC236}">
                      <a16:creationId xmlns:a16="http://schemas.microsoft.com/office/drawing/2014/main" id="{3681D165-23C4-44FC-9EEE-BBC71109517A}"/>
                    </a:ext>
                  </a:extLst>
                </p14:cNvPr>
                <p14:cNvContentPartPr/>
                <p14:nvPr/>
              </p14:nvContentPartPr>
              <p14:xfrm>
                <a:off x="9436244" y="6167065"/>
                <a:ext cx="55080" cy="146880"/>
              </p14:xfrm>
            </p:contentPart>
          </mc:Choice>
          <mc:Fallback xmlns="">
            <p:pic>
              <p:nvPicPr>
                <p:cNvPr id="294" name="Ink 293">
                  <a:extLst>
                    <a:ext uri="{FF2B5EF4-FFF2-40B4-BE49-F238E27FC236}">
                      <a16:creationId xmlns:a16="http://schemas.microsoft.com/office/drawing/2014/main" id="{3681D165-23C4-44FC-9EEE-BBC71109517A}"/>
                    </a:ext>
                  </a:extLst>
                </p:cNvPr>
                <p:cNvPicPr/>
                <p:nvPr/>
              </p:nvPicPr>
              <p:blipFill>
                <a:blip r:embed="rId247"/>
                <a:stretch>
                  <a:fillRect/>
                </a:stretch>
              </p:blipFill>
              <p:spPr>
                <a:xfrm>
                  <a:off x="9427604" y="6158065"/>
                  <a:ext cx="72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95" name="Ink 294">
                  <a:extLst>
                    <a:ext uri="{FF2B5EF4-FFF2-40B4-BE49-F238E27FC236}">
                      <a16:creationId xmlns:a16="http://schemas.microsoft.com/office/drawing/2014/main" id="{26348145-247B-4D3A-A8A8-AE28CE614726}"/>
                    </a:ext>
                  </a:extLst>
                </p14:cNvPr>
                <p14:cNvContentPartPr/>
                <p14:nvPr/>
              </p14:nvContentPartPr>
              <p14:xfrm>
                <a:off x="9453524" y="6147985"/>
                <a:ext cx="94680" cy="12600"/>
              </p14:xfrm>
            </p:contentPart>
          </mc:Choice>
          <mc:Fallback xmlns="">
            <p:pic>
              <p:nvPicPr>
                <p:cNvPr id="295" name="Ink 294">
                  <a:extLst>
                    <a:ext uri="{FF2B5EF4-FFF2-40B4-BE49-F238E27FC236}">
                      <a16:creationId xmlns:a16="http://schemas.microsoft.com/office/drawing/2014/main" id="{26348145-247B-4D3A-A8A8-AE28CE614726}"/>
                    </a:ext>
                  </a:extLst>
                </p:cNvPr>
                <p:cNvPicPr/>
                <p:nvPr/>
              </p:nvPicPr>
              <p:blipFill>
                <a:blip r:embed="rId249"/>
                <a:stretch>
                  <a:fillRect/>
                </a:stretch>
              </p:blipFill>
              <p:spPr>
                <a:xfrm>
                  <a:off x="9444884" y="6138985"/>
                  <a:ext cx="112320" cy="30240"/>
                </a:xfrm>
                <a:prstGeom prst="rect">
                  <a:avLst/>
                </a:prstGeom>
              </p:spPr>
            </p:pic>
          </mc:Fallback>
        </mc:AlternateContent>
      </p:grpSp>
    </p:spTree>
    <p:extLst>
      <p:ext uri="{BB962C8B-B14F-4D97-AF65-F5344CB8AC3E}">
        <p14:creationId xmlns:p14="http://schemas.microsoft.com/office/powerpoint/2010/main" val="813127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7A0C6C-7136-49E0-9595-1C9671D6FA8B}"/>
              </a:ext>
            </a:extLst>
          </p:cNvPr>
          <p:cNvSpPr>
            <a:spLocks noGrp="1"/>
          </p:cNvSpPr>
          <p:nvPr>
            <p:ph type="body" sz="quarter" idx="10"/>
          </p:nvPr>
        </p:nvSpPr>
        <p:spPr/>
        <p:txBody>
          <a:bodyPr/>
          <a:lstStyle/>
          <a:p>
            <a:r>
              <a:rPr lang="en-US" sz="2400" dirty="0"/>
              <a:t>Speculation on #1 momentum using geometric Brownian motion</a:t>
            </a:r>
          </a:p>
        </p:txBody>
      </p:sp>
      <p:pic>
        <p:nvPicPr>
          <p:cNvPr id="3" name="Picture 2">
            <a:extLst>
              <a:ext uri="{FF2B5EF4-FFF2-40B4-BE49-F238E27FC236}">
                <a16:creationId xmlns:a16="http://schemas.microsoft.com/office/drawing/2014/main" id="{E4D2CC71-8D6C-4AD1-ABAB-960297F66EBA}"/>
              </a:ext>
            </a:extLst>
          </p:cNvPr>
          <p:cNvPicPr>
            <a:picLocks noChangeAspect="1"/>
          </p:cNvPicPr>
          <p:nvPr/>
        </p:nvPicPr>
        <p:blipFill>
          <a:blip r:embed="rId2"/>
          <a:stretch>
            <a:fillRect/>
          </a:stretch>
        </p:blipFill>
        <p:spPr>
          <a:xfrm>
            <a:off x="576430" y="3860645"/>
            <a:ext cx="10651864" cy="2657846"/>
          </a:xfrm>
          <a:prstGeom prst="rect">
            <a:avLst/>
          </a:prstGeom>
        </p:spPr>
      </p:pic>
      <p:pic>
        <p:nvPicPr>
          <p:cNvPr id="4" name="Picture 3">
            <a:extLst>
              <a:ext uri="{FF2B5EF4-FFF2-40B4-BE49-F238E27FC236}">
                <a16:creationId xmlns:a16="http://schemas.microsoft.com/office/drawing/2014/main" id="{31CD4B46-A7D6-4A06-9E0D-99BBFFB26409}"/>
              </a:ext>
            </a:extLst>
          </p:cNvPr>
          <p:cNvPicPr>
            <a:picLocks noChangeAspect="1"/>
          </p:cNvPicPr>
          <p:nvPr/>
        </p:nvPicPr>
        <p:blipFill>
          <a:blip r:embed="rId3"/>
          <a:stretch>
            <a:fillRect/>
          </a:stretch>
        </p:blipFill>
        <p:spPr>
          <a:xfrm>
            <a:off x="1079026" y="1248991"/>
            <a:ext cx="9554908" cy="2638793"/>
          </a:xfrm>
          <a:prstGeom prst="rect">
            <a:avLst/>
          </a:prstGeom>
        </p:spPr>
      </p:pic>
      <p:grpSp>
        <p:nvGrpSpPr>
          <p:cNvPr id="49" name="Group 48">
            <a:extLst>
              <a:ext uri="{FF2B5EF4-FFF2-40B4-BE49-F238E27FC236}">
                <a16:creationId xmlns:a16="http://schemas.microsoft.com/office/drawing/2014/main" id="{9E291E30-952C-4706-B0F0-4C8E0CFF7803}"/>
              </a:ext>
            </a:extLst>
          </p:cNvPr>
          <p:cNvGrpSpPr/>
          <p:nvPr/>
        </p:nvGrpSpPr>
        <p:grpSpPr>
          <a:xfrm>
            <a:off x="10270165" y="4790541"/>
            <a:ext cx="729000" cy="1368360"/>
            <a:chOff x="10270165" y="4790541"/>
            <a:chExt cx="729000" cy="1368360"/>
          </a:xfrm>
        </p:grpSpPr>
        <mc:AlternateContent xmlns:mc="http://schemas.openxmlformats.org/markup-compatibility/2006" xmlns:p14="http://schemas.microsoft.com/office/powerpoint/2010/main">
          <mc:Choice Requires="p14">
            <p:contentPart p14:bwMode="auto" r:id="rId4">
              <p14:nvContentPartPr>
                <p14:cNvPr id="46" name="Ink 45">
                  <a:extLst>
                    <a:ext uri="{FF2B5EF4-FFF2-40B4-BE49-F238E27FC236}">
                      <a16:creationId xmlns:a16="http://schemas.microsoft.com/office/drawing/2014/main" id="{F4EF10EB-1F18-47B5-8079-D2E847B38A9E}"/>
                    </a:ext>
                  </a:extLst>
                </p14:cNvPr>
                <p14:cNvContentPartPr/>
                <p14:nvPr/>
              </p14:nvContentPartPr>
              <p14:xfrm>
                <a:off x="10270165" y="5323701"/>
                <a:ext cx="729000" cy="835200"/>
              </p14:xfrm>
            </p:contentPart>
          </mc:Choice>
          <mc:Fallback xmlns="">
            <p:pic>
              <p:nvPicPr>
                <p:cNvPr id="46" name="Ink 45">
                  <a:extLst>
                    <a:ext uri="{FF2B5EF4-FFF2-40B4-BE49-F238E27FC236}">
                      <a16:creationId xmlns:a16="http://schemas.microsoft.com/office/drawing/2014/main" id="{F4EF10EB-1F18-47B5-8079-D2E847B38A9E}"/>
                    </a:ext>
                  </a:extLst>
                </p:cNvPr>
                <p:cNvPicPr/>
                <p:nvPr/>
              </p:nvPicPr>
              <p:blipFill>
                <a:blip r:embed="rId5"/>
                <a:stretch>
                  <a:fillRect/>
                </a:stretch>
              </p:blipFill>
              <p:spPr>
                <a:xfrm>
                  <a:off x="10261165" y="5314701"/>
                  <a:ext cx="746640" cy="85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7" name="Ink 46">
                  <a:extLst>
                    <a:ext uri="{FF2B5EF4-FFF2-40B4-BE49-F238E27FC236}">
                      <a16:creationId xmlns:a16="http://schemas.microsoft.com/office/drawing/2014/main" id="{2F3B29B0-4C98-4397-A7B5-508B1E601A1B}"/>
                    </a:ext>
                  </a:extLst>
                </p14:cNvPr>
                <p14:cNvContentPartPr/>
                <p14:nvPr/>
              </p14:nvContentPartPr>
              <p14:xfrm>
                <a:off x="10621525" y="4820421"/>
                <a:ext cx="40320" cy="504360"/>
              </p14:xfrm>
            </p:contentPart>
          </mc:Choice>
          <mc:Fallback xmlns="">
            <p:pic>
              <p:nvPicPr>
                <p:cNvPr id="47" name="Ink 46">
                  <a:extLst>
                    <a:ext uri="{FF2B5EF4-FFF2-40B4-BE49-F238E27FC236}">
                      <a16:creationId xmlns:a16="http://schemas.microsoft.com/office/drawing/2014/main" id="{2F3B29B0-4C98-4397-A7B5-508B1E601A1B}"/>
                    </a:ext>
                  </a:extLst>
                </p:cNvPr>
                <p:cNvPicPr/>
                <p:nvPr/>
              </p:nvPicPr>
              <p:blipFill>
                <a:blip r:embed="rId7"/>
                <a:stretch>
                  <a:fillRect/>
                </a:stretch>
              </p:blipFill>
              <p:spPr>
                <a:xfrm>
                  <a:off x="10612885" y="4811781"/>
                  <a:ext cx="5796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a16="http://schemas.microsoft.com/office/drawing/2014/main" id="{F37ECC9C-5100-41E6-8FAD-D73CDF8979C1}"/>
                    </a:ext>
                  </a:extLst>
                </p14:cNvPr>
                <p14:cNvContentPartPr/>
                <p14:nvPr/>
              </p14:nvContentPartPr>
              <p14:xfrm>
                <a:off x="10559245" y="4790541"/>
                <a:ext cx="234720" cy="120600"/>
              </p14:xfrm>
            </p:contentPart>
          </mc:Choice>
          <mc:Fallback xmlns="">
            <p:pic>
              <p:nvPicPr>
                <p:cNvPr id="48" name="Ink 47">
                  <a:extLst>
                    <a:ext uri="{FF2B5EF4-FFF2-40B4-BE49-F238E27FC236}">
                      <a16:creationId xmlns:a16="http://schemas.microsoft.com/office/drawing/2014/main" id="{F37ECC9C-5100-41E6-8FAD-D73CDF8979C1}"/>
                    </a:ext>
                  </a:extLst>
                </p:cNvPr>
                <p:cNvPicPr/>
                <p:nvPr/>
              </p:nvPicPr>
              <p:blipFill>
                <a:blip r:embed="rId9"/>
                <a:stretch>
                  <a:fillRect/>
                </a:stretch>
              </p:blipFill>
              <p:spPr>
                <a:xfrm>
                  <a:off x="10550605" y="4781541"/>
                  <a:ext cx="252360" cy="138240"/>
                </a:xfrm>
                <a:prstGeom prst="rect">
                  <a:avLst/>
                </a:prstGeom>
              </p:spPr>
            </p:pic>
          </mc:Fallback>
        </mc:AlternateContent>
      </p:grpSp>
      <p:grpSp>
        <p:nvGrpSpPr>
          <p:cNvPr id="83" name="Group 82">
            <a:extLst>
              <a:ext uri="{FF2B5EF4-FFF2-40B4-BE49-F238E27FC236}">
                <a16:creationId xmlns:a16="http://schemas.microsoft.com/office/drawing/2014/main" id="{0682CDEE-73BA-4B92-B445-59313E6D5041}"/>
              </a:ext>
            </a:extLst>
          </p:cNvPr>
          <p:cNvGrpSpPr/>
          <p:nvPr/>
        </p:nvGrpSpPr>
        <p:grpSpPr>
          <a:xfrm>
            <a:off x="10283485" y="4033821"/>
            <a:ext cx="1653120" cy="614880"/>
            <a:chOff x="10283485" y="4033821"/>
            <a:chExt cx="1653120" cy="614880"/>
          </a:xfrm>
        </p:grpSpPr>
        <mc:AlternateContent xmlns:mc="http://schemas.openxmlformats.org/markup-compatibility/2006" xmlns:p14="http://schemas.microsoft.com/office/powerpoint/2010/main">
          <mc:Choice Requires="p14">
            <p:contentPart p14:bwMode="auto" r:id="rId10">
              <p14:nvContentPartPr>
                <p14:cNvPr id="63" name="Ink 62">
                  <a:extLst>
                    <a:ext uri="{FF2B5EF4-FFF2-40B4-BE49-F238E27FC236}">
                      <a16:creationId xmlns:a16="http://schemas.microsoft.com/office/drawing/2014/main" id="{8AB4F837-89DE-4FB3-B0D8-3CC2EDE7A277}"/>
                    </a:ext>
                  </a:extLst>
                </p14:cNvPr>
                <p14:cNvContentPartPr/>
                <p14:nvPr/>
              </p14:nvContentPartPr>
              <p14:xfrm>
                <a:off x="10420645" y="4033821"/>
                <a:ext cx="144720" cy="306360"/>
              </p14:xfrm>
            </p:contentPart>
          </mc:Choice>
          <mc:Fallback xmlns="">
            <p:pic>
              <p:nvPicPr>
                <p:cNvPr id="63" name="Ink 62">
                  <a:extLst>
                    <a:ext uri="{FF2B5EF4-FFF2-40B4-BE49-F238E27FC236}">
                      <a16:creationId xmlns:a16="http://schemas.microsoft.com/office/drawing/2014/main" id="{8AB4F837-89DE-4FB3-B0D8-3CC2EDE7A277}"/>
                    </a:ext>
                  </a:extLst>
                </p:cNvPr>
                <p:cNvPicPr/>
                <p:nvPr/>
              </p:nvPicPr>
              <p:blipFill>
                <a:blip r:embed="rId11"/>
                <a:stretch>
                  <a:fillRect/>
                </a:stretch>
              </p:blipFill>
              <p:spPr>
                <a:xfrm>
                  <a:off x="10411645" y="4024821"/>
                  <a:ext cx="1623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4" name="Ink 63">
                  <a:extLst>
                    <a:ext uri="{FF2B5EF4-FFF2-40B4-BE49-F238E27FC236}">
                      <a16:creationId xmlns:a16="http://schemas.microsoft.com/office/drawing/2014/main" id="{59B494C0-8819-4810-A318-71417AD8874B}"/>
                    </a:ext>
                  </a:extLst>
                </p14:cNvPr>
                <p14:cNvContentPartPr/>
                <p14:nvPr/>
              </p14:nvContentPartPr>
              <p14:xfrm>
                <a:off x="10582285" y="4245861"/>
                <a:ext cx="24120" cy="60120"/>
              </p14:xfrm>
            </p:contentPart>
          </mc:Choice>
          <mc:Fallback xmlns="">
            <p:pic>
              <p:nvPicPr>
                <p:cNvPr id="64" name="Ink 63">
                  <a:extLst>
                    <a:ext uri="{FF2B5EF4-FFF2-40B4-BE49-F238E27FC236}">
                      <a16:creationId xmlns:a16="http://schemas.microsoft.com/office/drawing/2014/main" id="{59B494C0-8819-4810-A318-71417AD8874B}"/>
                    </a:ext>
                  </a:extLst>
                </p:cNvPr>
                <p:cNvPicPr/>
                <p:nvPr/>
              </p:nvPicPr>
              <p:blipFill>
                <a:blip r:embed="rId13"/>
                <a:stretch>
                  <a:fillRect/>
                </a:stretch>
              </p:blipFill>
              <p:spPr>
                <a:xfrm>
                  <a:off x="10573645" y="4236861"/>
                  <a:ext cx="417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5" name="Ink 64">
                  <a:extLst>
                    <a:ext uri="{FF2B5EF4-FFF2-40B4-BE49-F238E27FC236}">
                      <a16:creationId xmlns:a16="http://schemas.microsoft.com/office/drawing/2014/main" id="{4C8A5CB8-3CEB-45E2-B1CE-9E22503043D3}"/>
                    </a:ext>
                  </a:extLst>
                </p14:cNvPr>
                <p14:cNvContentPartPr/>
                <p14:nvPr/>
              </p14:nvContentPartPr>
              <p14:xfrm>
                <a:off x="10622605" y="4190781"/>
                <a:ext cx="19080" cy="18000"/>
              </p14:xfrm>
            </p:contentPart>
          </mc:Choice>
          <mc:Fallback xmlns="">
            <p:pic>
              <p:nvPicPr>
                <p:cNvPr id="65" name="Ink 64">
                  <a:extLst>
                    <a:ext uri="{FF2B5EF4-FFF2-40B4-BE49-F238E27FC236}">
                      <a16:creationId xmlns:a16="http://schemas.microsoft.com/office/drawing/2014/main" id="{4C8A5CB8-3CEB-45E2-B1CE-9E22503043D3}"/>
                    </a:ext>
                  </a:extLst>
                </p:cNvPr>
                <p:cNvPicPr/>
                <p:nvPr/>
              </p:nvPicPr>
              <p:blipFill>
                <a:blip r:embed="rId15"/>
                <a:stretch>
                  <a:fillRect/>
                </a:stretch>
              </p:blipFill>
              <p:spPr>
                <a:xfrm>
                  <a:off x="10613605" y="4182141"/>
                  <a:ext cx="367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5">
                  <a:extLst>
                    <a:ext uri="{FF2B5EF4-FFF2-40B4-BE49-F238E27FC236}">
                      <a16:creationId xmlns:a16="http://schemas.microsoft.com/office/drawing/2014/main" id="{064D07EC-95AD-41AA-8C10-6DF1AFADE60A}"/>
                    </a:ext>
                  </a:extLst>
                </p14:cNvPr>
                <p14:cNvContentPartPr/>
                <p14:nvPr/>
              </p14:nvContentPartPr>
              <p14:xfrm>
                <a:off x="10650685" y="4208421"/>
                <a:ext cx="133560" cy="183960"/>
              </p14:xfrm>
            </p:contentPart>
          </mc:Choice>
          <mc:Fallback xmlns="">
            <p:pic>
              <p:nvPicPr>
                <p:cNvPr id="66" name="Ink 65">
                  <a:extLst>
                    <a:ext uri="{FF2B5EF4-FFF2-40B4-BE49-F238E27FC236}">
                      <a16:creationId xmlns:a16="http://schemas.microsoft.com/office/drawing/2014/main" id="{064D07EC-95AD-41AA-8C10-6DF1AFADE60A}"/>
                    </a:ext>
                  </a:extLst>
                </p:cNvPr>
                <p:cNvPicPr/>
                <p:nvPr/>
              </p:nvPicPr>
              <p:blipFill>
                <a:blip r:embed="rId17"/>
                <a:stretch>
                  <a:fillRect/>
                </a:stretch>
              </p:blipFill>
              <p:spPr>
                <a:xfrm>
                  <a:off x="10642045" y="4199781"/>
                  <a:ext cx="151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Ink 66">
                  <a:extLst>
                    <a:ext uri="{FF2B5EF4-FFF2-40B4-BE49-F238E27FC236}">
                      <a16:creationId xmlns:a16="http://schemas.microsoft.com/office/drawing/2014/main" id="{350774A0-ABCE-4E6F-82D0-B5635CC6D61D}"/>
                    </a:ext>
                  </a:extLst>
                </p14:cNvPr>
                <p14:cNvContentPartPr/>
                <p14:nvPr/>
              </p14:nvContentPartPr>
              <p14:xfrm>
                <a:off x="10827805" y="4126701"/>
                <a:ext cx="283320" cy="221040"/>
              </p14:xfrm>
            </p:contentPart>
          </mc:Choice>
          <mc:Fallback xmlns="">
            <p:pic>
              <p:nvPicPr>
                <p:cNvPr id="67" name="Ink 66">
                  <a:extLst>
                    <a:ext uri="{FF2B5EF4-FFF2-40B4-BE49-F238E27FC236}">
                      <a16:creationId xmlns:a16="http://schemas.microsoft.com/office/drawing/2014/main" id="{350774A0-ABCE-4E6F-82D0-B5635CC6D61D}"/>
                    </a:ext>
                  </a:extLst>
                </p:cNvPr>
                <p:cNvPicPr/>
                <p:nvPr/>
              </p:nvPicPr>
              <p:blipFill>
                <a:blip r:embed="rId19"/>
                <a:stretch>
                  <a:fillRect/>
                </a:stretch>
              </p:blipFill>
              <p:spPr>
                <a:xfrm>
                  <a:off x="10818805" y="4117701"/>
                  <a:ext cx="300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8" name="Ink 67">
                  <a:extLst>
                    <a:ext uri="{FF2B5EF4-FFF2-40B4-BE49-F238E27FC236}">
                      <a16:creationId xmlns:a16="http://schemas.microsoft.com/office/drawing/2014/main" id="{71BCE282-E303-4896-AECD-03E7983A73A9}"/>
                    </a:ext>
                  </a:extLst>
                </p14:cNvPr>
                <p14:cNvContentPartPr/>
                <p14:nvPr/>
              </p14:nvContentPartPr>
              <p14:xfrm>
                <a:off x="11163325" y="4223901"/>
                <a:ext cx="59400" cy="131400"/>
              </p14:xfrm>
            </p:contentPart>
          </mc:Choice>
          <mc:Fallback xmlns="">
            <p:pic>
              <p:nvPicPr>
                <p:cNvPr id="68" name="Ink 67">
                  <a:extLst>
                    <a:ext uri="{FF2B5EF4-FFF2-40B4-BE49-F238E27FC236}">
                      <a16:creationId xmlns:a16="http://schemas.microsoft.com/office/drawing/2014/main" id="{71BCE282-E303-4896-AECD-03E7983A73A9}"/>
                    </a:ext>
                  </a:extLst>
                </p:cNvPr>
                <p:cNvPicPr/>
                <p:nvPr/>
              </p:nvPicPr>
              <p:blipFill>
                <a:blip r:embed="rId21"/>
                <a:stretch>
                  <a:fillRect/>
                </a:stretch>
              </p:blipFill>
              <p:spPr>
                <a:xfrm>
                  <a:off x="11154325" y="4214901"/>
                  <a:ext cx="770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9" name="Ink 68">
                  <a:extLst>
                    <a:ext uri="{FF2B5EF4-FFF2-40B4-BE49-F238E27FC236}">
                      <a16:creationId xmlns:a16="http://schemas.microsoft.com/office/drawing/2014/main" id="{6E7AD652-47A7-4415-85AB-23436B72936D}"/>
                    </a:ext>
                  </a:extLst>
                </p14:cNvPr>
                <p14:cNvContentPartPr/>
                <p14:nvPr/>
              </p14:nvContentPartPr>
              <p14:xfrm>
                <a:off x="11277445" y="4214901"/>
                <a:ext cx="165240" cy="167040"/>
              </p14:xfrm>
            </p:contentPart>
          </mc:Choice>
          <mc:Fallback xmlns="">
            <p:pic>
              <p:nvPicPr>
                <p:cNvPr id="69" name="Ink 68">
                  <a:extLst>
                    <a:ext uri="{FF2B5EF4-FFF2-40B4-BE49-F238E27FC236}">
                      <a16:creationId xmlns:a16="http://schemas.microsoft.com/office/drawing/2014/main" id="{6E7AD652-47A7-4415-85AB-23436B72936D}"/>
                    </a:ext>
                  </a:extLst>
                </p:cNvPr>
                <p:cNvPicPr/>
                <p:nvPr/>
              </p:nvPicPr>
              <p:blipFill>
                <a:blip r:embed="rId23"/>
                <a:stretch>
                  <a:fillRect/>
                </a:stretch>
              </p:blipFill>
              <p:spPr>
                <a:xfrm>
                  <a:off x="11268805" y="4205901"/>
                  <a:ext cx="1828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1" name="Ink 70">
                  <a:extLst>
                    <a:ext uri="{FF2B5EF4-FFF2-40B4-BE49-F238E27FC236}">
                      <a16:creationId xmlns:a16="http://schemas.microsoft.com/office/drawing/2014/main" id="{4571334E-1316-44BF-BEFF-A5583080B9B6}"/>
                    </a:ext>
                  </a:extLst>
                </p14:cNvPr>
                <p14:cNvContentPartPr/>
                <p14:nvPr/>
              </p14:nvContentPartPr>
              <p14:xfrm>
                <a:off x="10283485" y="4471941"/>
                <a:ext cx="126000" cy="110160"/>
              </p14:xfrm>
            </p:contentPart>
          </mc:Choice>
          <mc:Fallback xmlns="">
            <p:pic>
              <p:nvPicPr>
                <p:cNvPr id="71" name="Ink 70">
                  <a:extLst>
                    <a:ext uri="{FF2B5EF4-FFF2-40B4-BE49-F238E27FC236}">
                      <a16:creationId xmlns:a16="http://schemas.microsoft.com/office/drawing/2014/main" id="{4571334E-1316-44BF-BEFF-A5583080B9B6}"/>
                    </a:ext>
                  </a:extLst>
                </p:cNvPr>
                <p:cNvPicPr/>
                <p:nvPr/>
              </p:nvPicPr>
              <p:blipFill>
                <a:blip r:embed="rId25"/>
                <a:stretch>
                  <a:fillRect/>
                </a:stretch>
              </p:blipFill>
              <p:spPr>
                <a:xfrm>
                  <a:off x="10274485" y="4462941"/>
                  <a:ext cx="1436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2" name="Ink 71">
                  <a:extLst>
                    <a:ext uri="{FF2B5EF4-FFF2-40B4-BE49-F238E27FC236}">
                      <a16:creationId xmlns:a16="http://schemas.microsoft.com/office/drawing/2014/main" id="{AF721ADE-16ED-49A8-94E7-44DD754CA62F}"/>
                    </a:ext>
                  </a:extLst>
                </p14:cNvPr>
                <p14:cNvContentPartPr/>
                <p14:nvPr/>
              </p14:nvContentPartPr>
              <p14:xfrm>
                <a:off x="10437565" y="4469421"/>
                <a:ext cx="141120" cy="179280"/>
              </p14:xfrm>
            </p:contentPart>
          </mc:Choice>
          <mc:Fallback xmlns="">
            <p:pic>
              <p:nvPicPr>
                <p:cNvPr id="72" name="Ink 71">
                  <a:extLst>
                    <a:ext uri="{FF2B5EF4-FFF2-40B4-BE49-F238E27FC236}">
                      <a16:creationId xmlns:a16="http://schemas.microsoft.com/office/drawing/2014/main" id="{AF721ADE-16ED-49A8-94E7-44DD754CA62F}"/>
                    </a:ext>
                  </a:extLst>
                </p:cNvPr>
                <p:cNvPicPr/>
                <p:nvPr/>
              </p:nvPicPr>
              <p:blipFill>
                <a:blip r:embed="rId27"/>
                <a:stretch>
                  <a:fillRect/>
                </a:stretch>
              </p:blipFill>
              <p:spPr>
                <a:xfrm>
                  <a:off x="10428565" y="4460781"/>
                  <a:ext cx="1587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3" name="Ink 72">
                  <a:extLst>
                    <a:ext uri="{FF2B5EF4-FFF2-40B4-BE49-F238E27FC236}">
                      <a16:creationId xmlns:a16="http://schemas.microsoft.com/office/drawing/2014/main" id="{C13E3649-8A76-4274-B9D8-2A5B6EE48332}"/>
                    </a:ext>
                  </a:extLst>
                </p14:cNvPr>
                <p14:cNvContentPartPr/>
                <p14:nvPr/>
              </p14:nvContentPartPr>
              <p14:xfrm>
                <a:off x="10586245" y="4477341"/>
                <a:ext cx="101880" cy="96120"/>
              </p14:xfrm>
            </p:contentPart>
          </mc:Choice>
          <mc:Fallback xmlns="">
            <p:pic>
              <p:nvPicPr>
                <p:cNvPr id="73" name="Ink 72">
                  <a:extLst>
                    <a:ext uri="{FF2B5EF4-FFF2-40B4-BE49-F238E27FC236}">
                      <a16:creationId xmlns:a16="http://schemas.microsoft.com/office/drawing/2014/main" id="{C13E3649-8A76-4274-B9D8-2A5B6EE48332}"/>
                    </a:ext>
                  </a:extLst>
                </p:cNvPr>
                <p:cNvPicPr/>
                <p:nvPr/>
              </p:nvPicPr>
              <p:blipFill>
                <a:blip r:embed="rId29"/>
                <a:stretch>
                  <a:fillRect/>
                </a:stretch>
              </p:blipFill>
              <p:spPr>
                <a:xfrm>
                  <a:off x="10577245" y="4468701"/>
                  <a:ext cx="119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 name="Ink 73">
                  <a:extLst>
                    <a:ext uri="{FF2B5EF4-FFF2-40B4-BE49-F238E27FC236}">
                      <a16:creationId xmlns:a16="http://schemas.microsoft.com/office/drawing/2014/main" id="{83480D48-BB39-4F76-80CE-126FD0B1282C}"/>
                    </a:ext>
                  </a:extLst>
                </p14:cNvPr>
                <p14:cNvContentPartPr/>
                <p14:nvPr/>
              </p14:nvContentPartPr>
              <p14:xfrm>
                <a:off x="10631605" y="4464021"/>
                <a:ext cx="61920" cy="60120"/>
              </p14:xfrm>
            </p:contentPart>
          </mc:Choice>
          <mc:Fallback xmlns="">
            <p:pic>
              <p:nvPicPr>
                <p:cNvPr id="74" name="Ink 73">
                  <a:extLst>
                    <a:ext uri="{FF2B5EF4-FFF2-40B4-BE49-F238E27FC236}">
                      <a16:creationId xmlns:a16="http://schemas.microsoft.com/office/drawing/2014/main" id="{83480D48-BB39-4F76-80CE-126FD0B1282C}"/>
                    </a:ext>
                  </a:extLst>
                </p:cNvPr>
                <p:cNvPicPr/>
                <p:nvPr/>
              </p:nvPicPr>
              <p:blipFill>
                <a:blip r:embed="rId31"/>
                <a:stretch>
                  <a:fillRect/>
                </a:stretch>
              </p:blipFill>
              <p:spPr>
                <a:xfrm>
                  <a:off x="10622605" y="4455381"/>
                  <a:ext cx="795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5" name="Ink 74">
                  <a:extLst>
                    <a:ext uri="{FF2B5EF4-FFF2-40B4-BE49-F238E27FC236}">
                      <a16:creationId xmlns:a16="http://schemas.microsoft.com/office/drawing/2014/main" id="{255EA97D-7C33-4106-A410-FF04BABD5E71}"/>
                    </a:ext>
                  </a:extLst>
                </p14:cNvPr>
                <p14:cNvContentPartPr/>
                <p14:nvPr/>
              </p14:nvContentPartPr>
              <p14:xfrm>
                <a:off x="10734925" y="4477341"/>
                <a:ext cx="81360" cy="96840"/>
              </p14:xfrm>
            </p:contentPart>
          </mc:Choice>
          <mc:Fallback xmlns="">
            <p:pic>
              <p:nvPicPr>
                <p:cNvPr id="75" name="Ink 74">
                  <a:extLst>
                    <a:ext uri="{FF2B5EF4-FFF2-40B4-BE49-F238E27FC236}">
                      <a16:creationId xmlns:a16="http://schemas.microsoft.com/office/drawing/2014/main" id="{255EA97D-7C33-4106-A410-FF04BABD5E71}"/>
                    </a:ext>
                  </a:extLst>
                </p:cNvPr>
                <p:cNvPicPr/>
                <p:nvPr/>
              </p:nvPicPr>
              <p:blipFill>
                <a:blip r:embed="rId33"/>
                <a:stretch>
                  <a:fillRect/>
                </a:stretch>
              </p:blipFill>
              <p:spPr>
                <a:xfrm>
                  <a:off x="10726285" y="4468701"/>
                  <a:ext cx="99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6" name="Ink 75">
                  <a:extLst>
                    <a:ext uri="{FF2B5EF4-FFF2-40B4-BE49-F238E27FC236}">
                      <a16:creationId xmlns:a16="http://schemas.microsoft.com/office/drawing/2014/main" id="{46ED7222-86B0-49F6-BEEC-4620B1ACFB86}"/>
                    </a:ext>
                  </a:extLst>
                </p14:cNvPr>
                <p14:cNvContentPartPr/>
                <p14:nvPr/>
              </p14:nvContentPartPr>
              <p14:xfrm>
                <a:off x="10864525" y="4491021"/>
                <a:ext cx="163800" cy="90000"/>
              </p14:xfrm>
            </p:contentPart>
          </mc:Choice>
          <mc:Fallback xmlns="">
            <p:pic>
              <p:nvPicPr>
                <p:cNvPr id="76" name="Ink 75">
                  <a:extLst>
                    <a:ext uri="{FF2B5EF4-FFF2-40B4-BE49-F238E27FC236}">
                      <a16:creationId xmlns:a16="http://schemas.microsoft.com/office/drawing/2014/main" id="{46ED7222-86B0-49F6-BEEC-4620B1ACFB86}"/>
                    </a:ext>
                  </a:extLst>
                </p:cNvPr>
                <p:cNvPicPr/>
                <p:nvPr/>
              </p:nvPicPr>
              <p:blipFill>
                <a:blip r:embed="rId35"/>
                <a:stretch>
                  <a:fillRect/>
                </a:stretch>
              </p:blipFill>
              <p:spPr>
                <a:xfrm>
                  <a:off x="10855525" y="4482381"/>
                  <a:ext cx="1814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7" name="Ink 76">
                  <a:extLst>
                    <a:ext uri="{FF2B5EF4-FFF2-40B4-BE49-F238E27FC236}">
                      <a16:creationId xmlns:a16="http://schemas.microsoft.com/office/drawing/2014/main" id="{EA367B37-14FC-4161-BF13-639572C878F0}"/>
                    </a:ext>
                  </a:extLst>
                </p14:cNvPr>
                <p14:cNvContentPartPr/>
                <p14:nvPr/>
              </p14:nvContentPartPr>
              <p14:xfrm>
                <a:off x="11030125" y="4398501"/>
                <a:ext cx="88200" cy="183600"/>
              </p14:xfrm>
            </p:contentPart>
          </mc:Choice>
          <mc:Fallback xmlns="">
            <p:pic>
              <p:nvPicPr>
                <p:cNvPr id="77" name="Ink 76">
                  <a:extLst>
                    <a:ext uri="{FF2B5EF4-FFF2-40B4-BE49-F238E27FC236}">
                      <a16:creationId xmlns:a16="http://schemas.microsoft.com/office/drawing/2014/main" id="{EA367B37-14FC-4161-BF13-639572C878F0}"/>
                    </a:ext>
                  </a:extLst>
                </p:cNvPr>
                <p:cNvPicPr/>
                <p:nvPr/>
              </p:nvPicPr>
              <p:blipFill>
                <a:blip r:embed="rId37"/>
                <a:stretch>
                  <a:fillRect/>
                </a:stretch>
              </p:blipFill>
              <p:spPr>
                <a:xfrm>
                  <a:off x="11021125" y="4389861"/>
                  <a:ext cx="1058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a:extLst>
                    <a:ext uri="{FF2B5EF4-FFF2-40B4-BE49-F238E27FC236}">
                      <a16:creationId xmlns:a16="http://schemas.microsoft.com/office/drawing/2014/main" id="{4227E067-4455-473D-A9CE-CC6AF7F8C4F1}"/>
                    </a:ext>
                  </a:extLst>
                </p14:cNvPr>
                <p14:cNvContentPartPr/>
                <p14:nvPr/>
              </p14:nvContentPartPr>
              <p14:xfrm>
                <a:off x="11099245" y="4491021"/>
                <a:ext cx="175320" cy="92520"/>
              </p14:xfrm>
            </p:contentPart>
          </mc:Choice>
          <mc:Fallback xmlns="">
            <p:pic>
              <p:nvPicPr>
                <p:cNvPr id="78" name="Ink 77">
                  <a:extLst>
                    <a:ext uri="{FF2B5EF4-FFF2-40B4-BE49-F238E27FC236}">
                      <a16:creationId xmlns:a16="http://schemas.microsoft.com/office/drawing/2014/main" id="{4227E067-4455-473D-A9CE-CC6AF7F8C4F1}"/>
                    </a:ext>
                  </a:extLst>
                </p:cNvPr>
                <p:cNvPicPr/>
                <p:nvPr/>
              </p:nvPicPr>
              <p:blipFill>
                <a:blip r:embed="rId39"/>
                <a:stretch>
                  <a:fillRect/>
                </a:stretch>
              </p:blipFill>
              <p:spPr>
                <a:xfrm>
                  <a:off x="11090245" y="4482381"/>
                  <a:ext cx="192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8">
                  <a:extLst>
                    <a:ext uri="{FF2B5EF4-FFF2-40B4-BE49-F238E27FC236}">
                      <a16:creationId xmlns:a16="http://schemas.microsoft.com/office/drawing/2014/main" id="{47B920CC-5586-409D-BA81-66948F1F1967}"/>
                    </a:ext>
                  </a:extLst>
                </p14:cNvPr>
                <p14:cNvContentPartPr/>
                <p14:nvPr/>
              </p14:nvContentPartPr>
              <p14:xfrm>
                <a:off x="11297965" y="4452141"/>
                <a:ext cx="185760" cy="134280"/>
              </p14:xfrm>
            </p:contentPart>
          </mc:Choice>
          <mc:Fallback xmlns="">
            <p:pic>
              <p:nvPicPr>
                <p:cNvPr id="79" name="Ink 78">
                  <a:extLst>
                    <a:ext uri="{FF2B5EF4-FFF2-40B4-BE49-F238E27FC236}">
                      <a16:creationId xmlns:a16="http://schemas.microsoft.com/office/drawing/2014/main" id="{47B920CC-5586-409D-BA81-66948F1F1967}"/>
                    </a:ext>
                  </a:extLst>
                </p:cNvPr>
                <p:cNvPicPr/>
                <p:nvPr/>
              </p:nvPicPr>
              <p:blipFill>
                <a:blip r:embed="rId41"/>
                <a:stretch>
                  <a:fillRect/>
                </a:stretch>
              </p:blipFill>
              <p:spPr>
                <a:xfrm>
                  <a:off x="11289325" y="4443141"/>
                  <a:ext cx="203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0" name="Ink 79">
                  <a:extLst>
                    <a:ext uri="{FF2B5EF4-FFF2-40B4-BE49-F238E27FC236}">
                      <a16:creationId xmlns:a16="http://schemas.microsoft.com/office/drawing/2014/main" id="{967F3F28-70E4-44E5-82E1-FB56BA09FCC3}"/>
                    </a:ext>
                  </a:extLst>
                </p14:cNvPr>
                <p14:cNvContentPartPr/>
                <p14:nvPr/>
              </p14:nvContentPartPr>
              <p14:xfrm>
                <a:off x="11563285" y="4460781"/>
                <a:ext cx="273960" cy="163800"/>
              </p14:xfrm>
            </p:contentPart>
          </mc:Choice>
          <mc:Fallback xmlns="">
            <p:pic>
              <p:nvPicPr>
                <p:cNvPr id="80" name="Ink 79">
                  <a:extLst>
                    <a:ext uri="{FF2B5EF4-FFF2-40B4-BE49-F238E27FC236}">
                      <a16:creationId xmlns:a16="http://schemas.microsoft.com/office/drawing/2014/main" id="{967F3F28-70E4-44E5-82E1-FB56BA09FCC3}"/>
                    </a:ext>
                  </a:extLst>
                </p:cNvPr>
                <p:cNvPicPr/>
                <p:nvPr/>
              </p:nvPicPr>
              <p:blipFill>
                <a:blip r:embed="rId43"/>
                <a:stretch>
                  <a:fillRect/>
                </a:stretch>
              </p:blipFill>
              <p:spPr>
                <a:xfrm>
                  <a:off x="11554645" y="4451781"/>
                  <a:ext cx="2916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1" name="Ink 80">
                  <a:extLst>
                    <a:ext uri="{FF2B5EF4-FFF2-40B4-BE49-F238E27FC236}">
                      <a16:creationId xmlns:a16="http://schemas.microsoft.com/office/drawing/2014/main" id="{ECAD99A0-7A14-425D-A71B-09796BEB4B49}"/>
                    </a:ext>
                  </a:extLst>
                </p14:cNvPr>
                <p14:cNvContentPartPr/>
                <p14:nvPr/>
              </p14:nvContentPartPr>
              <p14:xfrm>
                <a:off x="11886565" y="4584621"/>
                <a:ext cx="50040" cy="14040"/>
              </p14:xfrm>
            </p:contentPart>
          </mc:Choice>
          <mc:Fallback xmlns="">
            <p:pic>
              <p:nvPicPr>
                <p:cNvPr id="81" name="Ink 80">
                  <a:extLst>
                    <a:ext uri="{FF2B5EF4-FFF2-40B4-BE49-F238E27FC236}">
                      <a16:creationId xmlns:a16="http://schemas.microsoft.com/office/drawing/2014/main" id="{ECAD99A0-7A14-425D-A71B-09796BEB4B49}"/>
                    </a:ext>
                  </a:extLst>
                </p:cNvPr>
                <p:cNvPicPr/>
                <p:nvPr/>
              </p:nvPicPr>
              <p:blipFill>
                <a:blip r:embed="rId45"/>
                <a:stretch>
                  <a:fillRect/>
                </a:stretch>
              </p:blipFill>
              <p:spPr>
                <a:xfrm>
                  <a:off x="11877925" y="4575981"/>
                  <a:ext cx="676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 name="Ink 81">
                  <a:extLst>
                    <a:ext uri="{FF2B5EF4-FFF2-40B4-BE49-F238E27FC236}">
                      <a16:creationId xmlns:a16="http://schemas.microsoft.com/office/drawing/2014/main" id="{069BEABF-A3BE-496A-A0B3-D0B41045964B}"/>
                    </a:ext>
                  </a:extLst>
                </p14:cNvPr>
                <p14:cNvContentPartPr/>
                <p14:nvPr/>
              </p14:nvContentPartPr>
              <p14:xfrm>
                <a:off x="11492005" y="4349901"/>
                <a:ext cx="27000" cy="20160"/>
              </p14:xfrm>
            </p:contentPart>
          </mc:Choice>
          <mc:Fallback xmlns="">
            <p:pic>
              <p:nvPicPr>
                <p:cNvPr id="82" name="Ink 81">
                  <a:extLst>
                    <a:ext uri="{FF2B5EF4-FFF2-40B4-BE49-F238E27FC236}">
                      <a16:creationId xmlns:a16="http://schemas.microsoft.com/office/drawing/2014/main" id="{069BEABF-A3BE-496A-A0B3-D0B41045964B}"/>
                    </a:ext>
                  </a:extLst>
                </p:cNvPr>
                <p:cNvPicPr/>
                <p:nvPr/>
              </p:nvPicPr>
              <p:blipFill>
                <a:blip r:embed="rId47"/>
                <a:stretch>
                  <a:fillRect/>
                </a:stretch>
              </p:blipFill>
              <p:spPr>
                <a:xfrm>
                  <a:off x="11483365" y="4341261"/>
                  <a:ext cx="44640" cy="37800"/>
                </a:xfrm>
                <a:prstGeom prst="rect">
                  <a:avLst/>
                </a:prstGeom>
              </p:spPr>
            </p:pic>
          </mc:Fallback>
        </mc:AlternateContent>
      </p:grpSp>
    </p:spTree>
    <p:extLst>
      <p:ext uri="{BB962C8B-B14F-4D97-AF65-F5344CB8AC3E}">
        <p14:creationId xmlns:p14="http://schemas.microsoft.com/office/powerpoint/2010/main" val="478509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C92CD5-C3C8-4727-ADF4-DEFD85DD9EED}"/>
              </a:ext>
            </a:extLst>
          </p:cNvPr>
          <p:cNvSpPr>
            <a:spLocks noGrp="1"/>
          </p:cNvSpPr>
          <p:nvPr>
            <p:ph type="body" sz="quarter" idx="10"/>
          </p:nvPr>
        </p:nvSpPr>
        <p:spPr/>
        <p:txBody>
          <a:bodyPr/>
          <a:lstStyle/>
          <a:p>
            <a:r>
              <a:rPr lang="en-US" dirty="0"/>
              <a:t>Analysis #1</a:t>
            </a:r>
          </a:p>
        </p:txBody>
      </p:sp>
      <p:sp>
        <p:nvSpPr>
          <p:cNvPr id="5" name="TextBox 4">
            <a:extLst>
              <a:ext uri="{FF2B5EF4-FFF2-40B4-BE49-F238E27FC236}">
                <a16:creationId xmlns:a16="http://schemas.microsoft.com/office/drawing/2014/main" id="{2DA34AF9-B670-46E6-AC04-0C28D1D1BD7E}"/>
              </a:ext>
            </a:extLst>
          </p:cNvPr>
          <p:cNvSpPr txBox="1"/>
          <p:nvPr/>
        </p:nvSpPr>
        <p:spPr>
          <a:xfrm>
            <a:off x="2088709" y="2230717"/>
            <a:ext cx="8042835" cy="2862322"/>
          </a:xfrm>
          <a:prstGeom prst="rect">
            <a:avLst/>
          </a:prstGeom>
          <a:noFill/>
        </p:spPr>
        <p:txBody>
          <a:bodyPr wrap="square" rtlCol="0">
            <a:spAutoFit/>
          </a:bodyPr>
          <a:lstStyle/>
          <a:p>
            <a:pPr algn="just"/>
            <a:r>
              <a:rPr lang="en-US" dirty="0">
                <a:solidFill>
                  <a:schemeClr val="bg1"/>
                </a:solidFill>
              </a:rPr>
              <a:t>	Setelah WDC </a:t>
            </a:r>
            <a:r>
              <a:rPr lang="en-US" dirty="0" err="1">
                <a:solidFill>
                  <a:schemeClr val="bg1"/>
                </a:solidFill>
              </a:rPr>
              <a:t>melakukan</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terhadap</a:t>
            </a:r>
            <a:r>
              <a:rPr lang="en-US" dirty="0">
                <a:solidFill>
                  <a:schemeClr val="bg1"/>
                </a:solidFill>
              </a:rPr>
              <a:t> HGST pada </a:t>
            </a:r>
            <a:r>
              <a:rPr lang="en-US" dirty="0" err="1">
                <a:solidFill>
                  <a:schemeClr val="bg1"/>
                </a:solidFill>
              </a:rPr>
              <a:t>bulan</a:t>
            </a:r>
            <a:r>
              <a:rPr lang="en-US" dirty="0">
                <a:solidFill>
                  <a:schemeClr val="bg1"/>
                </a:solidFill>
              </a:rPr>
              <a:t> </a:t>
            </a:r>
            <a:r>
              <a:rPr lang="en-US" dirty="0" err="1">
                <a:solidFill>
                  <a:schemeClr val="bg1"/>
                </a:solidFill>
              </a:rPr>
              <a:t>maret</a:t>
            </a:r>
            <a:r>
              <a:rPr lang="en-US" dirty="0">
                <a:solidFill>
                  <a:schemeClr val="bg1"/>
                </a:solidFill>
              </a:rPr>
              <a:t> 2012, </a:t>
            </a:r>
            <a:r>
              <a:rPr lang="en-US" dirty="0" err="1">
                <a:solidFill>
                  <a:schemeClr val="bg1"/>
                </a:solidFill>
              </a:rPr>
              <a:t>serta</a:t>
            </a:r>
            <a:r>
              <a:rPr lang="en-US" dirty="0">
                <a:solidFill>
                  <a:schemeClr val="bg1"/>
                </a:solidFill>
              </a:rPr>
              <a:t> </a:t>
            </a:r>
            <a:r>
              <a:rPr lang="en-US" dirty="0" err="1">
                <a:solidFill>
                  <a:schemeClr val="bg1"/>
                </a:solidFill>
              </a:rPr>
              <a:t>berdasarkan</a:t>
            </a:r>
            <a:r>
              <a:rPr lang="en-US" dirty="0">
                <a:solidFill>
                  <a:schemeClr val="bg1"/>
                </a:solidFill>
              </a:rPr>
              <a:t> </a:t>
            </a:r>
            <a:r>
              <a:rPr lang="en-US" dirty="0" err="1">
                <a:solidFill>
                  <a:schemeClr val="bg1"/>
                </a:solidFill>
              </a:rPr>
              <a:t>analisis</a:t>
            </a:r>
            <a:r>
              <a:rPr lang="en-US" dirty="0">
                <a:solidFill>
                  <a:schemeClr val="bg1"/>
                </a:solidFill>
              </a:rPr>
              <a:t> dan </a:t>
            </a:r>
            <a:r>
              <a:rPr lang="en-US" dirty="0" err="1">
                <a:solidFill>
                  <a:schemeClr val="bg1"/>
                </a:solidFill>
              </a:rPr>
              <a:t>spekulasi</a:t>
            </a:r>
            <a:r>
              <a:rPr lang="en-US" dirty="0">
                <a:solidFill>
                  <a:schemeClr val="bg1"/>
                </a:solidFill>
              </a:rPr>
              <a:t> yang </a:t>
            </a:r>
            <a:r>
              <a:rPr lang="en-US" dirty="0" err="1">
                <a:solidFill>
                  <a:schemeClr val="bg1"/>
                </a:solidFill>
              </a:rPr>
              <a:t>telah</a:t>
            </a:r>
            <a:r>
              <a:rPr lang="en-US" dirty="0">
                <a:solidFill>
                  <a:schemeClr val="bg1"/>
                </a:solidFill>
              </a:rPr>
              <a:t> di </a:t>
            </a:r>
            <a:r>
              <a:rPr lang="en-US" dirty="0" err="1">
                <a:solidFill>
                  <a:schemeClr val="bg1"/>
                </a:solidFill>
              </a:rPr>
              <a:t>paparkan</a:t>
            </a:r>
            <a:r>
              <a:rPr lang="en-US" dirty="0">
                <a:solidFill>
                  <a:schemeClr val="bg1"/>
                </a:solidFill>
              </a:rPr>
              <a:t>, </a:t>
            </a:r>
            <a:r>
              <a:rPr lang="en-US" dirty="0" err="1">
                <a:solidFill>
                  <a:schemeClr val="bg1"/>
                </a:solidFill>
              </a:rPr>
              <a:t>kita</a:t>
            </a:r>
            <a:r>
              <a:rPr lang="en-US" dirty="0">
                <a:solidFill>
                  <a:schemeClr val="bg1"/>
                </a:solidFill>
              </a:rPr>
              <a:t> </a:t>
            </a:r>
            <a:r>
              <a:rPr lang="en-US" dirty="0" err="1">
                <a:solidFill>
                  <a:schemeClr val="bg1"/>
                </a:solidFill>
              </a:rPr>
              <a:t>dapat</a:t>
            </a:r>
            <a:r>
              <a:rPr lang="en-US" dirty="0">
                <a:solidFill>
                  <a:schemeClr val="bg1"/>
                </a:solidFill>
              </a:rPr>
              <a:t> </a:t>
            </a:r>
            <a:r>
              <a:rPr lang="en-US" dirty="0" err="1">
                <a:solidFill>
                  <a:schemeClr val="bg1"/>
                </a:solidFill>
              </a:rPr>
              <a:t>melihat</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pangsa</a:t>
            </a:r>
            <a:r>
              <a:rPr lang="en-US" dirty="0">
                <a:solidFill>
                  <a:schemeClr val="bg1"/>
                </a:solidFill>
              </a:rPr>
              <a:t> pasar WDC </a:t>
            </a:r>
            <a:r>
              <a:rPr lang="en-US" dirty="0" err="1">
                <a:solidFill>
                  <a:schemeClr val="bg1"/>
                </a:solidFill>
              </a:rPr>
              <a:t>memiliki</a:t>
            </a:r>
            <a:r>
              <a:rPr lang="en-US" dirty="0">
                <a:solidFill>
                  <a:schemeClr val="bg1"/>
                </a:solidFill>
              </a:rPr>
              <a:t> </a:t>
            </a:r>
            <a:r>
              <a:rPr lang="en-US" dirty="0" err="1">
                <a:solidFill>
                  <a:schemeClr val="bg1"/>
                </a:solidFill>
              </a:rPr>
              <a:t>kecenderungan</a:t>
            </a:r>
            <a:r>
              <a:rPr lang="en-US" dirty="0">
                <a:solidFill>
                  <a:schemeClr val="bg1"/>
                </a:solidFill>
              </a:rPr>
              <a:t> naik. Hal </a:t>
            </a:r>
            <a:r>
              <a:rPr lang="en-US" dirty="0" err="1">
                <a:solidFill>
                  <a:schemeClr val="bg1"/>
                </a:solidFill>
              </a:rPr>
              <a:t>tersebut</a:t>
            </a:r>
            <a:r>
              <a:rPr lang="en-US" dirty="0">
                <a:solidFill>
                  <a:schemeClr val="bg1"/>
                </a:solidFill>
              </a:rPr>
              <a:t> </a:t>
            </a:r>
            <a:r>
              <a:rPr lang="en-US" dirty="0" err="1">
                <a:solidFill>
                  <a:schemeClr val="bg1"/>
                </a:solidFill>
              </a:rPr>
              <a:t>dibuktikan</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melihat</a:t>
            </a:r>
            <a:r>
              <a:rPr lang="en-US" dirty="0">
                <a:solidFill>
                  <a:schemeClr val="bg1"/>
                </a:solidFill>
              </a:rPr>
              <a:t> indicator stochastic oscillator </a:t>
            </a:r>
            <a:r>
              <a:rPr lang="en-US" dirty="0" err="1">
                <a:solidFill>
                  <a:schemeClr val="bg1"/>
                </a:solidFill>
              </a:rPr>
              <a:t>memiliki</a:t>
            </a:r>
            <a:r>
              <a:rPr lang="en-US" dirty="0">
                <a:solidFill>
                  <a:schemeClr val="bg1"/>
                </a:solidFill>
              </a:rPr>
              <a:t> momentum </a:t>
            </a:r>
            <a:r>
              <a:rPr lang="en-US" dirty="0" err="1">
                <a:solidFill>
                  <a:schemeClr val="bg1"/>
                </a:solidFill>
              </a:rPr>
              <a:t>terbanyak</a:t>
            </a:r>
            <a:r>
              <a:rPr lang="en-US" dirty="0">
                <a:solidFill>
                  <a:schemeClr val="bg1"/>
                </a:solidFill>
              </a:rPr>
              <a:t> </a:t>
            </a:r>
            <a:r>
              <a:rPr lang="en-US" dirty="0" err="1">
                <a:solidFill>
                  <a:schemeClr val="bg1"/>
                </a:solidFill>
              </a:rPr>
              <a:t>diatas</a:t>
            </a:r>
            <a:r>
              <a:rPr lang="en-US" dirty="0">
                <a:solidFill>
                  <a:schemeClr val="bg1"/>
                </a:solidFill>
              </a:rPr>
              <a:t> center line, dan </a:t>
            </a:r>
            <a:r>
              <a:rPr lang="en-US" dirty="0" err="1">
                <a:solidFill>
                  <a:schemeClr val="bg1"/>
                </a:solidFill>
              </a:rPr>
              <a:t>sesekali</a:t>
            </a:r>
            <a:r>
              <a:rPr lang="en-US" dirty="0">
                <a:solidFill>
                  <a:schemeClr val="bg1"/>
                </a:solidFill>
              </a:rPr>
              <a:t> </a:t>
            </a:r>
            <a:r>
              <a:rPr lang="en-US" dirty="0" err="1">
                <a:solidFill>
                  <a:schemeClr val="bg1"/>
                </a:solidFill>
              </a:rPr>
              <a:t>tedapat</a:t>
            </a:r>
            <a:r>
              <a:rPr lang="en-US" dirty="0">
                <a:solidFill>
                  <a:schemeClr val="bg1"/>
                </a:solidFill>
              </a:rPr>
              <a:t> oversell dan MACD </a:t>
            </a:r>
            <a:r>
              <a:rPr lang="en-US" dirty="0" err="1">
                <a:solidFill>
                  <a:schemeClr val="bg1"/>
                </a:solidFill>
              </a:rPr>
              <a:t>terjadi</a:t>
            </a:r>
            <a:r>
              <a:rPr lang="en-US" dirty="0">
                <a:solidFill>
                  <a:schemeClr val="bg1"/>
                </a:solidFill>
              </a:rPr>
              <a:t> </a:t>
            </a:r>
            <a:r>
              <a:rPr lang="en-US" dirty="0" err="1">
                <a:solidFill>
                  <a:schemeClr val="bg1"/>
                </a:solidFill>
              </a:rPr>
              <a:t>kenaikan</a:t>
            </a:r>
            <a:r>
              <a:rPr lang="en-US" dirty="0">
                <a:solidFill>
                  <a:schemeClr val="bg1"/>
                </a:solidFill>
              </a:rPr>
              <a:t> </a:t>
            </a:r>
            <a:r>
              <a:rPr lang="en-US" dirty="0" err="1">
                <a:solidFill>
                  <a:schemeClr val="bg1"/>
                </a:solidFill>
              </a:rPr>
              <a:t>walaupun</a:t>
            </a:r>
            <a:r>
              <a:rPr lang="en-US" dirty="0">
                <a:solidFill>
                  <a:schemeClr val="bg1"/>
                </a:solidFill>
              </a:rPr>
              <a:t> pada </a:t>
            </a:r>
            <a:r>
              <a:rPr lang="en-US" dirty="0" err="1">
                <a:solidFill>
                  <a:schemeClr val="bg1"/>
                </a:solidFill>
              </a:rPr>
              <a:t>akhirnya</a:t>
            </a:r>
            <a:r>
              <a:rPr lang="en-US" dirty="0">
                <a:solidFill>
                  <a:schemeClr val="bg1"/>
                </a:solidFill>
              </a:rPr>
              <a:t> </a:t>
            </a:r>
            <a:r>
              <a:rPr lang="en-US" dirty="0" err="1">
                <a:solidFill>
                  <a:schemeClr val="bg1"/>
                </a:solidFill>
              </a:rPr>
              <a:t>saham</a:t>
            </a:r>
            <a:r>
              <a:rPr lang="en-US" dirty="0">
                <a:solidFill>
                  <a:schemeClr val="bg1"/>
                </a:solidFill>
              </a:rPr>
              <a:t> </a:t>
            </a:r>
            <a:r>
              <a:rPr lang="en-US" dirty="0" err="1">
                <a:solidFill>
                  <a:schemeClr val="bg1"/>
                </a:solidFill>
              </a:rPr>
              <a:t>tersebut</a:t>
            </a:r>
            <a:r>
              <a:rPr lang="en-US" dirty="0">
                <a:solidFill>
                  <a:schemeClr val="bg1"/>
                </a:solidFill>
              </a:rPr>
              <a:t> </a:t>
            </a:r>
            <a:r>
              <a:rPr lang="en-US" dirty="0" err="1">
                <a:solidFill>
                  <a:schemeClr val="bg1"/>
                </a:solidFill>
              </a:rPr>
              <a:t>stabil</a:t>
            </a:r>
            <a:r>
              <a:rPr lang="en-US" dirty="0">
                <a:solidFill>
                  <a:schemeClr val="bg1"/>
                </a:solidFill>
              </a:rPr>
              <a:t> </a:t>
            </a:r>
            <a:r>
              <a:rPr lang="en-US" dirty="0" err="1">
                <a:solidFill>
                  <a:schemeClr val="bg1"/>
                </a:solidFill>
              </a:rPr>
              <a:t>menurun</a:t>
            </a:r>
            <a:r>
              <a:rPr lang="en-US" dirty="0">
                <a:solidFill>
                  <a:schemeClr val="bg1"/>
                </a:solidFill>
              </a:rPr>
              <a:t> </a:t>
            </a:r>
            <a:r>
              <a:rPr lang="en-US" dirty="0" err="1">
                <a:solidFill>
                  <a:schemeClr val="bg1"/>
                </a:solidFill>
              </a:rPr>
              <a:t>kembali</a:t>
            </a:r>
            <a:r>
              <a:rPr lang="en-US" dirty="0">
                <a:solidFill>
                  <a:schemeClr val="bg1"/>
                </a:solidFill>
              </a:rPr>
              <a:t>, dan </a:t>
            </a:r>
            <a:r>
              <a:rPr lang="en-US" dirty="0" err="1">
                <a:solidFill>
                  <a:schemeClr val="bg1"/>
                </a:solidFill>
              </a:rPr>
              <a:t>jika</a:t>
            </a:r>
            <a:r>
              <a:rPr lang="en-US" dirty="0">
                <a:solidFill>
                  <a:schemeClr val="bg1"/>
                </a:solidFill>
              </a:rPr>
              <a:t> </a:t>
            </a:r>
            <a:r>
              <a:rPr lang="en-US" dirty="0" err="1">
                <a:solidFill>
                  <a:schemeClr val="bg1"/>
                </a:solidFill>
              </a:rPr>
              <a:t>ditarik</a:t>
            </a:r>
            <a:r>
              <a:rPr lang="en-US" dirty="0">
                <a:solidFill>
                  <a:schemeClr val="bg1"/>
                </a:solidFill>
              </a:rPr>
              <a:t> </a:t>
            </a:r>
            <a:r>
              <a:rPr lang="en-US" dirty="0" err="1">
                <a:solidFill>
                  <a:schemeClr val="bg1"/>
                </a:solidFill>
              </a:rPr>
              <a:t>garis</a:t>
            </a:r>
            <a:r>
              <a:rPr lang="en-US" dirty="0">
                <a:solidFill>
                  <a:schemeClr val="bg1"/>
                </a:solidFill>
              </a:rPr>
              <a:t> </a:t>
            </a:r>
            <a:r>
              <a:rPr lang="en-US" dirty="0" err="1">
                <a:solidFill>
                  <a:schemeClr val="bg1"/>
                </a:solidFill>
              </a:rPr>
              <a:t>lurus</a:t>
            </a:r>
            <a:r>
              <a:rPr lang="en-US" dirty="0">
                <a:solidFill>
                  <a:schemeClr val="bg1"/>
                </a:solidFill>
              </a:rPr>
              <a:t> pada </a:t>
            </a:r>
            <a:r>
              <a:rPr lang="en-US" dirty="0" err="1">
                <a:solidFill>
                  <a:schemeClr val="bg1"/>
                </a:solidFill>
              </a:rPr>
              <a:t>bulan</a:t>
            </a:r>
            <a:r>
              <a:rPr lang="en-US" dirty="0">
                <a:solidFill>
                  <a:schemeClr val="bg1"/>
                </a:solidFill>
              </a:rPr>
              <a:t> </a:t>
            </a:r>
            <a:r>
              <a:rPr lang="en-US" dirty="0" err="1">
                <a:solidFill>
                  <a:schemeClr val="bg1"/>
                </a:solidFill>
              </a:rPr>
              <a:t>terakhir</a:t>
            </a:r>
            <a:r>
              <a:rPr lang="en-US" dirty="0">
                <a:solidFill>
                  <a:schemeClr val="bg1"/>
                </a:solidFill>
              </a:rPr>
              <a:t> MACD </a:t>
            </a:r>
            <a:r>
              <a:rPr lang="en-US" dirty="0" err="1">
                <a:solidFill>
                  <a:schemeClr val="bg1"/>
                </a:solidFill>
              </a:rPr>
              <a:t>berada</a:t>
            </a:r>
            <a:r>
              <a:rPr lang="en-US" dirty="0">
                <a:solidFill>
                  <a:schemeClr val="bg1"/>
                </a:solidFill>
              </a:rPr>
              <a:t> di </a:t>
            </a:r>
            <a:r>
              <a:rPr lang="en-US" dirty="0" err="1">
                <a:solidFill>
                  <a:schemeClr val="bg1"/>
                </a:solidFill>
              </a:rPr>
              <a:t>posisi</a:t>
            </a:r>
            <a:r>
              <a:rPr lang="en-US" dirty="0">
                <a:solidFill>
                  <a:schemeClr val="bg1"/>
                </a:solidFill>
              </a:rPr>
              <a:t> minus / di </a:t>
            </a:r>
            <a:r>
              <a:rPr lang="en-US" dirty="0" err="1">
                <a:solidFill>
                  <a:schemeClr val="bg1"/>
                </a:solidFill>
              </a:rPr>
              <a:t>bawah</a:t>
            </a:r>
            <a:r>
              <a:rPr lang="en-US" dirty="0">
                <a:solidFill>
                  <a:schemeClr val="bg1"/>
                </a:solidFill>
              </a:rPr>
              <a:t> </a:t>
            </a:r>
            <a:r>
              <a:rPr lang="en-US" dirty="0" err="1">
                <a:solidFill>
                  <a:schemeClr val="bg1"/>
                </a:solidFill>
              </a:rPr>
              <a:t>nilai</a:t>
            </a:r>
            <a:r>
              <a:rPr lang="en-US" dirty="0">
                <a:solidFill>
                  <a:schemeClr val="bg1"/>
                </a:solidFill>
              </a:rPr>
              <a:t> 0. Dan geometric Brownian motion juga </a:t>
            </a:r>
            <a:r>
              <a:rPr lang="en-US" dirty="0" err="1">
                <a:solidFill>
                  <a:schemeClr val="bg1"/>
                </a:solidFill>
              </a:rPr>
              <a:t>menunjukan</a:t>
            </a:r>
            <a:r>
              <a:rPr lang="en-US" dirty="0">
                <a:solidFill>
                  <a:schemeClr val="bg1"/>
                </a:solidFill>
              </a:rPr>
              <a:t> </a:t>
            </a:r>
            <a:r>
              <a:rPr lang="en-US" dirty="0" err="1">
                <a:solidFill>
                  <a:schemeClr val="bg1"/>
                </a:solidFill>
              </a:rPr>
              <a:t>spekulasi</a:t>
            </a:r>
            <a:r>
              <a:rPr lang="en-US" dirty="0">
                <a:solidFill>
                  <a:schemeClr val="bg1"/>
                </a:solidFill>
              </a:rPr>
              <a:t> yang </a:t>
            </a:r>
            <a:r>
              <a:rPr lang="en-US" dirty="0" err="1">
                <a:solidFill>
                  <a:schemeClr val="bg1"/>
                </a:solidFill>
              </a:rPr>
              <a:t>sama</a:t>
            </a:r>
            <a:r>
              <a:rPr lang="en-US" dirty="0">
                <a:solidFill>
                  <a:schemeClr val="bg1"/>
                </a:solidFill>
              </a:rPr>
              <a:t>, </a:t>
            </a:r>
            <a:r>
              <a:rPr lang="en-US" dirty="0" err="1">
                <a:solidFill>
                  <a:schemeClr val="bg1"/>
                </a:solidFill>
              </a:rPr>
              <a:t>pola</a:t>
            </a:r>
            <a:r>
              <a:rPr lang="en-US" dirty="0">
                <a:solidFill>
                  <a:schemeClr val="bg1"/>
                </a:solidFill>
              </a:rPr>
              <a:t> data </a:t>
            </a:r>
            <a:r>
              <a:rPr lang="en-US" dirty="0" err="1">
                <a:solidFill>
                  <a:schemeClr val="bg1"/>
                </a:solidFill>
              </a:rPr>
              <a:t>discan</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tahun</a:t>
            </a:r>
            <a:r>
              <a:rPr lang="en-US" dirty="0">
                <a:solidFill>
                  <a:schemeClr val="bg1"/>
                </a:solidFill>
              </a:rPr>
              <a:t> 1978 </a:t>
            </a:r>
            <a:r>
              <a:rPr lang="en-US" dirty="0" err="1">
                <a:solidFill>
                  <a:schemeClr val="bg1"/>
                </a:solidFill>
              </a:rPr>
              <a:t>sampai</a:t>
            </a:r>
            <a:r>
              <a:rPr lang="en-US" dirty="0">
                <a:solidFill>
                  <a:schemeClr val="bg1"/>
                </a:solidFill>
              </a:rPr>
              <a:t> </a:t>
            </a:r>
            <a:r>
              <a:rPr lang="en-US" dirty="0" err="1">
                <a:solidFill>
                  <a:schemeClr val="bg1"/>
                </a:solidFill>
              </a:rPr>
              <a:t>sebelum</a:t>
            </a:r>
            <a:r>
              <a:rPr lang="en-US" dirty="0">
                <a:solidFill>
                  <a:schemeClr val="bg1"/>
                </a:solidFill>
              </a:rPr>
              <a:t> WDC </a:t>
            </a:r>
            <a:r>
              <a:rPr lang="en-US" dirty="0" err="1">
                <a:solidFill>
                  <a:schemeClr val="bg1"/>
                </a:solidFill>
              </a:rPr>
              <a:t>melakukan</a:t>
            </a:r>
            <a:r>
              <a:rPr lang="en-US" dirty="0">
                <a:solidFill>
                  <a:schemeClr val="bg1"/>
                </a:solidFill>
              </a:rPr>
              <a:t> </a:t>
            </a:r>
            <a:r>
              <a:rPr lang="en-US" dirty="0" err="1">
                <a:solidFill>
                  <a:schemeClr val="bg1"/>
                </a:solidFill>
              </a:rPr>
              <a:t>akuisisi</a:t>
            </a:r>
            <a:r>
              <a:rPr lang="en-US" dirty="0">
                <a:solidFill>
                  <a:schemeClr val="bg1"/>
                </a:solidFill>
              </a:rPr>
              <a:t> pada </a:t>
            </a:r>
            <a:r>
              <a:rPr lang="en-US" dirty="0" err="1">
                <a:solidFill>
                  <a:schemeClr val="bg1"/>
                </a:solidFill>
              </a:rPr>
              <a:t>bulan</a:t>
            </a:r>
            <a:r>
              <a:rPr lang="en-US" dirty="0">
                <a:solidFill>
                  <a:schemeClr val="bg1"/>
                </a:solidFill>
              </a:rPr>
              <a:t> </a:t>
            </a:r>
            <a:r>
              <a:rPr lang="en-US" dirty="0" err="1">
                <a:solidFill>
                  <a:schemeClr val="bg1"/>
                </a:solidFill>
              </a:rPr>
              <a:t>maret</a:t>
            </a:r>
            <a:r>
              <a:rPr lang="en-US" dirty="0">
                <a:solidFill>
                  <a:schemeClr val="bg1"/>
                </a:solidFill>
              </a:rPr>
              <a:t> 2012.</a:t>
            </a:r>
          </a:p>
        </p:txBody>
      </p:sp>
    </p:spTree>
    <p:extLst>
      <p:ext uri="{BB962C8B-B14F-4D97-AF65-F5344CB8AC3E}">
        <p14:creationId xmlns:p14="http://schemas.microsoft.com/office/powerpoint/2010/main" val="3603081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D9188FE2-CF05-4232-83C9-C1240E8270DC}"/>
              </a:ext>
            </a:extLst>
          </p:cNvPr>
          <p:cNvSpPr>
            <a:spLocks noGrp="1"/>
          </p:cNvSpPr>
          <p:nvPr>
            <p:ph type="body" sz="quarter" idx="10"/>
          </p:nvPr>
        </p:nvSpPr>
        <p:spPr>
          <a:xfrm>
            <a:off x="323529" y="339509"/>
            <a:ext cx="11573197" cy="724247"/>
          </a:xfrm>
        </p:spPr>
        <p:txBody>
          <a:bodyPr>
            <a:normAutofit fontScale="70000" lnSpcReduction="20000"/>
          </a:bodyPr>
          <a:lstStyle/>
          <a:p>
            <a:r>
              <a:rPr lang="en-US" b="1" dirty="0">
                <a:solidFill>
                  <a:schemeClr val="tx1">
                    <a:lumMod val="65000"/>
                    <a:lumOff val="35000"/>
                  </a:schemeClr>
                </a:solidFill>
              </a:rPr>
              <a:t>#2 Acquisition: </a:t>
            </a:r>
            <a:r>
              <a:rPr lang="en-US" b="1" dirty="0" err="1">
                <a:solidFill>
                  <a:schemeClr val="tx1">
                    <a:lumMod val="65000"/>
                    <a:lumOff val="35000"/>
                  </a:schemeClr>
                </a:solidFill>
              </a:rPr>
              <a:t>Arkeia</a:t>
            </a:r>
            <a:r>
              <a:rPr lang="en-US" b="1" dirty="0">
                <a:solidFill>
                  <a:schemeClr val="tx1">
                    <a:lumMod val="65000"/>
                    <a:lumOff val="35000"/>
                  </a:schemeClr>
                </a:solidFill>
              </a:rPr>
              <a:t> Software on January 2013</a:t>
            </a:r>
          </a:p>
        </p:txBody>
      </p:sp>
      <p:pic>
        <p:nvPicPr>
          <p:cNvPr id="5" name="Picture 4">
            <a:extLst>
              <a:ext uri="{FF2B5EF4-FFF2-40B4-BE49-F238E27FC236}">
                <a16:creationId xmlns:a16="http://schemas.microsoft.com/office/drawing/2014/main" id="{8B103D9E-4979-4F00-8DE9-2C87511207B1}"/>
              </a:ext>
            </a:extLst>
          </p:cNvPr>
          <p:cNvPicPr>
            <a:picLocks noChangeAspect="1"/>
          </p:cNvPicPr>
          <p:nvPr/>
        </p:nvPicPr>
        <p:blipFill>
          <a:blip r:embed="rId2"/>
          <a:stretch>
            <a:fillRect/>
          </a:stretch>
        </p:blipFill>
        <p:spPr>
          <a:xfrm>
            <a:off x="762455" y="1157886"/>
            <a:ext cx="6539328" cy="3673488"/>
          </a:xfrm>
          <a:prstGeom prst="rect">
            <a:avLst/>
          </a:prstGeom>
        </p:spPr>
      </p:pic>
      <p:pic>
        <p:nvPicPr>
          <p:cNvPr id="7" name="Picture 6">
            <a:extLst>
              <a:ext uri="{FF2B5EF4-FFF2-40B4-BE49-F238E27FC236}">
                <a16:creationId xmlns:a16="http://schemas.microsoft.com/office/drawing/2014/main" id="{A57AFF5F-7C76-40EC-AA72-12DDAA8CC1E5}"/>
              </a:ext>
            </a:extLst>
          </p:cNvPr>
          <p:cNvPicPr>
            <a:picLocks noChangeAspect="1"/>
          </p:cNvPicPr>
          <p:nvPr/>
        </p:nvPicPr>
        <p:blipFill>
          <a:blip r:embed="rId3"/>
          <a:stretch>
            <a:fillRect/>
          </a:stretch>
        </p:blipFill>
        <p:spPr>
          <a:xfrm>
            <a:off x="537882" y="4491429"/>
            <a:ext cx="7083171" cy="1933425"/>
          </a:xfrm>
          <a:prstGeom prst="rect">
            <a:avLst/>
          </a:prstGeom>
        </p:spPr>
      </p:pic>
      <p:cxnSp>
        <p:nvCxnSpPr>
          <p:cNvPr id="8" name="Straight Connector 7">
            <a:extLst>
              <a:ext uri="{FF2B5EF4-FFF2-40B4-BE49-F238E27FC236}">
                <a16:creationId xmlns:a16="http://schemas.microsoft.com/office/drawing/2014/main" id="{710DC06A-72AF-4C7A-83A7-3742C9252FA6}"/>
              </a:ext>
            </a:extLst>
          </p:cNvPr>
          <p:cNvCxnSpPr/>
          <p:nvPr/>
        </p:nvCxnSpPr>
        <p:spPr>
          <a:xfrm>
            <a:off x="658198" y="3440146"/>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9477436-7818-408C-BBE9-F0CAB95CA0AF}"/>
              </a:ext>
            </a:extLst>
          </p:cNvPr>
          <p:cNvCxnSpPr/>
          <p:nvPr/>
        </p:nvCxnSpPr>
        <p:spPr>
          <a:xfrm>
            <a:off x="762455" y="4130294"/>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BAC833-8E5F-499D-A275-09FFE819DFE8}"/>
              </a:ext>
            </a:extLst>
          </p:cNvPr>
          <p:cNvCxnSpPr/>
          <p:nvPr/>
        </p:nvCxnSpPr>
        <p:spPr>
          <a:xfrm>
            <a:off x="658198" y="3806747"/>
            <a:ext cx="676882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48AF058-3BE0-445B-B332-E707D09D47C8}"/>
              </a:ext>
            </a:extLst>
          </p:cNvPr>
          <p:cNvGrpSpPr/>
          <p:nvPr/>
        </p:nvGrpSpPr>
        <p:grpSpPr>
          <a:xfrm>
            <a:off x="3897872" y="2153425"/>
            <a:ext cx="1780200" cy="770040"/>
            <a:chOff x="3897872" y="2153425"/>
            <a:chExt cx="1780200" cy="77004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F799ACA3-08E9-40C5-AE15-1CA9B747BBA6}"/>
                    </a:ext>
                  </a:extLst>
                </p14:cNvPr>
                <p14:cNvContentPartPr/>
                <p14:nvPr/>
              </p14:nvContentPartPr>
              <p14:xfrm>
                <a:off x="3897872" y="2513785"/>
                <a:ext cx="506520" cy="409680"/>
              </p14:xfrm>
            </p:contentPart>
          </mc:Choice>
          <mc:Fallback xmlns="">
            <p:pic>
              <p:nvPicPr>
                <p:cNvPr id="11" name="Ink 10">
                  <a:extLst>
                    <a:ext uri="{FF2B5EF4-FFF2-40B4-BE49-F238E27FC236}">
                      <a16:creationId xmlns:a16="http://schemas.microsoft.com/office/drawing/2014/main" id="{F799ACA3-08E9-40C5-AE15-1CA9B747BBA6}"/>
                    </a:ext>
                  </a:extLst>
                </p:cNvPr>
                <p:cNvPicPr/>
                <p:nvPr/>
              </p:nvPicPr>
              <p:blipFill>
                <a:blip r:embed="rId5"/>
                <a:stretch>
                  <a:fillRect/>
                </a:stretch>
              </p:blipFill>
              <p:spPr>
                <a:xfrm>
                  <a:off x="3879872" y="2496145"/>
                  <a:ext cx="54216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58158D21-2353-4ADB-A01A-AADD63AAD870}"/>
                    </a:ext>
                  </a:extLst>
                </p14:cNvPr>
                <p14:cNvContentPartPr/>
                <p14:nvPr/>
              </p14:nvContentPartPr>
              <p14:xfrm>
                <a:off x="4366952" y="2441065"/>
                <a:ext cx="113040" cy="121320"/>
              </p14:xfrm>
            </p:contentPart>
          </mc:Choice>
          <mc:Fallback xmlns="">
            <p:pic>
              <p:nvPicPr>
                <p:cNvPr id="12" name="Ink 11">
                  <a:extLst>
                    <a:ext uri="{FF2B5EF4-FFF2-40B4-BE49-F238E27FC236}">
                      <a16:creationId xmlns:a16="http://schemas.microsoft.com/office/drawing/2014/main" id="{58158D21-2353-4ADB-A01A-AADD63AAD870}"/>
                    </a:ext>
                  </a:extLst>
                </p:cNvPr>
                <p:cNvPicPr/>
                <p:nvPr/>
              </p:nvPicPr>
              <p:blipFill>
                <a:blip r:embed="rId7"/>
                <a:stretch>
                  <a:fillRect/>
                </a:stretch>
              </p:blipFill>
              <p:spPr>
                <a:xfrm>
                  <a:off x="4348952" y="2423065"/>
                  <a:ext cx="148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EBA38075-927B-4259-8273-8939DB376603}"/>
                    </a:ext>
                  </a:extLst>
                </p14:cNvPr>
                <p14:cNvContentPartPr/>
                <p14:nvPr/>
              </p14:nvContentPartPr>
              <p14:xfrm>
                <a:off x="4439312" y="2346745"/>
                <a:ext cx="81720" cy="75240"/>
              </p14:xfrm>
            </p:contentPart>
          </mc:Choice>
          <mc:Fallback xmlns="">
            <p:pic>
              <p:nvPicPr>
                <p:cNvPr id="13" name="Ink 12">
                  <a:extLst>
                    <a:ext uri="{FF2B5EF4-FFF2-40B4-BE49-F238E27FC236}">
                      <a16:creationId xmlns:a16="http://schemas.microsoft.com/office/drawing/2014/main" id="{EBA38075-927B-4259-8273-8939DB376603}"/>
                    </a:ext>
                  </a:extLst>
                </p:cNvPr>
                <p:cNvPicPr/>
                <p:nvPr/>
              </p:nvPicPr>
              <p:blipFill>
                <a:blip r:embed="rId9"/>
                <a:stretch>
                  <a:fillRect/>
                </a:stretch>
              </p:blipFill>
              <p:spPr>
                <a:xfrm>
                  <a:off x="4421312" y="2329105"/>
                  <a:ext cx="117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97B96C16-188A-4A94-82C3-733EECBBD3B2}"/>
                    </a:ext>
                  </a:extLst>
                </p14:cNvPr>
                <p14:cNvContentPartPr/>
                <p14:nvPr/>
              </p14:nvContentPartPr>
              <p14:xfrm>
                <a:off x="4607792" y="2226865"/>
                <a:ext cx="86040" cy="216360"/>
              </p14:xfrm>
            </p:contentPart>
          </mc:Choice>
          <mc:Fallback xmlns="">
            <p:pic>
              <p:nvPicPr>
                <p:cNvPr id="14" name="Ink 13">
                  <a:extLst>
                    <a:ext uri="{FF2B5EF4-FFF2-40B4-BE49-F238E27FC236}">
                      <a16:creationId xmlns:a16="http://schemas.microsoft.com/office/drawing/2014/main" id="{97B96C16-188A-4A94-82C3-733EECBBD3B2}"/>
                    </a:ext>
                  </a:extLst>
                </p:cNvPr>
                <p:cNvPicPr/>
                <p:nvPr/>
              </p:nvPicPr>
              <p:blipFill>
                <a:blip r:embed="rId11"/>
                <a:stretch>
                  <a:fillRect/>
                </a:stretch>
              </p:blipFill>
              <p:spPr>
                <a:xfrm>
                  <a:off x="4590152" y="2209225"/>
                  <a:ext cx="1216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003D37C8-E838-48CE-B0FD-20AA307524F9}"/>
                    </a:ext>
                  </a:extLst>
                </p14:cNvPr>
                <p14:cNvContentPartPr/>
                <p14:nvPr/>
              </p14:nvContentPartPr>
              <p14:xfrm>
                <a:off x="4774472" y="2213545"/>
                <a:ext cx="110160" cy="107640"/>
              </p14:xfrm>
            </p:contentPart>
          </mc:Choice>
          <mc:Fallback xmlns="">
            <p:pic>
              <p:nvPicPr>
                <p:cNvPr id="16" name="Ink 15">
                  <a:extLst>
                    <a:ext uri="{FF2B5EF4-FFF2-40B4-BE49-F238E27FC236}">
                      <a16:creationId xmlns:a16="http://schemas.microsoft.com/office/drawing/2014/main" id="{003D37C8-E838-48CE-B0FD-20AA307524F9}"/>
                    </a:ext>
                  </a:extLst>
                </p:cNvPr>
                <p:cNvPicPr/>
                <p:nvPr/>
              </p:nvPicPr>
              <p:blipFill>
                <a:blip r:embed="rId13"/>
                <a:stretch>
                  <a:fillRect/>
                </a:stretch>
              </p:blipFill>
              <p:spPr>
                <a:xfrm>
                  <a:off x="4756472" y="2195545"/>
                  <a:ext cx="1458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FFADEBB1-3D9B-4601-B9AE-06837CFA8C57}"/>
                    </a:ext>
                  </a:extLst>
                </p14:cNvPr>
                <p14:cNvContentPartPr/>
                <p14:nvPr/>
              </p14:nvContentPartPr>
              <p14:xfrm>
                <a:off x="4955192" y="2194825"/>
                <a:ext cx="69840" cy="106200"/>
              </p14:xfrm>
            </p:contentPart>
          </mc:Choice>
          <mc:Fallback xmlns="">
            <p:pic>
              <p:nvPicPr>
                <p:cNvPr id="17" name="Ink 16">
                  <a:extLst>
                    <a:ext uri="{FF2B5EF4-FFF2-40B4-BE49-F238E27FC236}">
                      <a16:creationId xmlns:a16="http://schemas.microsoft.com/office/drawing/2014/main" id="{FFADEBB1-3D9B-4601-B9AE-06837CFA8C57}"/>
                    </a:ext>
                  </a:extLst>
                </p:cNvPr>
                <p:cNvPicPr/>
                <p:nvPr/>
              </p:nvPicPr>
              <p:blipFill>
                <a:blip r:embed="rId15"/>
                <a:stretch>
                  <a:fillRect/>
                </a:stretch>
              </p:blipFill>
              <p:spPr>
                <a:xfrm>
                  <a:off x="4937552" y="2177185"/>
                  <a:ext cx="1054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9C88B4F-A3FE-4B7A-9F2B-1F71CABF9261}"/>
                    </a:ext>
                  </a:extLst>
                </p14:cNvPr>
                <p14:cNvContentPartPr/>
                <p14:nvPr/>
              </p14:nvContentPartPr>
              <p14:xfrm>
                <a:off x="5092712" y="2189425"/>
                <a:ext cx="101880" cy="105840"/>
              </p14:xfrm>
            </p:contentPart>
          </mc:Choice>
          <mc:Fallback xmlns="">
            <p:pic>
              <p:nvPicPr>
                <p:cNvPr id="18" name="Ink 17">
                  <a:extLst>
                    <a:ext uri="{FF2B5EF4-FFF2-40B4-BE49-F238E27FC236}">
                      <a16:creationId xmlns:a16="http://schemas.microsoft.com/office/drawing/2014/main" id="{29C88B4F-A3FE-4B7A-9F2B-1F71CABF9261}"/>
                    </a:ext>
                  </a:extLst>
                </p:cNvPr>
                <p:cNvPicPr/>
                <p:nvPr/>
              </p:nvPicPr>
              <p:blipFill>
                <a:blip r:embed="rId17"/>
                <a:stretch>
                  <a:fillRect/>
                </a:stretch>
              </p:blipFill>
              <p:spPr>
                <a:xfrm>
                  <a:off x="5074712" y="2171425"/>
                  <a:ext cx="1375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7024D066-DA6B-4C68-BA6E-5B8F1BA81E20}"/>
                    </a:ext>
                  </a:extLst>
                </p14:cNvPr>
                <p14:cNvContentPartPr/>
                <p14:nvPr/>
              </p14:nvContentPartPr>
              <p14:xfrm>
                <a:off x="5257952" y="2180065"/>
                <a:ext cx="94680" cy="93240"/>
              </p14:xfrm>
            </p:contentPart>
          </mc:Choice>
          <mc:Fallback xmlns="">
            <p:pic>
              <p:nvPicPr>
                <p:cNvPr id="19" name="Ink 18">
                  <a:extLst>
                    <a:ext uri="{FF2B5EF4-FFF2-40B4-BE49-F238E27FC236}">
                      <a16:creationId xmlns:a16="http://schemas.microsoft.com/office/drawing/2014/main" id="{7024D066-DA6B-4C68-BA6E-5B8F1BA81E20}"/>
                    </a:ext>
                  </a:extLst>
                </p:cNvPr>
                <p:cNvPicPr/>
                <p:nvPr/>
              </p:nvPicPr>
              <p:blipFill>
                <a:blip r:embed="rId19"/>
                <a:stretch>
                  <a:fillRect/>
                </a:stretch>
              </p:blipFill>
              <p:spPr>
                <a:xfrm>
                  <a:off x="5240312" y="2162065"/>
                  <a:ext cx="1303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46AD59E7-9D98-46E9-8414-97EBC1366E27}"/>
                    </a:ext>
                  </a:extLst>
                </p14:cNvPr>
                <p14:cNvContentPartPr/>
                <p14:nvPr/>
              </p14:nvContentPartPr>
              <p14:xfrm>
                <a:off x="5413832" y="2175025"/>
                <a:ext cx="94320" cy="77040"/>
              </p14:xfrm>
            </p:contentPart>
          </mc:Choice>
          <mc:Fallback xmlns="">
            <p:pic>
              <p:nvPicPr>
                <p:cNvPr id="20" name="Ink 19">
                  <a:extLst>
                    <a:ext uri="{FF2B5EF4-FFF2-40B4-BE49-F238E27FC236}">
                      <a16:creationId xmlns:a16="http://schemas.microsoft.com/office/drawing/2014/main" id="{46AD59E7-9D98-46E9-8414-97EBC1366E27}"/>
                    </a:ext>
                  </a:extLst>
                </p:cNvPr>
                <p:cNvPicPr/>
                <p:nvPr/>
              </p:nvPicPr>
              <p:blipFill>
                <a:blip r:embed="rId21"/>
                <a:stretch>
                  <a:fillRect/>
                </a:stretch>
              </p:blipFill>
              <p:spPr>
                <a:xfrm>
                  <a:off x="5395832" y="2157025"/>
                  <a:ext cx="1299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2EFDA607-FA2D-4D3A-88E2-88FA860C18A2}"/>
                    </a:ext>
                  </a:extLst>
                </p14:cNvPr>
                <p14:cNvContentPartPr/>
                <p14:nvPr/>
              </p14:nvContentPartPr>
              <p14:xfrm>
                <a:off x="5565032" y="2153425"/>
                <a:ext cx="113040" cy="254520"/>
              </p14:xfrm>
            </p:contentPart>
          </mc:Choice>
          <mc:Fallback xmlns="">
            <p:pic>
              <p:nvPicPr>
                <p:cNvPr id="21" name="Ink 20">
                  <a:extLst>
                    <a:ext uri="{FF2B5EF4-FFF2-40B4-BE49-F238E27FC236}">
                      <a16:creationId xmlns:a16="http://schemas.microsoft.com/office/drawing/2014/main" id="{2EFDA607-FA2D-4D3A-88E2-88FA860C18A2}"/>
                    </a:ext>
                  </a:extLst>
                </p:cNvPr>
                <p:cNvPicPr/>
                <p:nvPr/>
              </p:nvPicPr>
              <p:blipFill>
                <a:blip r:embed="rId23"/>
                <a:stretch>
                  <a:fillRect/>
                </a:stretch>
              </p:blipFill>
              <p:spPr>
                <a:xfrm>
                  <a:off x="5547392" y="2135425"/>
                  <a:ext cx="148680" cy="29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6FA1CED5-DAB1-44D6-8605-9ACBEB2E363E}"/>
                  </a:ext>
                </a:extLst>
              </p14:cNvPr>
              <p14:cNvContentPartPr/>
              <p14:nvPr/>
            </p14:nvContentPartPr>
            <p14:xfrm>
              <a:off x="2526272" y="5916865"/>
              <a:ext cx="315720" cy="293760"/>
            </p14:xfrm>
          </p:contentPart>
        </mc:Choice>
        <mc:Fallback xmlns="">
          <p:pic>
            <p:nvPicPr>
              <p:cNvPr id="25" name="Ink 24">
                <a:extLst>
                  <a:ext uri="{FF2B5EF4-FFF2-40B4-BE49-F238E27FC236}">
                    <a16:creationId xmlns:a16="http://schemas.microsoft.com/office/drawing/2014/main" id="{6FA1CED5-DAB1-44D6-8605-9ACBEB2E363E}"/>
                  </a:ext>
                </a:extLst>
              </p:cNvPr>
              <p:cNvPicPr/>
              <p:nvPr/>
            </p:nvPicPr>
            <p:blipFill>
              <a:blip r:embed="rId25"/>
              <a:stretch>
                <a:fillRect/>
              </a:stretch>
            </p:blipFill>
            <p:spPr>
              <a:xfrm>
                <a:off x="2517272" y="5907865"/>
                <a:ext cx="3333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Ink 27">
                <a:extLst>
                  <a:ext uri="{FF2B5EF4-FFF2-40B4-BE49-F238E27FC236}">
                    <a16:creationId xmlns:a16="http://schemas.microsoft.com/office/drawing/2014/main" id="{9FE1422D-3EC4-426E-A7A1-1F4F6787D744}"/>
                  </a:ext>
                </a:extLst>
              </p14:cNvPr>
              <p14:cNvContentPartPr/>
              <p14:nvPr/>
            </p14:nvContentPartPr>
            <p14:xfrm>
              <a:off x="3379832" y="5594305"/>
              <a:ext cx="288360" cy="339840"/>
            </p14:xfrm>
          </p:contentPart>
        </mc:Choice>
        <mc:Fallback xmlns="">
          <p:pic>
            <p:nvPicPr>
              <p:cNvPr id="28" name="Ink 27">
                <a:extLst>
                  <a:ext uri="{FF2B5EF4-FFF2-40B4-BE49-F238E27FC236}">
                    <a16:creationId xmlns:a16="http://schemas.microsoft.com/office/drawing/2014/main" id="{9FE1422D-3EC4-426E-A7A1-1F4F6787D744}"/>
                  </a:ext>
                </a:extLst>
              </p:cNvPr>
              <p:cNvPicPr/>
              <p:nvPr/>
            </p:nvPicPr>
            <p:blipFill>
              <a:blip r:embed="rId27"/>
              <a:stretch>
                <a:fillRect/>
              </a:stretch>
            </p:blipFill>
            <p:spPr>
              <a:xfrm>
                <a:off x="3370832" y="5585665"/>
                <a:ext cx="30600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21A0C5A6-0F0F-4471-B4B0-C24E0AD46628}"/>
                  </a:ext>
                </a:extLst>
              </p14:cNvPr>
              <p14:cNvContentPartPr/>
              <p14:nvPr/>
            </p14:nvContentPartPr>
            <p14:xfrm>
              <a:off x="5811272" y="5314945"/>
              <a:ext cx="269280" cy="241200"/>
            </p14:xfrm>
          </p:contentPart>
        </mc:Choice>
        <mc:Fallback xmlns="">
          <p:pic>
            <p:nvPicPr>
              <p:cNvPr id="29" name="Ink 28">
                <a:extLst>
                  <a:ext uri="{FF2B5EF4-FFF2-40B4-BE49-F238E27FC236}">
                    <a16:creationId xmlns:a16="http://schemas.microsoft.com/office/drawing/2014/main" id="{21A0C5A6-0F0F-4471-B4B0-C24E0AD46628}"/>
                  </a:ext>
                </a:extLst>
              </p:cNvPr>
              <p:cNvPicPr/>
              <p:nvPr/>
            </p:nvPicPr>
            <p:blipFill>
              <a:blip r:embed="rId29"/>
              <a:stretch>
                <a:fillRect/>
              </a:stretch>
            </p:blipFill>
            <p:spPr>
              <a:xfrm>
                <a:off x="5802632" y="5305945"/>
                <a:ext cx="2869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B6910012-CA3A-4354-89F9-8B5EB811A48B}"/>
                  </a:ext>
                </a:extLst>
              </p14:cNvPr>
              <p14:cNvContentPartPr/>
              <p14:nvPr/>
            </p14:nvContentPartPr>
            <p14:xfrm>
              <a:off x="6988112" y="5210545"/>
              <a:ext cx="243360" cy="257040"/>
            </p14:xfrm>
          </p:contentPart>
        </mc:Choice>
        <mc:Fallback xmlns="">
          <p:pic>
            <p:nvPicPr>
              <p:cNvPr id="33" name="Ink 32">
                <a:extLst>
                  <a:ext uri="{FF2B5EF4-FFF2-40B4-BE49-F238E27FC236}">
                    <a16:creationId xmlns:a16="http://schemas.microsoft.com/office/drawing/2014/main" id="{B6910012-CA3A-4354-89F9-8B5EB811A48B}"/>
                  </a:ext>
                </a:extLst>
              </p:cNvPr>
              <p:cNvPicPr/>
              <p:nvPr/>
            </p:nvPicPr>
            <p:blipFill>
              <a:blip r:embed="rId31"/>
              <a:stretch>
                <a:fillRect/>
              </a:stretch>
            </p:blipFill>
            <p:spPr>
              <a:xfrm>
                <a:off x="6979472" y="5201905"/>
                <a:ext cx="2610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2CA140FD-D522-4C4D-B6AA-C12C2F3A2A20}"/>
                  </a:ext>
                </a:extLst>
              </p14:cNvPr>
              <p14:cNvContentPartPr/>
              <p14:nvPr/>
            </p14:nvContentPartPr>
            <p14:xfrm>
              <a:off x="4296752" y="4742545"/>
              <a:ext cx="577440" cy="404280"/>
            </p14:xfrm>
          </p:contentPart>
        </mc:Choice>
        <mc:Fallback xmlns="">
          <p:pic>
            <p:nvPicPr>
              <p:cNvPr id="35" name="Ink 34">
                <a:extLst>
                  <a:ext uri="{FF2B5EF4-FFF2-40B4-BE49-F238E27FC236}">
                    <a16:creationId xmlns:a16="http://schemas.microsoft.com/office/drawing/2014/main" id="{2CA140FD-D522-4C4D-B6AA-C12C2F3A2A20}"/>
                  </a:ext>
                </a:extLst>
              </p:cNvPr>
              <p:cNvPicPr/>
              <p:nvPr/>
            </p:nvPicPr>
            <p:blipFill>
              <a:blip r:embed="rId33"/>
              <a:stretch>
                <a:fillRect/>
              </a:stretch>
            </p:blipFill>
            <p:spPr>
              <a:xfrm>
                <a:off x="4287752" y="4733545"/>
                <a:ext cx="59508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4F2E73C7-8202-47D2-B1D2-A35C9414F72E}"/>
                  </a:ext>
                </a:extLst>
              </p14:cNvPr>
              <p14:cNvContentPartPr/>
              <p14:nvPr/>
            </p14:nvContentPartPr>
            <p14:xfrm>
              <a:off x="1083032" y="5467585"/>
              <a:ext cx="326160" cy="364680"/>
            </p14:xfrm>
          </p:contentPart>
        </mc:Choice>
        <mc:Fallback xmlns="">
          <p:pic>
            <p:nvPicPr>
              <p:cNvPr id="53" name="Ink 52">
                <a:extLst>
                  <a:ext uri="{FF2B5EF4-FFF2-40B4-BE49-F238E27FC236}">
                    <a16:creationId xmlns:a16="http://schemas.microsoft.com/office/drawing/2014/main" id="{4F2E73C7-8202-47D2-B1D2-A35C9414F72E}"/>
                  </a:ext>
                </a:extLst>
              </p:cNvPr>
              <p:cNvPicPr/>
              <p:nvPr/>
            </p:nvPicPr>
            <p:blipFill>
              <a:blip r:embed="rId35"/>
              <a:stretch>
                <a:fillRect/>
              </a:stretch>
            </p:blipFill>
            <p:spPr>
              <a:xfrm>
                <a:off x="1074032" y="5458945"/>
                <a:ext cx="343800" cy="382320"/>
              </a:xfrm>
              <a:prstGeom prst="rect">
                <a:avLst/>
              </a:prstGeom>
            </p:spPr>
          </p:pic>
        </mc:Fallback>
      </mc:AlternateContent>
      <p:grpSp>
        <p:nvGrpSpPr>
          <p:cNvPr id="58" name="Group 57">
            <a:extLst>
              <a:ext uri="{FF2B5EF4-FFF2-40B4-BE49-F238E27FC236}">
                <a16:creationId xmlns:a16="http://schemas.microsoft.com/office/drawing/2014/main" id="{D9C5ED67-C230-453E-BC4B-A16CEC7E06CE}"/>
              </a:ext>
            </a:extLst>
          </p:cNvPr>
          <p:cNvGrpSpPr/>
          <p:nvPr/>
        </p:nvGrpSpPr>
        <p:grpSpPr>
          <a:xfrm>
            <a:off x="989432" y="5044585"/>
            <a:ext cx="464400" cy="228600"/>
            <a:chOff x="989432" y="5044585"/>
            <a:chExt cx="464400" cy="228600"/>
          </a:xfrm>
        </p:grpSpPr>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2DE444BC-6A34-439C-8709-88CDAED329F0}"/>
                    </a:ext>
                  </a:extLst>
                </p14:cNvPr>
                <p14:cNvContentPartPr/>
                <p14:nvPr/>
              </p14:nvContentPartPr>
              <p14:xfrm>
                <a:off x="989432" y="5118385"/>
                <a:ext cx="45000" cy="154800"/>
              </p14:xfrm>
            </p:contentPart>
          </mc:Choice>
          <mc:Fallback xmlns="">
            <p:pic>
              <p:nvPicPr>
                <p:cNvPr id="54" name="Ink 53">
                  <a:extLst>
                    <a:ext uri="{FF2B5EF4-FFF2-40B4-BE49-F238E27FC236}">
                      <a16:creationId xmlns:a16="http://schemas.microsoft.com/office/drawing/2014/main" id="{2DE444BC-6A34-439C-8709-88CDAED329F0}"/>
                    </a:ext>
                  </a:extLst>
                </p:cNvPr>
                <p:cNvPicPr/>
                <p:nvPr/>
              </p:nvPicPr>
              <p:blipFill>
                <a:blip r:embed="rId37"/>
                <a:stretch>
                  <a:fillRect/>
                </a:stretch>
              </p:blipFill>
              <p:spPr>
                <a:xfrm>
                  <a:off x="980792" y="5109745"/>
                  <a:ext cx="626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A9476AE9-1C45-420C-9C0F-A48541BCF0A4}"/>
                    </a:ext>
                  </a:extLst>
                </p14:cNvPr>
                <p14:cNvContentPartPr/>
                <p14:nvPr/>
              </p14:nvContentPartPr>
              <p14:xfrm>
                <a:off x="1101752" y="5126305"/>
                <a:ext cx="111600" cy="108360"/>
              </p14:xfrm>
            </p:contentPart>
          </mc:Choice>
          <mc:Fallback xmlns="">
            <p:pic>
              <p:nvPicPr>
                <p:cNvPr id="55" name="Ink 54">
                  <a:extLst>
                    <a:ext uri="{FF2B5EF4-FFF2-40B4-BE49-F238E27FC236}">
                      <a16:creationId xmlns:a16="http://schemas.microsoft.com/office/drawing/2014/main" id="{A9476AE9-1C45-420C-9C0F-A48541BCF0A4}"/>
                    </a:ext>
                  </a:extLst>
                </p:cNvPr>
                <p:cNvPicPr/>
                <p:nvPr/>
              </p:nvPicPr>
              <p:blipFill>
                <a:blip r:embed="rId39"/>
                <a:stretch>
                  <a:fillRect/>
                </a:stretch>
              </p:blipFill>
              <p:spPr>
                <a:xfrm>
                  <a:off x="1093112" y="5117305"/>
                  <a:ext cx="1292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512983CB-56BE-4781-B4C7-16560DB53FDC}"/>
                    </a:ext>
                  </a:extLst>
                </p14:cNvPr>
                <p14:cNvContentPartPr/>
                <p14:nvPr/>
              </p14:nvContentPartPr>
              <p14:xfrm>
                <a:off x="1249712" y="5052865"/>
                <a:ext cx="72360" cy="167400"/>
              </p14:xfrm>
            </p:contentPart>
          </mc:Choice>
          <mc:Fallback xmlns="">
            <p:pic>
              <p:nvPicPr>
                <p:cNvPr id="56" name="Ink 55">
                  <a:extLst>
                    <a:ext uri="{FF2B5EF4-FFF2-40B4-BE49-F238E27FC236}">
                      <a16:creationId xmlns:a16="http://schemas.microsoft.com/office/drawing/2014/main" id="{512983CB-56BE-4781-B4C7-16560DB53FDC}"/>
                    </a:ext>
                  </a:extLst>
                </p:cNvPr>
                <p:cNvPicPr/>
                <p:nvPr/>
              </p:nvPicPr>
              <p:blipFill>
                <a:blip r:embed="rId41"/>
                <a:stretch>
                  <a:fillRect/>
                </a:stretch>
              </p:blipFill>
              <p:spPr>
                <a:xfrm>
                  <a:off x="1240712" y="5043865"/>
                  <a:ext cx="90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882BC822-CD96-41EF-A337-E7828C27C2CB}"/>
                    </a:ext>
                  </a:extLst>
                </p14:cNvPr>
                <p14:cNvContentPartPr/>
                <p14:nvPr/>
              </p14:nvContentPartPr>
              <p14:xfrm>
                <a:off x="1346912" y="5044585"/>
                <a:ext cx="106920" cy="153720"/>
              </p14:xfrm>
            </p:contentPart>
          </mc:Choice>
          <mc:Fallback xmlns="">
            <p:pic>
              <p:nvPicPr>
                <p:cNvPr id="57" name="Ink 56">
                  <a:extLst>
                    <a:ext uri="{FF2B5EF4-FFF2-40B4-BE49-F238E27FC236}">
                      <a16:creationId xmlns:a16="http://schemas.microsoft.com/office/drawing/2014/main" id="{882BC822-CD96-41EF-A337-E7828C27C2CB}"/>
                    </a:ext>
                  </a:extLst>
                </p:cNvPr>
                <p:cNvPicPr/>
                <p:nvPr/>
              </p:nvPicPr>
              <p:blipFill>
                <a:blip r:embed="rId43"/>
                <a:stretch>
                  <a:fillRect/>
                </a:stretch>
              </p:blipFill>
              <p:spPr>
                <a:xfrm>
                  <a:off x="1338272" y="5035585"/>
                  <a:ext cx="124560" cy="171360"/>
                </a:xfrm>
                <a:prstGeom prst="rect">
                  <a:avLst/>
                </a:prstGeom>
              </p:spPr>
            </p:pic>
          </mc:Fallback>
        </mc:AlternateContent>
      </p:grpSp>
      <p:grpSp>
        <p:nvGrpSpPr>
          <p:cNvPr id="65" name="Group 64">
            <a:extLst>
              <a:ext uri="{FF2B5EF4-FFF2-40B4-BE49-F238E27FC236}">
                <a16:creationId xmlns:a16="http://schemas.microsoft.com/office/drawing/2014/main" id="{A341F3ED-9862-4BE4-9E42-420DD0C7F507}"/>
              </a:ext>
            </a:extLst>
          </p:cNvPr>
          <p:cNvGrpSpPr/>
          <p:nvPr/>
        </p:nvGrpSpPr>
        <p:grpSpPr>
          <a:xfrm>
            <a:off x="4805432" y="4728145"/>
            <a:ext cx="686160" cy="275400"/>
            <a:chOff x="4805432" y="4728145"/>
            <a:chExt cx="686160" cy="275400"/>
          </a:xfrm>
        </p:grpSpPr>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1AD6B70E-9D79-4361-868D-15330A540342}"/>
                    </a:ext>
                  </a:extLst>
                </p14:cNvPr>
                <p14:cNvContentPartPr/>
                <p14:nvPr/>
              </p14:nvContentPartPr>
              <p14:xfrm>
                <a:off x="4805432" y="4735705"/>
                <a:ext cx="262800" cy="267840"/>
              </p14:xfrm>
            </p:contentPart>
          </mc:Choice>
          <mc:Fallback xmlns="">
            <p:pic>
              <p:nvPicPr>
                <p:cNvPr id="59" name="Ink 58">
                  <a:extLst>
                    <a:ext uri="{FF2B5EF4-FFF2-40B4-BE49-F238E27FC236}">
                      <a16:creationId xmlns:a16="http://schemas.microsoft.com/office/drawing/2014/main" id="{1AD6B70E-9D79-4361-868D-15330A540342}"/>
                    </a:ext>
                  </a:extLst>
                </p:cNvPr>
                <p:cNvPicPr/>
                <p:nvPr/>
              </p:nvPicPr>
              <p:blipFill>
                <a:blip r:embed="rId45"/>
                <a:stretch>
                  <a:fillRect/>
                </a:stretch>
              </p:blipFill>
              <p:spPr>
                <a:xfrm>
                  <a:off x="4796432" y="4726705"/>
                  <a:ext cx="28044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0" name="Ink 59">
                  <a:extLst>
                    <a:ext uri="{FF2B5EF4-FFF2-40B4-BE49-F238E27FC236}">
                      <a16:creationId xmlns:a16="http://schemas.microsoft.com/office/drawing/2014/main" id="{7407CEAF-8F97-4BC4-8C1B-82BBE4CDAC61}"/>
                    </a:ext>
                  </a:extLst>
                </p14:cNvPr>
                <p14:cNvContentPartPr/>
                <p14:nvPr/>
              </p14:nvContentPartPr>
              <p14:xfrm>
                <a:off x="5136632" y="4750105"/>
                <a:ext cx="72720" cy="117000"/>
              </p14:xfrm>
            </p:contentPart>
          </mc:Choice>
          <mc:Fallback xmlns="">
            <p:pic>
              <p:nvPicPr>
                <p:cNvPr id="60" name="Ink 59">
                  <a:extLst>
                    <a:ext uri="{FF2B5EF4-FFF2-40B4-BE49-F238E27FC236}">
                      <a16:creationId xmlns:a16="http://schemas.microsoft.com/office/drawing/2014/main" id="{7407CEAF-8F97-4BC4-8C1B-82BBE4CDAC61}"/>
                    </a:ext>
                  </a:extLst>
                </p:cNvPr>
                <p:cNvPicPr/>
                <p:nvPr/>
              </p:nvPicPr>
              <p:blipFill>
                <a:blip r:embed="rId47"/>
                <a:stretch>
                  <a:fillRect/>
                </a:stretch>
              </p:blipFill>
              <p:spPr>
                <a:xfrm>
                  <a:off x="5127992" y="4741105"/>
                  <a:ext cx="903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1" name="Ink 60">
                  <a:extLst>
                    <a:ext uri="{FF2B5EF4-FFF2-40B4-BE49-F238E27FC236}">
                      <a16:creationId xmlns:a16="http://schemas.microsoft.com/office/drawing/2014/main" id="{A45A3C41-09F9-43BB-A265-517ADB4D44A9}"/>
                    </a:ext>
                  </a:extLst>
                </p14:cNvPr>
                <p14:cNvContentPartPr/>
                <p14:nvPr/>
              </p14:nvContentPartPr>
              <p14:xfrm>
                <a:off x="5227712" y="4780705"/>
                <a:ext cx="62640" cy="92880"/>
              </p14:xfrm>
            </p:contentPart>
          </mc:Choice>
          <mc:Fallback xmlns="">
            <p:pic>
              <p:nvPicPr>
                <p:cNvPr id="61" name="Ink 60">
                  <a:extLst>
                    <a:ext uri="{FF2B5EF4-FFF2-40B4-BE49-F238E27FC236}">
                      <a16:creationId xmlns:a16="http://schemas.microsoft.com/office/drawing/2014/main" id="{A45A3C41-09F9-43BB-A265-517ADB4D44A9}"/>
                    </a:ext>
                  </a:extLst>
                </p:cNvPr>
                <p:cNvPicPr/>
                <p:nvPr/>
              </p:nvPicPr>
              <p:blipFill>
                <a:blip r:embed="rId49"/>
                <a:stretch>
                  <a:fillRect/>
                </a:stretch>
              </p:blipFill>
              <p:spPr>
                <a:xfrm>
                  <a:off x="5219072" y="4772065"/>
                  <a:ext cx="80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Ink 61">
                  <a:extLst>
                    <a:ext uri="{FF2B5EF4-FFF2-40B4-BE49-F238E27FC236}">
                      <a16:creationId xmlns:a16="http://schemas.microsoft.com/office/drawing/2014/main" id="{FE8C144B-7929-47A0-814C-6A7CE84D1C8A}"/>
                    </a:ext>
                  </a:extLst>
                </p14:cNvPr>
                <p14:cNvContentPartPr/>
                <p14:nvPr/>
              </p14:nvContentPartPr>
              <p14:xfrm>
                <a:off x="5221592" y="4776385"/>
                <a:ext cx="60120" cy="59400"/>
              </p14:xfrm>
            </p:contentPart>
          </mc:Choice>
          <mc:Fallback xmlns="">
            <p:pic>
              <p:nvPicPr>
                <p:cNvPr id="62" name="Ink 61">
                  <a:extLst>
                    <a:ext uri="{FF2B5EF4-FFF2-40B4-BE49-F238E27FC236}">
                      <a16:creationId xmlns:a16="http://schemas.microsoft.com/office/drawing/2014/main" id="{FE8C144B-7929-47A0-814C-6A7CE84D1C8A}"/>
                    </a:ext>
                  </a:extLst>
                </p:cNvPr>
                <p:cNvPicPr/>
                <p:nvPr/>
              </p:nvPicPr>
              <p:blipFill>
                <a:blip r:embed="rId51"/>
                <a:stretch>
                  <a:fillRect/>
                </a:stretch>
              </p:blipFill>
              <p:spPr>
                <a:xfrm>
                  <a:off x="5212592" y="4767385"/>
                  <a:ext cx="777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Ink 62">
                  <a:extLst>
                    <a:ext uri="{FF2B5EF4-FFF2-40B4-BE49-F238E27FC236}">
                      <a16:creationId xmlns:a16="http://schemas.microsoft.com/office/drawing/2014/main" id="{06E615D4-B1E5-4D5A-81F8-FEBBCD999E4A}"/>
                    </a:ext>
                  </a:extLst>
                </p14:cNvPr>
                <p14:cNvContentPartPr/>
                <p14:nvPr/>
              </p14:nvContentPartPr>
              <p14:xfrm>
                <a:off x="5329592" y="4750465"/>
                <a:ext cx="56880" cy="113760"/>
              </p14:xfrm>
            </p:contentPart>
          </mc:Choice>
          <mc:Fallback xmlns="">
            <p:pic>
              <p:nvPicPr>
                <p:cNvPr id="63" name="Ink 62">
                  <a:extLst>
                    <a:ext uri="{FF2B5EF4-FFF2-40B4-BE49-F238E27FC236}">
                      <a16:creationId xmlns:a16="http://schemas.microsoft.com/office/drawing/2014/main" id="{06E615D4-B1E5-4D5A-81F8-FEBBCD999E4A}"/>
                    </a:ext>
                  </a:extLst>
                </p:cNvPr>
                <p:cNvPicPr/>
                <p:nvPr/>
              </p:nvPicPr>
              <p:blipFill>
                <a:blip r:embed="rId53"/>
                <a:stretch>
                  <a:fillRect/>
                </a:stretch>
              </p:blipFill>
              <p:spPr>
                <a:xfrm>
                  <a:off x="5320592" y="4741825"/>
                  <a:ext cx="745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Ink 63">
                  <a:extLst>
                    <a:ext uri="{FF2B5EF4-FFF2-40B4-BE49-F238E27FC236}">
                      <a16:creationId xmlns:a16="http://schemas.microsoft.com/office/drawing/2014/main" id="{1A85B3D9-9468-40A2-A4AA-CEDB8CEEEB8E}"/>
                    </a:ext>
                  </a:extLst>
                </p14:cNvPr>
                <p14:cNvContentPartPr/>
                <p14:nvPr/>
              </p14:nvContentPartPr>
              <p14:xfrm>
                <a:off x="5401952" y="4728145"/>
                <a:ext cx="89640" cy="146880"/>
              </p14:xfrm>
            </p:contentPart>
          </mc:Choice>
          <mc:Fallback xmlns="">
            <p:pic>
              <p:nvPicPr>
                <p:cNvPr id="64" name="Ink 63">
                  <a:extLst>
                    <a:ext uri="{FF2B5EF4-FFF2-40B4-BE49-F238E27FC236}">
                      <a16:creationId xmlns:a16="http://schemas.microsoft.com/office/drawing/2014/main" id="{1A85B3D9-9468-40A2-A4AA-CEDB8CEEEB8E}"/>
                    </a:ext>
                  </a:extLst>
                </p:cNvPr>
                <p:cNvPicPr/>
                <p:nvPr/>
              </p:nvPicPr>
              <p:blipFill>
                <a:blip r:embed="rId55"/>
                <a:stretch>
                  <a:fillRect/>
                </a:stretch>
              </p:blipFill>
              <p:spPr>
                <a:xfrm>
                  <a:off x="5392952" y="4719145"/>
                  <a:ext cx="107280" cy="164520"/>
                </a:xfrm>
                <a:prstGeom prst="rect">
                  <a:avLst/>
                </a:prstGeom>
              </p:spPr>
            </p:pic>
          </mc:Fallback>
        </mc:AlternateContent>
      </p:grpSp>
      <p:grpSp>
        <p:nvGrpSpPr>
          <p:cNvPr id="68" name="Group 67">
            <a:extLst>
              <a:ext uri="{FF2B5EF4-FFF2-40B4-BE49-F238E27FC236}">
                <a16:creationId xmlns:a16="http://schemas.microsoft.com/office/drawing/2014/main" id="{E1043131-94AE-49BA-872E-E48A3F86A4B4}"/>
              </a:ext>
            </a:extLst>
          </p:cNvPr>
          <p:cNvGrpSpPr/>
          <p:nvPr/>
        </p:nvGrpSpPr>
        <p:grpSpPr>
          <a:xfrm>
            <a:off x="2350952" y="4837945"/>
            <a:ext cx="5159160" cy="1406520"/>
            <a:chOff x="2350952" y="4837945"/>
            <a:chExt cx="5159160" cy="1406520"/>
          </a:xfrm>
        </p:grpSpPr>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4CE6B5EF-54AF-48CA-9D01-9CF7ED2F60E9}"/>
                    </a:ext>
                  </a:extLst>
                </p14:cNvPr>
                <p14:cNvContentPartPr/>
                <p14:nvPr/>
              </p14:nvContentPartPr>
              <p14:xfrm>
                <a:off x="2350952" y="5353825"/>
                <a:ext cx="163440" cy="317520"/>
              </p14:xfrm>
            </p:contentPart>
          </mc:Choice>
          <mc:Fallback xmlns="">
            <p:pic>
              <p:nvPicPr>
                <p:cNvPr id="36" name="Ink 35">
                  <a:extLst>
                    <a:ext uri="{FF2B5EF4-FFF2-40B4-BE49-F238E27FC236}">
                      <a16:creationId xmlns:a16="http://schemas.microsoft.com/office/drawing/2014/main" id="{4CE6B5EF-54AF-48CA-9D01-9CF7ED2F60E9}"/>
                    </a:ext>
                  </a:extLst>
                </p:cNvPr>
                <p:cNvPicPr/>
                <p:nvPr/>
              </p:nvPicPr>
              <p:blipFill>
                <a:blip r:embed="rId57"/>
                <a:stretch>
                  <a:fillRect/>
                </a:stretch>
              </p:blipFill>
              <p:spPr>
                <a:xfrm>
                  <a:off x="2342312" y="5344825"/>
                  <a:ext cx="18108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9165B15D-BF93-4D8D-ACF1-38BB76CB0331}"/>
                    </a:ext>
                  </a:extLst>
                </p14:cNvPr>
                <p14:cNvContentPartPr/>
                <p14:nvPr/>
              </p14:nvContentPartPr>
              <p14:xfrm>
                <a:off x="2485592" y="5553985"/>
                <a:ext cx="80280" cy="86040"/>
              </p14:xfrm>
            </p:contentPart>
          </mc:Choice>
          <mc:Fallback xmlns="">
            <p:pic>
              <p:nvPicPr>
                <p:cNvPr id="37" name="Ink 36">
                  <a:extLst>
                    <a:ext uri="{FF2B5EF4-FFF2-40B4-BE49-F238E27FC236}">
                      <a16:creationId xmlns:a16="http://schemas.microsoft.com/office/drawing/2014/main" id="{9165B15D-BF93-4D8D-ACF1-38BB76CB0331}"/>
                    </a:ext>
                  </a:extLst>
                </p:cNvPr>
                <p:cNvPicPr/>
                <p:nvPr/>
              </p:nvPicPr>
              <p:blipFill>
                <a:blip r:embed="rId59"/>
                <a:stretch>
                  <a:fillRect/>
                </a:stretch>
              </p:blipFill>
              <p:spPr>
                <a:xfrm>
                  <a:off x="2476952" y="5544985"/>
                  <a:ext cx="97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8A1EA4F3-921F-49DA-9122-D5506484B07A}"/>
                    </a:ext>
                  </a:extLst>
                </p14:cNvPr>
                <p14:cNvContentPartPr/>
                <p14:nvPr/>
              </p14:nvContentPartPr>
              <p14:xfrm>
                <a:off x="2626712" y="5558305"/>
                <a:ext cx="106200" cy="190080"/>
              </p14:xfrm>
            </p:contentPart>
          </mc:Choice>
          <mc:Fallback xmlns="">
            <p:pic>
              <p:nvPicPr>
                <p:cNvPr id="38" name="Ink 37">
                  <a:extLst>
                    <a:ext uri="{FF2B5EF4-FFF2-40B4-BE49-F238E27FC236}">
                      <a16:creationId xmlns:a16="http://schemas.microsoft.com/office/drawing/2014/main" id="{8A1EA4F3-921F-49DA-9122-D5506484B07A}"/>
                    </a:ext>
                  </a:extLst>
                </p:cNvPr>
                <p:cNvPicPr/>
                <p:nvPr/>
              </p:nvPicPr>
              <p:blipFill>
                <a:blip r:embed="rId61"/>
                <a:stretch>
                  <a:fillRect/>
                </a:stretch>
              </p:blipFill>
              <p:spPr>
                <a:xfrm>
                  <a:off x="2617712" y="5549665"/>
                  <a:ext cx="1238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B3DC25CD-B13B-4E5C-AB46-C94348775CA9}"/>
                    </a:ext>
                  </a:extLst>
                </p14:cNvPr>
                <p14:cNvContentPartPr/>
                <p14:nvPr/>
              </p14:nvContentPartPr>
              <p14:xfrm>
                <a:off x="3711752" y="5757025"/>
                <a:ext cx="93600" cy="171000"/>
              </p14:xfrm>
            </p:contentPart>
          </mc:Choice>
          <mc:Fallback xmlns="">
            <p:pic>
              <p:nvPicPr>
                <p:cNvPr id="40" name="Ink 39">
                  <a:extLst>
                    <a:ext uri="{FF2B5EF4-FFF2-40B4-BE49-F238E27FC236}">
                      <a16:creationId xmlns:a16="http://schemas.microsoft.com/office/drawing/2014/main" id="{B3DC25CD-B13B-4E5C-AB46-C94348775CA9}"/>
                    </a:ext>
                  </a:extLst>
                </p:cNvPr>
                <p:cNvPicPr/>
                <p:nvPr/>
              </p:nvPicPr>
              <p:blipFill>
                <a:blip r:embed="rId63"/>
                <a:stretch>
                  <a:fillRect/>
                </a:stretch>
              </p:blipFill>
              <p:spPr>
                <a:xfrm>
                  <a:off x="3703112" y="5748385"/>
                  <a:ext cx="1112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CE398B83-46A3-4635-A438-025CDF4BF9DA}"/>
                    </a:ext>
                  </a:extLst>
                </p14:cNvPr>
                <p14:cNvContentPartPr/>
                <p14:nvPr/>
              </p14:nvContentPartPr>
              <p14:xfrm>
                <a:off x="3840632" y="5819665"/>
                <a:ext cx="214920" cy="317160"/>
              </p14:xfrm>
            </p:contentPart>
          </mc:Choice>
          <mc:Fallback xmlns="">
            <p:pic>
              <p:nvPicPr>
                <p:cNvPr id="41" name="Ink 40">
                  <a:extLst>
                    <a:ext uri="{FF2B5EF4-FFF2-40B4-BE49-F238E27FC236}">
                      <a16:creationId xmlns:a16="http://schemas.microsoft.com/office/drawing/2014/main" id="{CE398B83-46A3-4635-A438-025CDF4BF9DA}"/>
                    </a:ext>
                  </a:extLst>
                </p:cNvPr>
                <p:cNvPicPr/>
                <p:nvPr/>
              </p:nvPicPr>
              <p:blipFill>
                <a:blip r:embed="rId65"/>
                <a:stretch>
                  <a:fillRect/>
                </a:stretch>
              </p:blipFill>
              <p:spPr>
                <a:xfrm>
                  <a:off x="3831632" y="5811025"/>
                  <a:ext cx="23256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721DDBB0-87F2-4AAA-A6B6-D232C65DE879}"/>
                    </a:ext>
                  </a:extLst>
                </p14:cNvPr>
                <p14:cNvContentPartPr/>
                <p14:nvPr/>
              </p14:nvContentPartPr>
              <p14:xfrm>
                <a:off x="4494752" y="5168425"/>
                <a:ext cx="88560" cy="178200"/>
              </p14:xfrm>
            </p:contentPart>
          </mc:Choice>
          <mc:Fallback xmlns="">
            <p:pic>
              <p:nvPicPr>
                <p:cNvPr id="43" name="Ink 42">
                  <a:extLst>
                    <a:ext uri="{FF2B5EF4-FFF2-40B4-BE49-F238E27FC236}">
                      <a16:creationId xmlns:a16="http://schemas.microsoft.com/office/drawing/2014/main" id="{721DDBB0-87F2-4AAA-A6B6-D232C65DE879}"/>
                    </a:ext>
                  </a:extLst>
                </p:cNvPr>
                <p:cNvPicPr/>
                <p:nvPr/>
              </p:nvPicPr>
              <p:blipFill>
                <a:blip r:embed="rId67"/>
                <a:stretch>
                  <a:fillRect/>
                </a:stretch>
              </p:blipFill>
              <p:spPr>
                <a:xfrm>
                  <a:off x="4485752" y="5159785"/>
                  <a:ext cx="106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6C5E438F-4BD8-49DC-B0B5-39FB973B7383}"/>
                    </a:ext>
                  </a:extLst>
                </p14:cNvPr>
                <p14:cNvContentPartPr/>
                <p14:nvPr/>
              </p14:nvContentPartPr>
              <p14:xfrm>
                <a:off x="4600592" y="5245465"/>
                <a:ext cx="245160" cy="325440"/>
              </p14:xfrm>
            </p:contentPart>
          </mc:Choice>
          <mc:Fallback xmlns="">
            <p:pic>
              <p:nvPicPr>
                <p:cNvPr id="44" name="Ink 43">
                  <a:extLst>
                    <a:ext uri="{FF2B5EF4-FFF2-40B4-BE49-F238E27FC236}">
                      <a16:creationId xmlns:a16="http://schemas.microsoft.com/office/drawing/2014/main" id="{6C5E438F-4BD8-49DC-B0B5-39FB973B7383}"/>
                    </a:ext>
                  </a:extLst>
                </p:cNvPr>
                <p:cNvPicPr/>
                <p:nvPr/>
              </p:nvPicPr>
              <p:blipFill>
                <a:blip r:embed="rId69"/>
                <a:stretch>
                  <a:fillRect/>
                </a:stretch>
              </p:blipFill>
              <p:spPr>
                <a:xfrm>
                  <a:off x="4591592" y="5236825"/>
                  <a:ext cx="2628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0" name="Ink 29">
                  <a:extLst>
                    <a:ext uri="{FF2B5EF4-FFF2-40B4-BE49-F238E27FC236}">
                      <a16:creationId xmlns:a16="http://schemas.microsoft.com/office/drawing/2014/main" id="{B1C0925E-E932-4625-8008-6B429B0B5456}"/>
                    </a:ext>
                  </a:extLst>
                </p14:cNvPr>
                <p14:cNvContentPartPr/>
                <p14:nvPr/>
              </p14:nvContentPartPr>
              <p14:xfrm>
                <a:off x="6749432" y="5305585"/>
                <a:ext cx="360" cy="360"/>
              </p14:xfrm>
            </p:contentPart>
          </mc:Choice>
          <mc:Fallback xmlns="">
            <p:pic>
              <p:nvPicPr>
                <p:cNvPr id="30" name="Ink 29">
                  <a:extLst>
                    <a:ext uri="{FF2B5EF4-FFF2-40B4-BE49-F238E27FC236}">
                      <a16:creationId xmlns:a16="http://schemas.microsoft.com/office/drawing/2014/main" id="{B1C0925E-E932-4625-8008-6B429B0B5456}"/>
                    </a:ext>
                  </a:extLst>
                </p:cNvPr>
                <p:cNvPicPr/>
                <p:nvPr/>
              </p:nvPicPr>
              <p:blipFill>
                <a:blip r:embed="rId71"/>
                <a:stretch>
                  <a:fillRect/>
                </a:stretch>
              </p:blipFill>
              <p:spPr>
                <a:xfrm>
                  <a:off x="6740432" y="52965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1" name="Ink 30">
                  <a:extLst>
                    <a:ext uri="{FF2B5EF4-FFF2-40B4-BE49-F238E27FC236}">
                      <a16:creationId xmlns:a16="http://schemas.microsoft.com/office/drawing/2014/main" id="{3226A939-97FC-4725-8ED1-30AFC37E1258}"/>
                    </a:ext>
                  </a:extLst>
                </p14:cNvPr>
                <p14:cNvContentPartPr/>
                <p14:nvPr/>
              </p14:nvContentPartPr>
              <p14:xfrm>
                <a:off x="6268472" y="5199025"/>
                <a:ext cx="386280" cy="385200"/>
              </p14:xfrm>
            </p:contentPart>
          </mc:Choice>
          <mc:Fallback xmlns="">
            <p:pic>
              <p:nvPicPr>
                <p:cNvPr id="31" name="Ink 30">
                  <a:extLst>
                    <a:ext uri="{FF2B5EF4-FFF2-40B4-BE49-F238E27FC236}">
                      <a16:creationId xmlns:a16="http://schemas.microsoft.com/office/drawing/2014/main" id="{3226A939-97FC-4725-8ED1-30AFC37E1258}"/>
                    </a:ext>
                  </a:extLst>
                </p:cNvPr>
                <p:cNvPicPr/>
                <p:nvPr/>
              </p:nvPicPr>
              <p:blipFill>
                <a:blip r:embed="rId73"/>
                <a:stretch>
                  <a:fillRect/>
                </a:stretch>
              </p:blipFill>
              <p:spPr>
                <a:xfrm>
                  <a:off x="6259472" y="5190385"/>
                  <a:ext cx="4039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9BA19859-9ED8-440C-88C4-F319097E8E8D}"/>
                    </a:ext>
                  </a:extLst>
                </p14:cNvPr>
                <p14:cNvContentPartPr/>
                <p14:nvPr/>
              </p14:nvContentPartPr>
              <p14:xfrm>
                <a:off x="5887232" y="4896265"/>
                <a:ext cx="76320" cy="147600"/>
              </p14:xfrm>
            </p:contentPart>
          </mc:Choice>
          <mc:Fallback xmlns="">
            <p:pic>
              <p:nvPicPr>
                <p:cNvPr id="46" name="Ink 45">
                  <a:extLst>
                    <a:ext uri="{FF2B5EF4-FFF2-40B4-BE49-F238E27FC236}">
                      <a16:creationId xmlns:a16="http://schemas.microsoft.com/office/drawing/2014/main" id="{9BA19859-9ED8-440C-88C4-F319097E8E8D}"/>
                    </a:ext>
                  </a:extLst>
                </p:cNvPr>
                <p:cNvPicPr/>
                <p:nvPr/>
              </p:nvPicPr>
              <p:blipFill>
                <a:blip r:embed="rId75"/>
                <a:stretch>
                  <a:fillRect/>
                </a:stretch>
              </p:blipFill>
              <p:spPr>
                <a:xfrm>
                  <a:off x="5878232" y="4887625"/>
                  <a:ext cx="939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DDB67BC0-A3E9-44E5-BE0D-81D9DE97F22D}"/>
                    </a:ext>
                  </a:extLst>
                </p14:cNvPr>
                <p14:cNvContentPartPr/>
                <p14:nvPr/>
              </p14:nvContentPartPr>
              <p14:xfrm>
                <a:off x="5979392" y="4973665"/>
                <a:ext cx="219240" cy="217080"/>
              </p14:xfrm>
            </p:contentPart>
          </mc:Choice>
          <mc:Fallback xmlns="">
            <p:pic>
              <p:nvPicPr>
                <p:cNvPr id="47" name="Ink 46">
                  <a:extLst>
                    <a:ext uri="{FF2B5EF4-FFF2-40B4-BE49-F238E27FC236}">
                      <a16:creationId xmlns:a16="http://schemas.microsoft.com/office/drawing/2014/main" id="{DDB67BC0-A3E9-44E5-BE0D-81D9DE97F22D}"/>
                    </a:ext>
                  </a:extLst>
                </p:cNvPr>
                <p:cNvPicPr/>
                <p:nvPr/>
              </p:nvPicPr>
              <p:blipFill>
                <a:blip r:embed="rId77"/>
                <a:stretch>
                  <a:fillRect/>
                </a:stretch>
              </p:blipFill>
              <p:spPr>
                <a:xfrm>
                  <a:off x="5970392" y="4965025"/>
                  <a:ext cx="236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0869FA7F-81F1-4292-8AA4-3B4ABD418E78}"/>
                    </a:ext>
                  </a:extLst>
                </p14:cNvPr>
                <p14:cNvContentPartPr/>
                <p14:nvPr/>
              </p14:nvContentPartPr>
              <p14:xfrm>
                <a:off x="6401312" y="4852345"/>
                <a:ext cx="301680" cy="213120"/>
              </p14:xfrm>
            </p:contentPart>
          </mc:Choice>
          <mc:Fallback xmlns="">
            <p:pic>
              <p:nvPicPr>
                <p:cNvPr id="48" name="Ink 47">
                  <a:extLst>
                    <a:ext uri="{FF2B5EF4-FFF2-40B4-BE49-F238E27FC236}">
                      <a16:creationId xmlns:a16="http://schemas.microsoft.com/office/drawing/2014/main" id="{0869FA7F-81F1-4292-8AA4-3B4ABD418E78}"/>
                    </a:ext>
                  </a:extLst>
                </p:cNvPr>
                <p:cNvPicPr/>
                <p:nvPr/>
              </p:nvPicPr>
              <p:blipFill>
                <a:blip r:embed="rId79"/>
                <a:stretch>
                  <a:fillRect/>
                </a:stretch>
              </p:blipFill>
              <p:spPr>
                <a:xfrm>
                  <a:off x="6392672" y="4843345"/>
                  <a:ext cx="3193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0F47723F-9AFE-4230-96A0-E179B5E9D3EE}"/>
                    </a:ext>
                  </a:extLst>
                </p14:cNvPr>
                <p14:cNvContentPartPr/>
                <p14:nvPr/>
              </p14:nvContentPartPr>
              <p14:xfrm>
                <a:off x="6989912" y="4837945"/>
                <a:ext cx="67680" cy="191880"/>
              </p14:xfrm>
            </p:contentPart>
          </mc:Choice>
          <mc:Fallback xmlns="">
            <p:pic>
              <p:nvPicPr>
                <p:cNvPr id="49" name="Ink 48">
                  <a:extLst>
                    <a:ext uri="{FF2B5EF4-FFF2-40B4-BE49-F238E27FC236}">
                      <a16:creationId xmlns:a16="http://schemas.microsoft.com/office/drawing/2014/main" id="{0F47723F-9AFE-4230-96A0-E179B5E9D3EE}"/>
                    </a:ext>
                  </a:extLst>
                </p:cNvPr>
                <p:cNvPicPr/>
                <p:nvPr/>
              </p:nvPicPr>
              <p:blipFill>
                <a:blip r:embed="rId81"/>
                <a:stretch>
                  <a:fillRect/>
                </a:stretch>
              </p:blipFill>
              <p:spPr>
                <a:xfrm>
                  <a:off x="6980912" y="4828945"/>
                  <a:ext cx="853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87DD9934-A646-43C4-81A8-6110E4FB1A95}"/>
                    </a:ext>
                  </a:extLst>
                </p14:cNvPr>
                <p14:cNvContentPartPr/>
                <p14:nvPr/>
              </p14:nvContentPartPr>
              <p14:xfrm>
                <a:off x="7074512" y="4938025"/>
                <a:ext cx="229320" cy="196560"/>
              </p14:xfrm>
            </p:contentPart>
          </mc:Choice>
          <mc:Fallback xmlns="">
            <p:pic>
              <p:nvPicPr>
                <p:cNvPr id="50" name="Ink 49">
                  <a:extLst>
                    <a:ext uri="{FF2B5EF4-FFF2-40B4-BE49-F238E27FC236}">
                      <a16:creationId xmlns:a16="http://schemas.microsoft.com/office/drawing/2014/main" id="{87DD9934-A646-43C4-81A8-6110E4FB1A95}"/>
                    </a:ext>
                  </a:extLst>
                </p:cNvPr>
                <p:cNvPicPr/>
                <p:nvPr/>
              </p:nvPicPr>
              <p:blipFill>
                <a:blip r:embed="rId83"/>
                <a:stretch>
                  <a:fillRect/>
                </a:stretch>
              </p:blipFill>
              <p:spPr>
                <a:xfrm>
                  <a:off x="7065512" y="4929385"/>
                  <a:ext cx="246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7" name="Ink 66">
                  <a:extLst>
                    <a:ext uri="{FF2B5EF4-FFF2-40B4-BE49-F238E27FC236}">
                      <a16:creationId xmlns:a16="http://schemas.microsoft.com/office/drawing/2014/main" id="{8809DB9B-220F-4157-AC4A-D807A65728CF}"/>
                    </a:ext>
                  </a:extLst>
                </p14:cNvPr>
                <p14:cNvContentPartPr/>
                <p14:nvPr/>
              </p14:nvContentPartPr>
              <p14:xfrm>
                <a:off x="2526272" y="5387665"/>
                <a:ext cx="4983840" cy="856800"/>
              </p14:xfrm>
            </p:contentPart>
          </mc:Choice>
          <mc:Fallback xmlns="">
            <p:pic>
              <p:nvPicPr>
                <p:cNvPr id="67" name="Ink 66">
                  <a:extLst>
                    <a:ext uri="{FF2B5EF4-FFF2-40B4-BE49-F238E27FC236}">
                      <a16:creationId xmlns:a16="http://schemas.microsoft.com/office/drawing/2014/main" id="{8809DB9B-220F-4157-AC4A-D807A65728CF}"/>
                    </a:ext>
                  </a:extLst>
                </p:cNvPr>
                <p:cNvPicPr/>
                <p:nvPr/>
              </p:nvPicPr>
              <p:blipFill>
                <a:blip r:embed="rId85"/>
                <a:stretch>
                  <a:fillRect/>
                </a:stretch>
              </p:blipFill>
              <p:spPr>
                <a:xfrm>
                  <a:off x="2517272" y="5378665"/>
                  <a:ext cx="5001480" cy="87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119" name="Ink 118">
                <a:extLst>
                  <a:ext uri="{FF2B5EF4-FFF2-40B4-BE49-F238E27FC236}">
                    <a16:creationId xmlns:a16="http://schemas.microsoft.com/office/drawing/2014/main" id="{47822C70-CFE7-4F45-802E-395F8299FEE0}"/>
                  </a:ext>
                </a:extLst>
              </p14:cNvPr>
              <p14:cNvContentPartPr/>
              <p14:nvPr/>
            </p14:nvContentPartPr>
            <p14:xfrm>
              <a:off x="7831232" y="5233225"/>
              <a:ext cx="135360" cy="254520"/>
            </p14:xfrm>
          </p:contentPart>
        </mc:Choice>
        <mc:Fallback xmlns="">
          <p:pic>
            <p:nvPicPr>
              <p:cNvPr id="119" name="Ink 118">
                <a:extLst>
                  <a:ext uri="{FF2B5EF4-FFF2-40B4-BE49-F238E27FC236}">
                    <a16:creationId xmlns:a16="http://schemas.microsoft.com/office/drawing/2014/main" id="{47822C70-CFE7-4F45-802E-395F8299FEE0}"/>
                  </a:ext>
                </a:extLst>
              </p:cNvPr>
              <p:cNvPicPr/>
              <p:nvPr/>
            </p:nvPicPr>
            <p:blipFill>
              <a:blip r:embed="rId87"/>
              <a:stretch>
                <a:fillRect/>
              </a:stretch>
            </p:blipFill>
            <p:spPr>
              <a:xfrm>
                <a:off x="7822232" y="5224585"/>
                <a:ext cx="153000" cy="272160"/>
              </a:xfrm>
              <a:prstGeom prst="rect">
                <a:avLst/>
              </a:prstGeom>
            </p:spPr>
          </p:pic>
        </mc:Fallback>
      </mc:AlternateContent>
      <p:grpSp>
        <p:nvGrpSpPr>
          <p:cNvPr id="196" name="Group 195">
            <a:extLst>
              <a:ext uri="{FF2B5EF4-FFF2-40B4-BE49-F238E27FC236}">
                <a16:creationId xmlns:a16="http://schemas.microsoft.com/office/drawing/2014/main" id="{124E9179-017A-48A3-B943-09FEFEE4770A}"/>
              </a:ext>
            </a:extLst>
          </p:cNvPr>
          <p:cNvGrpSpPr/>
          <p:nvPr/>
        </p:nvGrpSpPr>
        <p:grpSpPr>
          <a:xfrm>
            <a:off x="7602632" y="4739305"/>
            <a:ext cx="3225960" cy="1435680"/>
            <a:chOff x="7602632" y="4739305"/>
            <a:chExt cx="3225960" cy="1435680"/>
          </a:xfrm>
        </p:grpSpPr>
        <mc:AlternateContent xmlns:mc="http://schemas.openxmlformats.org/markup-compatibility/2006" xmlns:p14="http://schemas.microsoft.com/office/powerpoint/2010/main">
          <mc:Choice Requires="p14">
            <p:contentPart p14:bwMode="auto" r:id="rId88">
              <p14:nvContentPartPr>
                <p14:cNvPr id="108" name="Ink 107">
                  <a:extLst>
                    <a:ext uri="{FF2B5EF4-FFF2-40B4-BE49-F238E27FC236}">
                      <a16:creationId xmlns:a16="http://schemas.microsoft.com/office/drawing/2014/main" id="{47C7276E-664C-4F05-9D92-677B301751BD}"/>
                    </a:ext>
                  </a:extLst>
                </p14:cNvPr>
                <p14:cNvContentPartPr/>
                <p14:nvPr/>
              </p14:nvContentPartPr>
              <p14:xfrm>
                <a:off x="10327832" y="4859905"/>
                <a:ext cx="101520" cy="122400"/>
              </p14:xfrm>
            </p:contentPart>
          </mc:Choice>
          <mc:Fallback xmlns="">
            <p:pic>
              <p:nvPicPr>
                <p:cNvPr id="108" name="Ink 107">
                  <a:extLst>
                    <a:ext uri="{FF2B5EF4-FFF2-40B4-BE49-F238E27FC236}">
                      <a16:creationId xmlns:a16="http://schemas.microsoft.com/office/drawing/2014/main" id="{47C7276E-664C-4F05-9D92-677B301751BD}"/>
                    </a:ext>
                  </a:extLst>
                </p:cNvPr>
                <p:cNvPicPr/>
                <p:nvPr/>
              </p:nvPicPr>
              <p:blipFill>
                <a:blip r:embed="rId89"/>
                <a:stretch>
                  <a:fillRect/>
                </a:stretch>
              </p:blipFill>
              <p:spPr>
                <a:xfrm>
                  <a:off x="10318832" y="4850905"/>
                  <a:ext cx="1191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9" name="Ink 108">
                  <a:extLst>
                    <a:ext uri="{FF2B5EF4-FFF2-40B4-BE49-F238E27FC236}">
                      <a16:creationId xmlns:a16="http://schemas.microsoft.com/office/drawing/2014/main" id="{C741BC5D-A28F-4809-BEBF-9118D443F31B}"/>
                    </a:ext>
                  </a:extLst>
                </p14:cNvPr>
                <p14:cNvContentPartPr/>
                <p14:nvPr/>
              </p14:nvContentPartPr>
              <p14:xfrm>
                <a:off x="10442672" y="4739305"/>
                <a:ext cx="231480" cy="294120"/>
              </p14:xfrm>
            </p:contentPart>
          </mc:Choice>
          <mc:Fallback xmlns="">
            <p:pic>
              <p:nvPicPr>
                <p:cNvPr id="109" name="Ink 108">
                  <a:extLst>
                    <a:ext uri="{FF2B5EF4-FFF2-40B4-BE49-F238E27FC236}">
                      <a16:creationId xmlns:a16="http://schemas.microsoft.com/office/drawing/2014/main" id="{C741BC5D-A28F-4809-BEBF-9118D443F31B}"/>
                    </a:ext>
                  </a:extLst>
                </p:cNvPr>
                <p:cNvPicPr/>
                <p:nvPr/>
              </p:nvPicPr>
              <p:blipFill>
                <a:blip r:embed="rId91"/>
                <a:stretch>
                  <a:fillRect/>
                </a:stretch>
              </p:blipFill>
              <p:spPr>
                <a:xfrm>
                  <a:off x="10433672" y="4730305"/>
                  <a:ext cx="2491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1" name="Ink 90">
                  <a:extLst>
                    <a:ext uri="{FF2B5EF4-FFF2-40B4-BE49-F238E27FC236}">
                      <a16:creationId xmlns:a16="http://schemas.microsoft.com/office/drawing/2014/main" id="{54B766F8-1CEE-40CA-84C8-26E81A324D0A}"/>
                    </a:ext>
                  </a:extLst>
                </p14:cNvPr>
                <p14:cNvContentPartPr/>
                <p14:nvPr/>
              </p14:nvContentPartPr>
              <p14:xfrm>
                <a:off x="7602632" y="5076625"/>
                <a:ext cx="218880" cy="48600"/>
              </p14:xfrm>
            </p:contentPart>
          </mc:Choice>
          <mc:Fallback xmlns="">
            <p:pic>
              <p:nvPicPr>
                <p:cNvPr id="91" name="Ink 90">
                  <a:extLst>
                    <a:ext uri="{FF2B5EF4-FFF2-40B4-BE49-F238E27FC236}">
                      <a16:creationId xmlns:a16="http://schemas.microsoft.com/office/drawing/2014/main" id="{54B766F8-1CEE-40CA-84C8-26E81A324D0A}"/>
                    </a:ext>
                  </a:extLst>
                </p:cNvPr>
                <p:cNvPicPr/>
                <p:nvPr/>
              </p:nvPicPr>
              <p:blipFill>
                <a:blip r:embed="rId93"/>
                <a:stretch>
                  <a:fillRect/>
                </a:stretch>
              </p:blipFill>
              <p:spPr>
                <a:xfrm>
                  <a:off x="7593632" y="5067985"/>
                  <a:ext cx="2365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Ink 91">
                  <a:extLst>
                    <a:ext uri="{FF2B5EF4-FFF2-40B4-BE49-F238E27FC236}">
                      <a16:creationId xmlns:a16="http://schemas.microsoft.com/office/drawing/2014/main" id="{70A15273-D868-48CC-8EC8-BF0136DE33DE}"/>
                    </a:ext>
                  </a:extLst>
                </p14:cNvPr>
                <p14:cNvContentPartPr/>
                <p14:nvPr/>
              </p14:nvContentPartPr>
              <p14:xfrm>
                <a:off x="7776512" y="4992745"/>
                <a:ext cx="54000" cy="119160"/>
              </p14:xfrm>
            </p:contentPart>
          </mc:Choice>
          <mc:Fallback xmlns="">
            <p:pic>
              <p:nvPicPr>
                <p:cNvPr id="92" name="Ink 91">
                  <a:extLst>
                    <a:ext uri="{FF2B5EF4-FFF2-40B4-BE49-F238E27FC236}">
                      <a16:creationId xmlns:a16="http://schemas.microsoft.com/office/drawing/2014/main" id="{70A15273-D868-48CC-8EC8-BF0136DE33DE}"/>
                    </a:ext>
                  </a:extLst>
                </p:cNvPr>
                <p:cNvPicPr/>
                <p:nvPr/>
              </p:nvPicPr>
              <p:blipFill>
                <a:blip r:embed="rId95"/>
                <a:stretch>
                  <a:fillRect/>
                </a:stretch>
              </p:blipFill>
              <p:spPr>
                <a:xfrm>
                  <a:off x="7767872" y="4983745"/>
                  <a:ext cx="716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3" name="Ink 92">
                  <a:extLst>
                    <a:ext uri="{FF2B5EF4-FFF2-40B4-BE49-F238E27FC236}">
                      <a16:creationId xmlns:a16="http://schemas.microsoft.com/office/drawing/2014/main" id="{47A9363F-931C-453C-8F9D-B1C31C8443A2}"/>
                    </a:ext>
                  </a:extLst>
                </p14:cNvPr>
                <p14:cNvContentPartPr/>
                <p14:nvPr/>
              </p14:nvContentPartPr>
              <p14:xfrm>
                <a:off x="7932032" y="4932625"/>
                <a:ext cx="44640" cy="138600"/>
              </p14:xfrm>
            </p:contentPart>
          </mc:Choice>
          <mc:Fallback xmlns="">
            <p:pic>
              <p:nvPicPr>
                <p:cNvPr id="93" name="Ink 92">
                  <a:extLst>
                    <a:ext uri="{FF2B5EF4-FFF2-40B4-BE49-F238E27FC236}">
                      <a16:creationId xmlns:a16="http://schemas.microsoft.com/office/drawing/2014/main" id="{47A9363F-931C-453C-8F9D-B1C31C8443A2}"/>
                    </a:ext>
                  </a:extLst>
                </p:cNvPr>
                <p:cNvPicPr/>
                <p:nvPr/>
              </p:nvPicPr>
              <p:blipFill>
                <a:blip r:embed="rId97"/>
                <a:stretch>
                  <a:fillRect/>
                </a:stretch>
              </p:blipFill>
              <p:spPr>
                <a:xfrm>
                  <a:off x="7923392" y="4923985"/>
                  <a:ext cx="622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Ink 93">
                  <a:extLst>
                    <a:ext uri="{FF2B5EF4-FFF2-40B4-BE49-F238E27FC236}">
                      <a16:creationId xmlns:a16="http://schemas.microsoft.com/office/drawing/2014/main" id="{8D122866-7BEC-408F-B611-7CB2A075D4A4}"/>
                    </a:ext>
                  </a:extLst>
                </p14:cNvPr>
                <p14:cNvContentPartPr/>
                <p14:nvPr/>
              </p14:nvContentPartPr>
              <p14:xfrm>
                <a:off x="7924112" y="4960345"/>
                <a:ext cx="86760" cy="32760"/>
              </p14:xfrm>
            </p:contentPart>
          </mc:Choice>
          <mc:Fallback xmlns="">
            <p:pic>
              <p:nvPicPr>
                <p:cNvPr id="94" name="Ink 93">
                  <a:extLst>
                    <a:ext uri="{FF2B5EF4-FFF2-40B4-BE49-F238E27FC236}">
                      <a16:creationId xmlns:a16="http://schemas.microsoft.com/office/drawing/2014/main" id="{8D122866-7BEC-408F-B611-7CB2A075D4A4}"/>
                    </a:ext>
                  </a:extLst>
                </p:cNvPr>
                <p:cNvPicPr/>
                <p:nvPr/>
              </p:nvPicPr>
              <p:blipFill>
                <a:blip r:embed="rId99"/>
                <a:stretch>
                  <a:fillRect/>
                </a:stretch>
              </p:blipFill>
              <p:spPr>
                <a:xfrm>
                  <a:off x="7915472" y="4951705"/>
                  <a:ext cx="1044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5" name="Ink 94">
                  <a:extLst>
                    <a:ext uri="{FF2B5EF4-FFF2-40B4-BE49-F238E27FC236}">
                      <a16:creationId xmlns:a16="http://schemas.microsoft.com/office/drawing/2014/main" id="{6BAD498B-8353-4CD1-8039-2CD7D546C04D}"/>
                    </a:ext>
                  </a:extLst>
                </p14:cNvPr>
                <p14:cNvContentPartPr/>
                <p14:nvPr/>
              </p14:nvContentPartPr>
              <p14:xfrm>
                <a:off x="8060912" y="4872145"/>
                <a:ext cx="92880" cy="194760"/>
              </p14:xfrm>
            </p:contentPart>
          </mc:Choice>
          <mc:Fallback xmlns="">
            <p:pic>
              <p:nvPicPr>
                <p:cNvPr id="95" name="Ink 94">
                  <a:extLst>
                    <a:ext uri="{FF2B5EF4-FFF2-40B4-BE49-F238E27FC236}">
                      <a16:creationId xmlns:a16="http://schemas.microsoft.com/office/drawing/2014/main" id="{6BAD498B-8353-4CD1-8039-2CD7D546C04D}"/>
                    </a:ext>
                  </a:extLst>
                </p:cNvPr>
                <p:cNvPicPr/>
                <p:nvPr/>
              </p:nvPicPr>
              <p:blipFill>
                <a:blip r:embed="rId101"/>
                <a:stretch>
                  <a:fillRect/>
                </a:stretch>
              </p:blipFill>
              <p:spPr>
                <a:xfrm>
                  <a:off x="8052272" y="4863505"/>
                  <a:ext cx="1105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6" name="Ink 95">
                  <a:extLst>
                    <a:ext uri="{FF2B5EF4-FFF2-40B4-BE49-F238E27FC236}">
                      <a16:creationId xmlns:a16="http://schemas.microsoft.com/office/drawing/2014/main" id="{207E6CCB-B761-45D4-A51C-292144B704D6}"/>
                    </a:ext>
                  </a:extLst>
                </p14:cNvPr>
                <p14:cNvContentPartPr/>
                <p14:nvPr/>
              </p14:nvContentPartPr>
              <p14:xfrm>
                <a:off x="8219672" y="4958545"/>
                <a:ext cx="126720" cy="84240"/>
              </p14:xfrm>
            </p:contentPart>
          </mc:Choice>
          <mc:Fallback xmlns="">
            <p:pic>
              <p:nvPicPr>
                <p:cNvPr id="96" name="Ink 95">
                  <a:extLst>
                    <a:ext uri="{FF2B5EF4-FFF2-40B4-BE49-F238E27FC236}">
                      <a16:creationId xmlns:a16="http://schemas.microsoft.com/office/drawing/2014/main" id="{207E6CCB-B761-45D4-A51C-292144B704D6}"/>
                    </a:ext>
                  </a:extLst>
                </p:cNvPr>
                <p:cNvPicPr/>
                <p:nvPr/>
              </p:nvPicPr>
              <p:blipFill>
                <a:blip r:embed="rId103"/>
                <a:stretch>
                  <a:fillRect/>
                </a:stretch>
              </p:blipFill>
              <p:spPr>
                <a:xfrm>
                  <a:off x="8211032" y="4949905"/>
                  <a:ext cx="144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7" name="Ink 96">
                  <a:extLst>
                    <a:ext uri="{FF2B5EF4-FFF2-40B4-BE49-F238E27FC236}">
                      <a16:creationId xmlns:a16="http://schemas.microsoft.com/office/drawing/2014/main" id="{F78E63C0-C448-47FC-B5DF-AF59E3731132}"/>
                    </a:ext>
                  </a:extLst>
                </p14:cNvPr>
                <p14:cNvContentPartPr/>
                <p14:nvPr/>
              </p14:nvContentPartPr>
              <p14:xfrm>
                <a:off x="8385272" y="4954225"/>
                <a:ext cx="93600" cy="118440"/>
              </p14:xfrm>
            </p:contentPart>
          </mc:Choice>
          <mc:Fallback xmlns="">
            <p:pic>
              <p:nvPicPr>
                <p:cNvPr id="97" name="Ink 96">
                  <a:extLst>
                    <a:ext uri="{FF2B5EF4-FFF2-40B4-BE49-F238E27FC236}">
                      <a16:creationId xmlns:a16="http://schemas.microsoft.com/office/drawing/2014/main" id="{F78E63C0-C448-47FC-B5DF-AF59E3731132}"/>
                    </a:ext>
                  </a:extLst>
                </p:cNvPr>
                <p:cNvPicPr/>
                <p:nvPr/>
              </p:nvPicPr>
              <p:blipFill>
                <a:blip r:embed="rId105"/>
                <a:stretch>
                  <a:fillRect/>
                </a:stretch>
              </p:blipFill>
              <p:spPr>
                <a:xfrm>
                  <a:off x="8376632" y="4945585"/>
                  <a:ext cx="111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8" name="Ink 97">
                  <a:extLst>
                    <a:ext uri="{FF2B5EF4-FFF2-40B4-BE49-F238E27FC236}">
                      <a16:creationId xmlns:a16="http://schemas.microsoft.com/office/drawing/2014/main" id="{6AAD4FA1-970C-4847-90E4-B24FA72D42FE}"/>
                    </a:ext>
                  </a:extLst>
                </p14:cNvPr>
                <p14:cNvContentPartPr/>
                <p14:nvPr/>
              </p14:nvContentPartPr>
              <p14:xfrm>
                <a:off x="8516672" y="4969345"/>
                <a:ext cx="126000" cy="137520"/>
              </p14:xfrm>
            </p:contentPart>
          </mc:Choice>
          <mc:Fallback xmlns="">
            <p:pic>
              <p:nvPicPr>
                <p:cNvPr id="98" name="Ink 97">
                  <a:extLst>
                    <a:ext uri="{FF2B5EF4-FFF2-40B4-BE49-F238E27FC236}">
                      <a16:creationId xmlns:a16="http://schemas.microsoft.com/office/drawing/2014/main" id="{6AAD4FA1-970C-4847-90E4-B24FA72D42FE}"/>
                    </a:ext>
                  </a:extLst>
                </p:cNvPr>
                <p:cNvPicPr/>
                <p:nvPr/>
              </p:nvPicPr>
              <p:blipFill>
                <a:blip r:embed="rId107"/>
                <a:stretch>
                  <a:fillRect/>
                </a:stretch>
              </p:blipFill>
              <p:spPr>
                <a:xfrm>
                  <a:off x="8508032" y="4960345"/>
                  <a:ext cx="1436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9" name="Ink 98">
                  <a:extLst>
                    <a:ext uri="{FF2B5EF4-FFF2-40B4-BE49-F238E27FC236}">
                      <a16:creationId xmlns:a16="http://schemas.microsoft.com/office/drawing/2014/main" id="{4BAA1555-71FB-4BEB-85C7-353C2F43A623}"/>
                    </a:ext>
                  </a:extLst>
                </p14:cNvPr>
                <p14:cNvContentPartPr/>
                <p14:nvPr/>
              </p14:nvContentPartPr>
              <p14:xfrm>
                <a:off x="8782712" y="4961065"/>
                <a:ext cx="286920" cy="119880"/>
              </p14:xfrm>
            </p:contentPart>
          </mc:Choice>
          <mc:Fallback xmlns="">
            <p:pic>
              <p:nvPicPr>
                <p:cNvPr id="99" name="Ink 98">
                  <a:extLst>
                    <a:ext uri="{FF2B5EF4-FFF2-40B4-BE49-F238E27FC236}">
                      <a16:creationId xmlns:a16="http://schemas.microsoft.com/office/drawing/2014/main" id="{4BAA1555-71FB-4BEB-85C7-353C2F43A623}"/>
                    </a:ext>
                  </a:extLst>
                </p:cNvPr>
                <p:cNvPicPr/>
                <p:nvPr/>
              </p:nvPicPr>
              <p:blipFill>
                <a:blip r:embed="rId109"/>
                <a:stretch>
                  <a:fillRect/>
                </a:stretch>
              </p:blipFill>
              <p:spPr>
                <a:xfrm>
                  <a:off x="8774072" y="4952425"/>
                  <a:ext cx="304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0" name="Ink 99">
                  <a:extLst>
                    <a:ext uri="{FF2B5EF4-FFF2-40B4-BE49-F238E27FC236}">
                      <a16:creationId xmlns:a16="http://schemas.microsoft.com/office/drawing/2014/main" id="{6DB3FE38-D942-4A68-B6B6-4575C517BDD3}"/>
                    </a:ext>
                  </a:extLst>
                </p14:cNvPr>
                <p14:cNvContentPartPr/>
                <p14:nvPr/>
              </p14:nvContentPartPr>
              <p14:xfrm>
                <a:off x="9107432" y="4968265"/>
                <a:ext cx="88560" cy="133920"/>
              </p14:xfrm>
            </p:contentPart>
          </mc:Choice>
          <mc:Fallback xmlns="">
            <p:pic>
              <p:nvPicPr>
                <p:cNvPr id="100" name="Ink 99">
                  <a:extLst>
                    <a:ext uri="{FF2B5EF4-FFF2-40B4-BE49-F238E27FC236}">
                      <a16:creationId xmlns:a16="http://schemas.microsoft.com/office/drawing/2014/main" id="{6DB3FE38-D942-4A68-B6B6-4575C517BDD3}"/>
                    </a:ext>
                  </a:extLst>
                </p:cNvPr>
                <p:cNvPicPr/>
                <p:nvPr/>
              </p:nvPicPr>
              <p:blipFill>
                <a:blip r:embed="rId111"/>
                <a:stretch>
                  <a:fillRect/>
                </a:stretch>
              </p:blipFill>
              <p:spPr>
                <a:xfrm>
                  <a:off x="9098792" y="4959265"/>
                  <a:ext cx="1062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Ink 100">
                  <a:extLst>
                    <a:ext uri="{FF2B5EF4-FFF2-40B4-BE49-F238E27FC236}">
                      <a16:creationId xmlns:a16="http://schemas.microsoft.com/office/drawing/2014/main" id="{499BFD92-5586-49CE-A219-FF5E7DB71835}"/>
                    </a:ext>
                  </a:extLst>
                </p14:cNvPr>
                <p14:cNvContentPartPr/>
                <p14:nvPr/>
              </p14:nvContentPartPr>
              <p14:xfrm>
                <a:off x="9447632" y="4939105"/>
                <a:ext cx="129600" cy="128520"/>
              </p14:xfrm>
            </p:contentPart>
          </mc:Choice>
          <mc:Fallback xmlns="">
            <p:pic>
              <p:nvPicPr>
                <p:cNvPr id="101" name="Ink 100">
                  <a:extLst>
                    <a:ext uri="{FF2B5EF4-FFF2-40B4-BE49-F238E27FC236}">
                      <a16:creationId xmlns:a16="http://schemas.microsoft.com/office/drawing/2014/main" id="{499BFD92-5586-49CE-A219-FF5E7DB71835}"/>
                    </a:ext>
                  </a:extLst>
                </p:cNvPr>
                <p:cNvPicPr/>
                <p:nvPr/>
              </p:nvPicPr>
              <p:blipFill>
                <a:blip r:embed="rId113"/>
                <a:stretch>
                  <a:fillRect/>
                </a:stretch>
              </p:blipFill>
              <p:spPr>
                <a:xfrm>
                  <a:off x="9438632" y="4930465"/>
                  <a:ext cx="147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Ink 101">
                  <a:extLst>
                    <a:ext uri="{FF2B5EF4-FFF2-40B4-BE49-F238E27FC236}">
                      <a16:creationId xmlns:a16="http://schemas.microsoft.com/office/drawing/2014/main" id="{B20D42D4-F971-451D-80D8-0F748DD9E5EF}"/>
                    </a:ext>
                  </a:extLst>
                </p14:cNvPr>
                <p14:cNvContentPartPr/>
                <p14:nvPr/>
              </p14:nvContentPartPr>
              <p14:xfrm>
                <a:off x="9747872" y="4854865"/>
                <a:ext cx="78840" cy="193320"/>
              </p14:xfrm>
            </p:contentPart>
          </mc:Choice>
          <mc:Fallback xmlns="">
            <p:pic>
              <p:nvPicPr>
                <p:cNvPr id="102" name="Ink 101">
                  <a:extLst>
                    <a:ext uri="{FF2B5EF4-FFF2-40B4-BE49-F238E27FC236}">
                      <a16:creationId xmlns:a16="http://schemas.microsoft.com/office/drawing/2014/main" id="{B20D42D4-F971-451D-80D8-0F748DD9E5EF}"/>
                    </a:ext>
                  </a:extLst>
                </p:cNvPr>
                <p:cNvPicPr/>
                <p:nvPr/>
              </p:nvPicPr>
              <p:blipFill>
                <a:blip r:embed="rId115"/>
                <a:stretch>
                  <a:fillRect/>
                </a:stretch>
              </p:blipFill>
              <p:spPr>
                <a:xfrm>
                  <a:off x="9739232" y="4845865"/>
                  <a:ext cx="964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3" name="Ink 102">
                  <a:extLst>
                    <a:ext uri="{FF2B5EF4-FFF2-40B4-BE49-F238E27FC236}">
                      <a16:creationId xmlns:a16="http://schemas.microsoft.com/office/drawing/2014/main" id="{2434B273-E64F-44BC-8FA1-7211B88922A9}"/>
                    </a:ext>
                  </a:extLst>
                </p14:cNvPr>
                <p14:cNvContentPartPr/>
                <p14:nvPr/>
              </p14:nvContentPartPr>
              <p14:xfrm>
                <a:off x="9861272" y="4923985"/>
                <a:ext cx="120960" cy="105120"/>
              </p14:xfrm>
            </p:contentPart>
          </mc:Choice>
          <mc:Fallback xmlns="">
            <p:pic>
              <p:nvPicPr>
                <p:cNvPr id="103" name="Ink 102">
                  <a:extLst>
                    <a:ext uri="{FF2B5EF4-FFF2-40B4-BE49-F238E27FC236}">
                      <a16:creationId xmlns:a16="http://schemas.microsoft.com/office/drawing/2014/main" id="{2434B273-E64F-44BC-8FA1-7211B88922A9}"/>
                    </a:ext>
                  </a:extLst>
                </p:cNvPr>
                <p:cNvPicPr/>
                <p:nvPr/>
              </p:nvPicPr>
              <p:blipFill>
                <a:blip r:embed="rId117"/>
                <a:stretch>
                  <a:fillRect/>
                </a:stretch>
              </p:blipFill>
              <p:spPr>
                <a:xfrm>
                  <a:off x="9852632" y="4915345"/>
                  <a:ext cx="1386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Ink 103">
                  <a:extLst>
                    <a:ext uri="{FF2B5EF4-FFF2-40B4-BE49-F238E27FC236}">
                      <a16:creationId xmlns:a16="http://schemas.microsoft.com/office/drawing/2014/main" id="{CE74C48D-C206-4EBF-B063-08682014E1C7}"/>
                    </a:ext>
                  </a:extLst>
                </p14:cNvPr>
                <p14:cNvContentPartPr/>
                <p14:nvPr/>
              </p14:nvContentPartPr>
              <p14:xfrm>
                <a:off x="10058552" y="4920385"/>
                <a:ext cx="36360" cy="143640"/>
              </p14:xfrm>
            </p:contentPart>
          </mc:Choice>
          <mc:Fallback xmlns="">
            <p:pic>
              <p:nvPicPr>
                <p:cNvPr id="104" name="Ink 103">
                  <a:extLst>
                    <a:ext uri="{FF2B5EF4-FFF2-40B4-BE49-F238E27FC236}">
                      <a16:creationId xmlns:a16="http://schemas.microsoft.com/office/drawing/2014/main" id="{CE74C48D-C206-4EBF-B063-08682014E1C7}"/>
                    </a:ext>
                  </a:extLst>
                </p:cNvPr>
                <p:cNvPicPr/>
                <p:nvPr/>
              </p:nvPicPr>
              <p:blipFill>
                <a:blip r:embed="rId119"/>
                <a:stretch>
                  <a:fillRect/>
                </a:stretch>
              </p:blipFill>
              <p:spPr>
                <a:xfrm>
                  <a:off x="10049912" y="4911385"/>
                  <a:ext cx="54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Ink 104">
                  <a:extLst>
                    <a:ext uri="{FF2B5EF4-FFF2-40B4-BE49-F238E27FC236}">
                      <a16:creationId xmlns:a16="http://schemas.microsoft.com/office/drawing/2014/main" id="{D3597D00-0ECE-457D-9469-8B4DFB822DC2}"/>
                    </a:ext>
                  </a:extLst>
                </p14:cNvPr>
                <p14:cNvContentPartPr/>
                <p14:nvPr/>
              </p14:nvContentPartPr>
              <p14:xfrm>
                <a:off x="10024712" y="4980865"/>
                <a:ext cx="96840" cy="360"/>
              </p14:xfrm>
            </p:contentPart>
          </mc:Choice>
          <mc:Fallback xmlns="">
            <p:pic>
              <p:nvPicPr>
                <p:cNvPr id="105" name="Ink 104">
                  <a:extLst>
                    <a:ext uri="{FF2B5EF4-FFF2-40B4-BE49-F238E27FC236}">
                      <a16:creationId xmlns:a16="http://schemas.microsoft.com/office/drawing/2014/main" id="{D3597D00-0ECE-457D-9469-8B4DFB822DC2}"/>
                    </a:ext>
                  </a:extLst>
                </p:cNvPr>
                <p:cNvPicPr/>
                <p:nvPr/>
              </p:nvPicPr>
              <p:blipFill>
                <a:blip r:embed="rId121"/>
                <a:stretch>
                  <a:fillRect/>
                </a:stretch>
              </p:blipFill>
              <p:spPr>
                <a:xfrm>
                  <a:off x="10016072" y="4972225"/>
                  <a:ext cx="11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Ink 143">
                  <a:extLst>
                    <a:ext uri="{FF2B5EF4-FFF2-40B4-BE49-F238E27FC236}">
                      <a16:creationId xmlns:a16="http://schemas.microsoft.com/office/drawing/2014/main" id="{BBD64CEF-EC01-41DD-A8D7-7CDC014F2219}"/>
                    </a:ext>
                  </a:extLst>
                </p14:cNvPr>
                <p14:cNvContentPartPr/>
                <p14:nvPr/>
              </p14:nvContentPartPr>
              <p14:xfrm>
                <a:off x="8002952" y="5361025"/>
                <a:ext cx="129600" cy="128160"/>
              </p14:xfrm>
            </p:contentPart>
          </mc:Choice>
          <mc:Fallback xmlns="">
            <p:pic>
              <p:nvPicPr>
                <p:cNvPr id="144" name="Ink 143">
                  <a:extLst>
                    <a:ext uri="{FF2B5EF4-FFF2-40B4-BE49-F238E27FC236}">
                      <a16:creationId xmlns:a16="http://schemas.microsoft.com/office/drawing/2014/main" id="{BBD64CEF-EC01-41DD-A8D7-7CDC014F2219}"/>
                    </a:ext>
                  </a:extLst>
                </p:cNvPr>
                <p:cNvPicPr/>
                <p:nvPr/>
              </p:nvPicPr>
              <p:blipFill>
                <a:blip r:embed="rId123"/>
                <a:stretch>
                  <a:fillRect/>
                </a:stretch>
              </p:blipFill>
              <p:spPr>
                <a:xfrm>
                  <a:off x="7994312" y="5352025"/>
                  <a:ext cx="1472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5" name="Ink 144">
                  <a:extLst>
                    <a:ext uri="{FF2B5EF4-FFF2-40B4-BE49-F238E27FC236}">
                      <a16:creationId xmlns:a16="http://schemas.microsoft.com/office/drawing/2014/main" id="{7B0F8EDE-D0E8-4C76-BCCF-2EC20A11FDD3}"/>
                    </a:ext>
                  </a:extLst>
                </p14:cNvPr>
                <p14:cNvContentPartPr/>
                <p14:nvPr/>
              </p14:nvContentPartPr>
              <p14:xfrm>
                <a:off x="8186912" y="5275705"/>
                <a:ext cx="55080" cy="195480"/>
              </p14:xfrm>
            </p:contentPart>
          </mc:Choice>
          <mc:Fallback xmlns="">
            <p:pic>
              <p:nvPicPr>
                <p:cNvPr id="145" name="Ink 144">
                  <a:extLst>
                    <a:ext uri="{FF2B5EF4-FFF2-40B4-BE49-F238E27FC236}">
                      <a16:creationId xmlns:a16="http://schemas.microsoft.com/office/drawing/2014/main" id="{7B0F8EDE-D0E8-4C76-BCCF-2EC20A11FDD3}"/>
                    </a:ext>
                  </a:extLst>
                </p:cNvPr>
                <p:cNvPicPr/>
                <p:nvPr/>
              </p:nvPicPr>
              <p:blipFill>
                <a:blip r:embed="rId125"/>
                <a:stretch>
                  <a:fillRect/>
                </a:stretch>
              </p:blipFill>
              <p:spPr>
                <a:xfrm>
                  <a:off x="8177912" y="5267065"/>
                  <a:ext cx="72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6" name="Ink 145">
                  <a:extLst>
                    <a:ext uri="{FF2B5EF4-FFF2-40B4-BE49-F238E27FC236}">
                      <a16:creationId xmlns:a16="http://schemas.microsoft.com/office/drawing/2014/main" id="{4F3642E2-05CC-45B9-AAE4-37288001E157}"/>
                    </a:ext>
                  </a:extLst>
                </p14:cNvPr>
                <p14:cNvContentPartPr/>
                <p14:nvPr/>
              </p14:nvContentPartPr>
              <p14:xfrm>
                <a:off x="8295272" y="5257345"/>
                <a:ext cx="78120" cy="238320"/>
              </p14:xfrm>
            </p:contentPart>
          </mc:Choice>
          <mc:Fallback xmlns="">
            <p:pic>
              <p:nvPicPr>
                <p:cNvPr id="146" name="Ink 145">
                  <a:extLst>
                    <a:ext uri="{FF2B5EF4-FFF2-40B4-BE49-F238E27FC236}">
                      <a16:creationId xmlns:a16="http://schemas.microsoft.com/office/drawing/2014/main" id="{4F3642E2-05CC-45B9-AAE4-37288001E157}"/>
                    </a:ext>
                  </a:extLst>
                </p:cNvPr>
                <p:cNvPicPr/>
                <p:nvPr/>
              </p:nvPicPr>
              <p:blipFill>
                <a:blip r:embed="rId127"/>
                <a:stretch>
                  <a:fillRect/>
                </a:stretch>
              </p:blipFill>
              <p:spPr>
                <a:xfrm>
                  <a:off x="8286272" y="5248705"/>
                  <a:ext cx="957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7" name="Ink 146">
                  <a:extLst>
                    <a:ext uri="{FF2B5EF4-FFF2-40B4-BE49-F238E27FC236}">
                      <a16:creationId xmlns:a16="http://schemas.microsoft.com/office/drawing/2014/main" id="{486C6CEC-9891-462A-B04F-E1DBAD6BAAEA}"/>
                    </a:ext>
                  </a:extLst>
                </p14:cNvPr>
                <p14:cNvContentPartPr/>
                <p14:nvPr/>
              </p14:nvContentPartPr>
              <p14:xfrm>
                <a:off x="8433152" y="5411065"/>
                <a:ext cx="13320" cy="50400"/>
              </p14:xfrm>
            </p:contentPart>
          </mc:Choice>
          <mc:Fallback xmlns="">
            <p:pic>
              <p:nvPicPr>
                <p:cNvPr id="147" name="Ink 146">
                  <a:extLst>
                    <a:ext uri="{FF2B5EF4-FFF2-40B4-BE49-F238E27FC236}">
                      <a16:creationId xmlns:a16="http://schemas.microsoft.com/office/drawing/2014/main" id="{486C6CEC-9891-462A-B04F-E1DBAD6BAAEA}"/>
                    </a:ext>
                  </a:extLst>
                </p:cNvPr>
                <p:cNvPicPr/>
                <p:nvPr/>
              </p:nvPicPr>
              <p:blipFill>
                <a:blip r:embed="rId129"/>
                <a:stretch>
                  <a:fillRect/>
                </a:stretch>
              </p:blipFill>
              <p:spPr>
                <a:xfrm>
                  <a:off x="8424152" y="5402425"/>
                  <a:ext cx="309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8" name="Ink 147">
                  <a:extLst>
                    <a:ext uri="{FF2B5EF4-FFF2-40B4-BE49-F238E27FC236}">
                      <a16:creationId xmlns:a16="http://schemas.microsoft.com/office/drawing/2014/main" id="{EFAEB4E5-1292-4A65-BBCE-B33559896841}"/>
                    </a:ext>
                  </a:extLst>
                </p14:cNvPr>
                <p14:cNvContentPartPr/>
                <p14:nvPr/>
              </p14:nvContentPartPr>
              <p14:xfrm>
                <a:off x="8445752" y="5330785"/>
                <a:ext cx="21960" cy="23040"/>
              </p14:xfrm>
            </p:contentPart>
          </mc:Choice>
          <mc:Fallback xmlns="">
            <p:pic>
              <p:nvPicPr>
                <p:cNvPr id="148" name="Ink 147">
                  <a:extLst>
                    <a:ext uri="{FF2B5EF4-FFF2-40B4-BE49-F238E27FC236}">
                      <a16:creationId xmlns:a16="http://schemas.microsoft.com/office/drawing/2014/main" id="{EFAEB4E5-1292-4A65-BBCE-B33559896841}"/>
                    </a:ext>
                  </a:extLst>
                </p:cNvPr>
                <p:cNvPicPr/>
                <p:nvPr/>
              </p:nvPicPr>
              <p:blipFill>
                <a:blip r:embed="rId131"/>
                <a:stretch>
                  <a:fillRect/>
                </a:stretch>
              </p:blipFill>
              <p:spPr>
                <a:xfrm>
                  <a:off x="8437112" y="5322145"/>
                  <a:ext cx="396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49" name="Ink 148">
                  <a:extLst>
                    <a:ext uri="{FF2B5EF4-FFF2-40B4-BE49-F238E27FC236}">
                      <a16:creationId xmlns:a16="http://schemas.microsoft.com/office/drawing/2014/main" id="{DF8ADE45-9ED8-4E12-A962-14964DDA48FC}"/>
                    </a:ext>
                  </a:extLst>
                </p14:cNvPr>
                <p14:cNvContentPartPr/>
                <p14:nvPr/>
              </p14:nvContentPartPr>
              <p14:xfrm>
                <a:off x="8524232" y="5332585"/>
                <a:ext cx="134280" cy="185760"/>
              </p14:xfrm>
            </p:contentPart>
          </mc:Choice>
          <mc:Fallback xmlns="">
            <p:pic>
              <p:nvPicPr>
                <p:cNvPr id="149" name="Ink 148">
                  <a:extLst>
                    <a:ext uri="{FF2B5EF4-FFF2-40B4-BE49-F238E27FC236}">
                      <a16:creationId xmlns:a16="http://schemas.microsoft.com/office/drawing/2014/main" id="{DF8ADE45-9ED8-4E12-A962-14964DDA48FC}"/>
                    </a:ext>
                  </a:extLst>
                </p:cNvPr>
                <p:cNvPicPr/>
                <p:nvPr/>
              </p:nvPicPr>
              <p:blipFill>
                <a:blip r:embed="rId133"/>
                <a:stretch>
                  <a:fillRect/>
                </a:stretch>
              </p:blipFill>
              <p:spPr>
                <a:xfrm>
                  <a:off x="8515592" y="5323585"/>
                  <a:ext cx="1519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0" name="Ink 149">
                  <a:extLst>
                    <a:ext uri="{FF2B5EF4-FFF2-40B4-BE49-F238E27FC236}">
                      <a16:creationId xmlns:a16="http://schemas.microsoft.com/office/drawing/2014/main" id="{C9329FB9-F908-4408-8F73-A642F098D2F6}"/>
                    </a:ext>
                  </a:extLst>
                </p14:cNvPr>
                <p14:cNvContentPartPr/>
                <p14:nvPr/>
              </p14:nvContentPartPr>
              <p14:xfrm>
                <a:off x="8729792" y="5184265"/>
                <a:ext cx="174240" cy="359280"/>
              </p14:xfrm>
            </p:contentPart>
          </mc:Choice>
          <mc:Fallback xmlns="">
            <p:pic>
              <p:nvPicPr>
                <p:cNvPr id="150" name="Ink 149">
                  <a:extLst>
                    <a:ext uri="{FF2B5EF4-FFF2-40B4-BE49-F238E27FC236}">
                      <a16:creationId xmlns:a16="http://schemas.microsoft.com/office/drawing/2014/main" id="{C9329FB9-F908-4408-8F73-A642F098D2F6}"/>
                    </a:ext>
                  </a:extLst>
                </p:cNvPr>
                <p:cNvPicPr/>
                <p:nvPr/>
              </p:nvPicPr>
              <p:blipFill>
                <a:blip r:embed="rId135"/>
                <a:stretch>
                  <a:fillRect/>
                </a:stretch>
              </p:blipFill>
              <p:spPr>
                <a:xfrm>
                  <a:off x="8721152" y="5175265"/>
                  <a:ext cx="1918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52" name="Ink 151">
                  <a:extLst>
                    <a:ext uri="{FF2B5EF4-FFF2-40B4-BE49-F238E27FC236}">
                      <a16:creationId xmlns:a16="http://schemas.microsoft.com/office/drawing/2014/main" id="{6FF114C8-26E0-4AF7-AD6F-9D6673081522}"/>
                    </a:ext>
                  </a:extLst>
                </p14:cNvPr>
                <p14:cNvContentPartPr/>
                <p14:nvPr/>
              </p14:nvContentPartPr>
              <p14:xfrm>
                <a:off x="9170432" y="5334745"/>
                <a:ext cx="70200" cy="137520"/>
              </p14:xfrm>
            </p:contentPart>
          </mc:Choice>
          <mc:Fallback xmlns="">
            <p:pic>
              <p:nvPicPr>
                <p:cNvPr id="152" name="Ink 151">
                  <a:extLst>
                    <a:ext uri="{FF2B5EF4-FFF2-40B4-BE49-F238E27FC236}">
                      <a16:creationId xmlns:a16="http://schemas.microsoft.com/office/drawing/2014/main" id="{6FF114C8-26E0-4AF7-AD6F-9D6673081522}"/>
                    </a:ext>
                  </a:extLst>
                </p:cNvPr>
                <p:cNvPicPr/>
                <p:nvPr/>
              </p:nvPicPr>
              <p:blipFill>
                <a:blip r:embed="rId137"/>
                <a:stretch>
                  <a:fillRect/>
                </a:stretch>
              </p:blipFill>
              <p:spPr>
                <a:xfrm>
                  <a:off x="9161432" y="5325745"/>
                  <a:ext cx="87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53" name="Ink 152">
                  <a:extLst>
                    <a:ext uri="{FF2B5EF4-FFF2-40B4-BE49-F238E27FC236}">
                      <a16:creationId xmlns:a16="http://schemas.microsoft.com/office/drawing/2014/main" id="{0348E664-5F3D-461F-A6C1-536FA9DF1659}"/>
                    </a:ext>
                  </a:extLst>
                </p14:cNvPr>
                <p14:cNvContentPartPr/>
                <p14:nvPr/>
              </p14:nvContentPartPr>
              <p14:xfrm>
                <a:off x="9262952" y="5355625"/>
                <a:ext cx="49320" cy="94680"/>
              </p14:xfrm>
            </p:contentPart>
          </mc:Choice>
          <mc:Fallback xmlns="">
            <p:pic>
              <p:nvPicPr>
                <p:cNvPr id="153" name="Ink 152">
                  <a:extLst>
                    <a:ext uri="{FF2B5EF4-FFF2-40B4-BE49-F238E27FC236}">
                      <a16:creationId xmlns:a16="http://schemas.microsoft.com/office/drawing/2014/main" id="{0348E664-5F3D-461F-A6C1-536FA9DF1659}"/>
                    </a:ext>
                  </a:extLst>
                </p:cNvPr>
                <p:cNvPicPr/>
                <p:nvPr/>
              </p:nvPicPr>
              <p:blipFill>
                <a:blip r:embed="rId139"/>
                <a:stretch>
                  <a:fillRect/>
                </a:stretch>
              </p:blipFill>
              <p:spPr>
                <a:xfrm>
                  <a:off x="9254312" y="5346625"/>
                  <a:ext cx="669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54" name="Ink 153">
                  <a:extLst>
                    <a:ext uri="{FF2B5EF4-FFF2-40B4-BE49-F238E27FC236}">
                      <a16:creationId xmlns:a16="http://schemas.microsoft.com/office/drawing/2014/main" id="{2358DA1C-F304-4DDD-9754-A1782E35DE24}"/>
                    </a:ext>
                  </a:extLst>
                </p14:cNvPr>
                <p14:cNvContentPartPr/>
                <p14:nvPr/>
              </p14:nvContentPartPr>
              <p14:xfrm>
                <a:off x="9321272" y="5365705"/>
                <a:ext cx="104400" cy="179640"/>
              </p14:xfrm>
            </p:contentPart>
          </mc:Choice>
          <mc:Fallback xmlns="">
            <p:pic>
              <p:nvPicPr>
                <p:cNvPr id="154" name="Ink 153">
                  <a:extLst>
                    <a:ext uri="{FF2B5EF4-FFF2-40B4-BE49-F238E27FC236}">
                      <a16:creationId xmlns:a16="http://schemas.microsoft.com/office/drawing/2014/main" id="{2358DA1C-F304-4DDD-9754-A1782E35DE24}"/>
                    </a:ext>
                  </a:extLst>
                </p:cNvPr>
                <p:cNvPicPr/>
                <p:nvPr/>
              </p:nvPicPr>
              <p:blipFill>
                <a:blip r:embed="rId141"/>
                <a:stretch>
                  <a:fillRect/>
                </a:stretch>
              </p:blipFill>
              <p:spPr>
                <a:xfrm>
                  <a:off x="9312632" y="5356705"/>
                  <a:ext cx="122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55" name="Ink 154">
                  <a:extLst>
                    <a:ext uri="{FF2B5EF4-FFF2-40B4-BE49-F238E27FC236}">
                      <a16:creationId xmlns:a16="http://schemas.microsoft.com/office/drawing/2014/main" id="{7E65AD42-5738-46AC-85E0-A91F556979FD}"/>
                    </a:ext>
                  </a:extLst>
                </p14:cNvPr>
                <p14:cNvContentPartPr/>
                <p14:nvPr/>
              </p14:nvContentPartPr>
              <p14:xfrm>
                <a:off x="9469952" y="5349505"/>
                <a:ext cx="109800" cy="139320"/>
              </p14:xfrm>
            </p:contentPart>
          </mc:Choice>
          <mc:Fallback xmlns="">
            <p:pic>
              <p:nvPicPr>
                <p:cNvPr id="155" name="Ink 154">
                  <a:extLst>
                    <a:ext uri="{FF2B5EF4-FFF2-40B4-BE49-F238E27FC236}">
                      <a16:creationId xmlns:a16="http://schemas.microsoft.com/office/drawing/2014/main" id="{7E65AD42-5738-46AC-85E0-A91F556979FD}"/>
                    </a:ext>
                  </a:extLst>
                </p:cNvPr>
                <p:cNvPicPr/>
                <p:nvPr/>
              </p:nvPicPr>
              <p:blipFill>
                <a:blip r:embed="rId143"/>
                <a:stretch>
                  <a:fillRect/>
                </a:stretch>
              </p:blipFill>
              <p:spPr>
                <a:xfrm>
                  <a:off x="9460952" y="5340865"/>
                  <a:ext cx="127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56" name="Ink 155">
                  <a:extLst>
                    <a:ext uri="{FF2B5EF4-FFF2-40B4-BE49-F238E27FC236}">
                      <a16:creationId xmlns:a16="http://schemas.microsoft.com/office/drawing/2014/main" id="{17E86CF8-011C-428F-91F7-AF367A00CF56}"/>
                    </a:ext>
                  </a:extLst>
                </p14:cNvPr>
                <p14:cNvContentPartPr/>
                <p14:nvPr/>
              </p14:nvContentPartPr>
              <p14:xfrm>
                <a:off x="9616112" y="5282545"/>
                <a:ext cx="339120" cy="213840"/>
              </p14:xfrm>
            </p:contentPart>
          </mc:Choice>
          <mc:Fallback xmlns="">
            <p:pic>
              <p:nvPicPr>
                <p:cNvPr id="156" name="Ink 155">
                  <a:extLst>
                    <a:ext uri="{FF2B5EF4-FFF2-40B4-BE49-F238E27FC236}">
                      <a16:creationId xmlns:a16="http://schemas.microsoft.com/office/drawing/2014/main" id="{17E86CF8-011C-428F-91F7-AF367A00CF56}"/>
                    </a:ext>
                  </a:extLst>
                </p:cNvPr>
                <p:cNvPicPr/>
                <p:nvPr/>
              </p:nvPicPr>
              <p:blipFill>
                <a:blip r:embed="rId145"/>
                <a:stretch>
                  <a:fillRect/>
                </a:stretch>
              </p:blipFill>
              <p:spPr>
                <a:xfrm>
                  <a:off x="9607472" y="5273545"/>
                  <a:ext cx="3567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8" name="Ink 157">
                  <a:extLst>
                    <a:ext uri="{FF2B5EF4-FFF2-40B4-BE49-F238E27FC236}">
                      <a16:creationId xmlns:a16="http://schemas.microsoft.com/office/drawing/2014/main" id="{89CA1ECB-32CB-435B-BD54-6FF18ABE8DA0}"/>
                    </a:ext>
                  </a:extLst>
                </p14:cNvPr>
                <p14:cNvContentPartPr/>
                <p14:nvPr/>
              </p14:nvContentPartPr>
              <p14:xfrm>
                <a:off x="7844192" y="5681065"/>
                <a:ext cx="178200" cy="100440"/>
              </p14:xfrm>
            </p:contentPart>
          </mc:Choice>
          <mc:Fallback xmlns="">
            <p:pic>
              <p:nvPicPr>
                <p:cNvPr id="158" name="Ink 157">
                  <a:extLst>
                    <a:ext uri="{FF2B5EF4-FFF2-40B4-BE49-F238E27FC236}">
                      <a16:creationId xmlns:a16="http://schemas.microsoft.com/office/drawing/2014/main" id="{89CA1ECB-32CB-435B-BD54-6FF18ABE8DA0}"/>
                    </a:ext>
                  </a:extLst>
                </p:cNvPr>
                <p:cNvPicPr/>
                <p:nvPr/>
              </p:nvPicPr>
              <p:blipFill>
                <a:blip r:embed="rId147"/>
                <a:stretch>
                  <a:fillRect/>
                </a:stretch>
              </p:blipFill>
              <p:spPr>
                <a:xfrm>
                  <a:off x="7835552" y="5672065"/>
                  <a:ext cx="1958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9" name="Ink 158">
                  <a:extLst>
                    <a:ext uri="{FF2B5EF4-FFF2-40B4-BE49-F238E27FC236}">
                      <a16:creationId xmlns:a16="http://schemas.microsoft.com/office/drawing/2014/main" id="{39B79991-F27E-4EBE-9865-982BEE65048F}"/>
                    </a:ext>
                  </a:extLst>
                </p14:cNvPr>
                <p14:cNvContentPartPr/>
                <p14:nvPr/>
              </p14:nvContentPartPr>
              <p14:xfrm>
                <a:off x="8049032" y="5582065"/>
                <a:ext cx="101880" cy="192240"/>
              </p14:xfrm>
            </p:contentPart>
          </mc:Choice>
          <mc:Fallback xmlns="">
            <p:pic>
              <p:nvPicPr>
                <p:cNvPr id="159" name="Ink 158">
                  <a:extLst>
                    <a:ext uri="{FF2B5EF4-FFF2-40B4-BE49-F238E27FC236}">
                      <a16:creationId xmlns:a16="http://schemas.microsoft.com/office/drawing/2014/main" id="{39B79991-F27E-4EBE-9865-982BEE65048F}"/>
                    </a:ext>
                  </a:extLst>
                </p:cNvPr>
                <p:cNvPicPr/>
                <p:nvPr/>
              </p:nvPicPr>
              <p:blipFill>
                <a:blip r:embed="rId149"/>
                <a:stretch>
                  <a:fillRect/>
                </a:stretch>
              </p:blipFill>
              <p:spPr>
                <a:xfrm>
                  <a:off x="8040032" y="5573065"/>
                  <a:ext cx="1195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0" name="Ink 159">
                  <a:extLst>
                    <a:ext uri="{FF2B5EF4-FFF2-40B4-BE49-F238E27FC236}">
                      <a16:creationId xmlns:a16="http://schemas.microsoft.com/office/drawing/2014/main" id="{2D194147-73A2-4F7B-AE35-F6F146C3B10A}"/>
                    </a:ext>
                  </a:extLst>
                </p14:cNvPr>
                <p14:cNvContentPartPr/>
                <p14:nvPr/>
              </p14:nvContentPartPr>
              <p14:xfrm>
                <a:off x="8216432" y="5645785"/>
                <a:ext cx="107640" cy="114120"/>
              </p14:xfrm>
            </p:contentPart>
          </mc:Choice>
          <mc:Fallback xmlns="">
            <p:pic>
              <p:nvPicPr>
                <p:cNvPr id="160" name="Ink 159">
                  <a:extLst>
                    <a:ext uri="{FF2B5EF4-FFF2-40B4-BE49-F238E27FC236}">
                      <a16:creationId xmlns:a16="http://schemas.microsoft.com/office/drawing/2014/main" id="{2D194147-73A2-4F7B-AE35-F6F146C3B10A}"/>
                    </a:ext>
                  </a:extLst>
                </p:cNvPr>
                <p:cNvPicPr/>
                <p:nvPr/>
              </p:nvPicPr>
              <p:blipFill>
                <a:blip r:embed="rId151"/>
                <a:stretch>
                  <a:fillRect/>
                </a:stretch>
              </p:blipFill>
              <p:spPr>
                <a:xfrm>
                  <a:off x="8207792" y="5637145"/>
                  <a:ext cx="125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61" name="Ink 160">
                  <a:extLst>
                    <a:ext uri="{FF2B5EF4-FFF2-40B4-BE49-F238E27FC236}">
                      <a16:creationId xmlns:a16="http://schemas.microsoft.com/office/drawing/2014/main" id="{A5934C59-B34B-451B-BF4F-1DF37B5EF0A7}"/>
                    </a:ext>
                  </a:extLst>
                </p14:cNvPr>
                <p14:cNvContentPartPr/>
                <p14:nvPr/>
              </p14:nvContentPartPr>
              <p14:xfrm>
                <a:off x="8378072" y="5660905"/>
                <a:ext cx="125280" cy="85320"/>
              </p14:xfrm>
            </p:contentPart>
          </mc:Choice>
          <mc:Fallback xmlns="">
            <p:pic>
              <p:nvPicPr>
                <p:cNvPr id="161" name="Ink 160">
                  <a:extLst>
                    <a:ext uri="{FF2B5EF4-FFF2-40B4-BE49-F238E27FC236}">
                      <a16:creationId xmlns:a16="http://schemas.microsoft.com/office/drawing/2014/main" id="{A5934C59-B34B-451B-BF4F-1DF37B5EF0A7}"/>
                    </a:ext>
                  </a:extLst>
                </p:cNvPr>
                <p:cNvPicPr/>
                <p:nvPr/>
              </p:nvPicPr>
              <p:blipFill>
                <a:blip r:embed="rId153"/>
                <a:stretch>
                  <a:fillRect/>
                </a:stretch>
              </p:blipFill>
              <p:spPr>
                <a:xfrm>
                  <a:off x="8369432" y="5652265"/>
                  <a:ext cx="1429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63" name="Ink 162">
                  <a:extLst>
                    <a:ext uri="{FF2B5EF4-FFF2-40B4-BE49-F238E27FC236}">
                      <a16:creationId xmlns:a16="http://schemas.microsoft.com/office/drawing/2014/main" id="{E091BD57-9AA2-4331-9F10-195A42974BCD}"/>
                    </a:ext>
                  </a:extLst>
                </p14:cNvPr>
                <p14:cNvContentPartPr/>
                <p14:nvPr/>
              </p14:nvContentPartPr>
              <p14:xfrm>
                <a:off x="8703872" y="5668105"/>
                <a:ext cx="167400" cy="138600"/>
              </p14:xfrm>
            </p:contentPart>
          </mc:Choice>
          <mc:Fallback xmlns="">
            <p:pic>
              <p:nvPicPr>
                <p:cNvPr id="163" name="Ink 162">
                  <a:extLst>
                    <a:ext uri="{FF2B5EF4-FFF2-40B4-BE49-F238E27FC236}">
                      <a16:creationId xmlns:a16="http://schemas.microsoft.com/office/drawing/2014/main" id="{E091BD57-9AA2-4331-9F10-195A42974BCD}"/>
                    </a:ext>
                  </a:extLst>
                </p:cNvPr>
                <p:cNvPicPr/>
                <p:nvPr/>
              </p:nvPicPr>
              <p:blipFill>
                <a:blip r:embed="rId155"/>
                <a:stretch>
                  <a:fillRect/>
                </a:stretch>
              </p:blipFill>
              <p:spPr>
                <a:xfrm>
                  <a:off x="8694872" y="5659465"/>
                  <a:ext cx="185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64" name="Ink 163">
                  <a:extLst>
                    <a:ext uri="{FF2B5EF4-FFF2-40B4-BE49-F238E27FC236}">
                      <a16:creationId xmlns:a16="http://schemas.microsoft.com/office/drawing/2014/main" id="{930EE0CE-EFB7-432C-8458-B72E29639073}"/>
                    </a:ext>
                  </a:extLst>
                </p14:cNvPr>
                <p14:cNvContentPartPr/>
                <p14:nvPr/>
              </p14:nvContentPartPr>
              <p14:xfrm>
                <a:off x="8906912" y="5630305"/>
                <a:ext cx="105120" cy="155520"/>
              </p14:xfrm>
            </p:contentPart>
          </mc:Choice>
          <mc:Fallback xmlns="">
            <p:pic>
              <p:nvPicPr>
                <p:cNvPr id="164" name="Ink 163">
                  <a:extLst>
                    <a:ext uri="{FF2B5EF4-FFF2-40B4-BE49-F238E27FC236}">
                      <a16:creationId xmlns:a16="http://schemas.microsoft.com/office/drawing/2014/main" id="{930EE0CE-EFB7-432C-8458-B72E29639073}"/>
                    </a:ext>
                  </a:extLst>
                </p:cNvPr>
                <p:cNvPicPr/>
                <p:nvPr/>
              </p:nvPicPr>
              <p:blipFill>
                <a:blip r:embed="rId157"/>
                <a:stretch>
                  <a:fillRect/>
                </a:stretch>
              </p:blipFill>
              <p:spPr>
                <a:xfrm>
                  <a:off x="8898272" y="5621305"/>
                  <a:ext cx="1227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65" name="Ink 164">
                  <a:extLst>
                    <a:ext uri="{FF2B5EF4-FFF2-40B4-BE49-F238E27FC236}">
                      <a16:creationId xmlns:a16="http://schemas.microsoft.com/office/drawing/2014/main" id="{010FF069-9AA8-4948-981E-6D1FBF0E2537}"/>
                    </a:ext>
                  </a:extLst>
                </p14:cNvPr>
                <p14:cNvContentPartPr/>
                <p14:nvPr/>
              </p14:nvContentPartPr>
              <p14:xfrm>
                <a:off x="8930312" y="5715625"/>
                <a:ext cx="53280" cy="23400"/>
              </p14:xfrm>
            </p:contentPart>
          </mc:Choice>
          <mc:Fallback xmlns="">
            <p:pic>
              <p:nvPicPr>
                <p:cNvPr id="165" name="Ink 164">
                  <a:extLst>
                    <a:ext uri="{FF2B5EF4-FFF2-40B4-BE49-F238E27FC236}">
                      <a16:creationId xmlns:a16="http://schemas.microsoft.com/office/drawing/2014/main" id="{010FF069-9AA8-4948-981E-6D1FBF0E2537}"/>
                    </a:ext>
                  </a:extLst>
                </p:cNvPr>
                <p:cNvPicPr/>
                <p:nvPr/>
              </p:nvPicPr>
              <p:blipFill>
                <a:blip r:embed="rId159"/>
                <a:stretch>
                  <a:fillRect/>
                </a:stretch>
              </p:blipFill>
              <p:spPr>
                <a:xfrm>
                  <a:off x="8921312" y="5706625"/>
                  <a:ext cx="70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66" name="Ink 165">
                  <a:extLst>
                    <a:ext uri="{FF2B5EF4-FFF2-40B4-BE49-F238E27FC236}">
                      <a16:creationId xmlns:a16="http://schemas.microsoft.com/office/drawing/2014/main" id="{99A5FBA0-7ECF-4B3C-949F-B065338CDAF9}"/>
                    </a:ext>
                  </a:extLst>
                </p14:cNvPr>
                <p14:cNvContentPartPr/>
                <p14:nvPr/>
              </p14:nvContentPartPr>
              <p14:xfrm>
                <a:off x="9063152" y="5637505"/>
                <a:ext cx="96120" cy="113400"/>
              </p14:xfrm>
            </p:contentPart>
          </mc:Choice>
          <mc:Fallback xmlns="">
            <p:pic>
              <p:nvPicPr>
                <p:cNvPr id="166" name="Ink 165">
                  <a:extLst>
                    <a:ext uri="{FF2B5EF4-FFF2-40B4-BE49-F238E27FC236}">
                      <a16:creationId xmlns:a16="http://schemas.microsoft.com/office/drawing/2014/main" id="{99A5FBA0-7ECF-4B3C-949F-B065338CDAF9}"/>
                    </a:ext>
                  </a:extLst>
                </p:cNvPr>
                <p:cNvPicPr/>
                <p:nvPr/>
              </p:nvPicPr>
              <p:blipFill>
                <a:blip r:embed="rId161"/>
                <a:stretch>
                  <a:fillRect/>
                </a:stretch>
              </p:blipFill>
              <p:spPr>
                <a:xfrm>
                  <a:off x="9054152" y="5628865"/>
                  <a:ext cx="113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67" name="Ink 166">
                  <a:extLst>
                    <a:ext uri="{FF2B5EF4-FFF2-40B4-BE49-F238E27FC236}">
                      <a16:creationId xmlns:a16="http://schemas.microsoft.com/office/drawing/2014/main" id="{45AD3835-3E9E-4AEC-BD04-AEB259F9AE1A}"/>
                    </a:ext>
                  </a:extLst>
                </p14:cNvPr>
                <p14:cNvContentPartPr/>
                <p14:nvPr/>
              </p14:nvContentPartPr>
              <p14:xfrm>
                <a:off x="9217232" y="5583865"/>
                <a:ext cx="120960" cy="142560"/>
              </p14:xfrm>
            </p:contentPart>
          </mc:Choice>
          <mc:Fallback xmlns="">
            <p:pic>
              <p:nvPicPr>
                <p:cNvPr id="167" name="Ink 166">
                  <a:extLst>
                    <a:ext uri="{FF2B5EF4-FFF2-40B4-BE49-F238E27FC236}">
                      <a16:creationId xmlns:a16="http://schemas.microsoft.com/office/drawing/2014/main" id="{45AD3835-3E9E-4AEC-BD04-AEB259F9AE1A}"/>
                    </a:ext>
                  </a:extLst>
                </p:cNvPr>
                <p:cNvPicPr/>
                <p:nvPr/>
              </p:nvPicPr>
              <p:blipFill>
                <a:blip r:embed="rId163"/>
                <a:stretch>
                  <a:fillRect/>
                </a:stretch>
              </p:blipFill>
              <p:spPr>
                <a:xfrm>
                  <a:off x="9208592" y="5575225"/>
                  <a:ext cx="1386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9" name="Ink 168">
                  <a:extLst>
                    <a:ext uri="{FF2B5EF4-FFF2-40B4-BE49-F238E27FC236}">
                      <a16:creationId xmlns:a16="http://schemas.microsoft.com/office/drawing/2014/main" id="{38E06F92-8284-4C88-8808-6A8BEFC52058}"/>
                    </a:ext>
                  </a:extLst>
                </p14:cNvPr>
                <p14:cNvContentPartPr/>
                <p14:nvPr/>
              </p14:nvContentPartPr>
              <p14:xfrm>
                <a:off x="9514952" y="5606545"/>
                <a:ext cx="96480" cy="126360"/>
              </p14:xfrm>
            </p:contentPart>
          </mc:Choice>
          <mc:Fallback xmlns="">
            <p:pic>
              <p:nvPicPr>
                <p:cNvPr id="169" name="Ink 168">
                  <a:extLst>
                    <a:ext uri="{FF2B5EF4-FFF2-40B4-BE49-F238E27FC236}">
                      <a16:creationId xmlns:a16="http://schemas.microsoft.com/office/drawing/2014/main" id="{38E06F92-8284-4C88-8808-6A8BEFC52058}"/>
                    </a:ext>
                  </a:extLst>
                </p:cNvPr>
                <p:cNvPicPr/>
                <p:nvPr/>
              </p:nvPicPr>
              <p:blipFill>
                <a:blip r:embed="rId165"/>
                <a:stretch>
                  <a:fillRect/>
                </a:stretch>
              </p:blipFill>
              <p:spPr>
                <a:xfrm>
                  <a:off x="9506312" y="5597905"/>
                  <a:ext cx="114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0" name="Ink 169">
                  <a:extLst>
                    <a:ext uri="{FF2B5EF4-FFF2-40B4-BE49-F238E27FC236}">
                      <a16:creationId xmlns:a16="http://schemas.microsoft.com/office/drawing/2014/main" id="{884E1A70-FD6F-4F11-B44C-803BCAB83776}"/>
                    </a:ext>
                  </a:extLst>
                </p14:cNvPr>
                <p14:cNvContentPartPr/>
                <p14:nvPr/>
              </p14:nvContentPartPr>
              <p14:xfrm>
                <a:off x="9676232" y="5603305"/>
                <a:ext cx="78480" cy="93240"/>
              </p14:xfrm>
            </p:contentPart>
          </mc:Choice>
          <mc:Fallback xmlns="">
            <p:pic>
              <p:nvPicPr>
                <p:cNvPr id="170" name="Ink 169">
                  <a:extLst>
                    <a:ext uri="{FF2B5EF4-FFF2-40B4-BE49-F238E27FC236}">
                      <a16:creationId xmlns:a16="http://schemas.microsoft.com/office/drawing/2014/main" id="{884E1A70-FD6F-4F11-B44C-803BCAB83776}"/>
                    </a:ext>
                  </a:extLst>
                </p:cNvPr>
                <p:cNvPicPr/>
                <p:nvPr/>
              </p:nvPicPr>
              <p:blipFill>
                <a:blip r:embed="rId167"/>
                <a:stretch>
                  <a:fillRect/>
                </a:stretch>
              </p:blipFill>
              <p:spPr>
                <a:xfrm>
                  <a:off x="9667592" y="5594665"/>
                  <a:ext cx="961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71" name="Ink 170">
                  <a:extLst>
                    <a:ext uri="{FF2B5EF4-FFF2-40B4-BE49-F238E27FC236}">
                      <a16:creationId xmlns:a16="http://schemas.microsoft.com/office/drawing/2014/main" id="{EF884F12-5CD9-4AB1-B8E5-A1428FCAB239}"/>
                    </a:ext>
                  </a:extLst>
                </p14:cNvPr>
                <p14:cNvContentPartPr/>
                <p14:nvPr/>
              </p14:nvContentPartPr>
              <p14:xfrm>
                <a:off x="9796472" y="5546065"/>
                <a:ext cx="101520" cy="128880"/>
              </p14:xfrm>
            </p:contentPart>
          </mc:Choice>
          <mc:Fallback xmlns="">
            <p:pic>
              <p:nvPicPr>
                <p:cNvPr id="171" name="Ink 170">
                  <a:extLst>
                    <a:ext uri="{FF2B5EF4-FFF2-40B4-BE49-F238E27FC236}">
                      <a16:creationId xmlns:a16="http://schemas.microsoft.com/office/drawing/2014/main" id="{EF884F12-5CD9-4AB1-B8E5-A1428FCAB239}"/>
                    </a:ext>
                  </a:extLst>
                </p:cNvPr>
                <p:cNvPicPr/>
                <p:nvPr/>
              </p:nvPicPr>
              <p:blipFill>
                <a:blip r:embed="rId169"/>
                <a:stretch>
                  <a:fillRect/>
                </a:stretch>
              </p:blipFill>
              <p:spPr>
                <a:xfrm>
                  <a:off x="9787832" y="5537425"/>
                  <a:ext cx="119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2" name="Ink 171">
                  <a:extLst>
                    <a:ext uri="{FF2B5EF4-FFF2-40B4-BE49-F238E27FC236}">
                      <a16:creationId xmlns:a16="http://schemas.microsoft.com/office/drawing/2014/main" id="{F7D91258-5D1D-4445-8608-16FB6E454EE4}"/>
                    </a:ext>
                  </a:extLst>
                </p14:cNvPr>
                <p14:cNvContentPartPr/>
                <p14:nvPr/>
              </p14:nvContentPartPr>
              <p14:xfrm>
                <a:off x="9949832" y="5546065"/>
                <a:ext cx="45000" cy="152280"/>
              </p14:xfrm>
            </p:contentPart>
          </mc:Choice>
          <mc:Fallback xmlns="">
            <p:pic>
              <p:nvPicPr>
                <p:cNvPr id="172" name="Ink 171">
                  <a:extLst>
                    <a:ext uri="{FF2B5EF4-FFF2-40B4-BE49-F238E27FC236}">
                      <a16:creationId xmlns:a16="http://schemas.microsoft.com/office/drawing/2014/main" id="{F7D91258-5D1D-4445-8608-16FB6E454EE4}"/>
                    </a:ext>
                  </a:extLst>
                </p:cNvPr>
                <p:cNvPicPr/>
                <p:nvPr/>
              </p:nvPicPr>
              <p:blipFill>
                <a:blip r:embed="rId171"/>
                <a:stretch>
                  <a:fillRect/>
                </a:stretch>
              </p:blipFill>
              <p:spPr>
                <a:xfrm>
                  <a:off x="9940832" y="5537065"/>
                  <a:ext cx="626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73" name="Ink 172">
                  <a:extLst>
                    <a:ext uri="{FF2B5EF4-FFF2-40B4-BE49-F238E27FC236}">
                      <a16:creationId xmlns:a16="http://schemas.microsoft.com/office/drawing/2014/main" id="{3182B7EC-4DB7-4391-9AE1-FCA12839439C}"/>
                    </a:ext>
                  </a:extLst>
                </p14:cNvPr>
                <p14:cNvContentPartPr/>
                <p14:nvPr/>
              </p14:nvContentPartPr>
              <p14:xfrm>
                <a:off x="10074032" y="5570185"/>
                <a:ext cx="51840" cy="136080"/>
              </p14:xfrm>
            </p:contentPart>
          </mc:Choice>
          <mc:Fallback xmlns="">
            <p:pic>
              <p:nvPicPr>
                <p:cNvPr id="173" name="Ink 172">
                  <a:extLst>
                    <a:ext uri="{FF2B5EF4-FFF2-40B4-BE49-F238E27FC236}">
                      <a16:creationId xmlns:a16="http://schemas.microsoft.com/office/drawing/2014/main" id="{3182B7EC-4DB7-4391-9AE1-FCA12839439C}"/>
                    </a:ext>
                  </a:extLst>
                </p:cNvPr>
                <p:cNvPicPr/>
                <p:nvPr/>
              </p:nvPicPr>
              <p:blipFill>
                <a:blip r:embed="rId173"/>
                <a:stretch>
                  <a:fillRect/>
                </a:stretch>
              </p:blipFill>
              <p:spPr>
                <a:xfrm>
                  <a:off x="10065032" y="5561545"/>
                  <a:ext cx="694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74" name="Ink 173">
                  <a:extLst>
                    <a:ext uri="{FF2B5EF4-FFF2-40B4-BE49-F238E27FC236}">
                      <a16:creationId xmlns:a16="http://schemas.microsoft.com/office/drawing/2014/main" id="{053117C3-0B31-4895-BD04-CA3ADD425AC6}"/>
                    </a:ext>
                  </a:extLst>
                </p14:cNvPr>
                <p14:cNvContentPartPr/>
                <p14:nvPr/>
              </p14:nvContentPartPr>
              <p14:xfrm>
                <a:off x="10214432" y="5606185"/>
                <a:ext cx="360" cy="70920"/>
              </p14:xfrm>
            </p:contentPart>
          </mc:Choice>
          <mc:Fallback xmlns="">
            <p:pic>
              <p:nvPicPr>
                <p:cNvPr id="174" name="Ink 173">
                  <a:extLst>
                    <a:ext uri="{FF2B5EF4-FFF2-40B4-BE49-F238E27FC236}">
                      <a16:creationId xmlns:a16="http://schemas.microsoft.com/office/drawing/2014/main" id="{053117C3-0B31-4895-BD04-CA3ADD425AC6}"/>
                    </a:ext>
                  </a:extLst>
                </p:cNvPr>
                <p:cNvPicPr/>
                <p:nvPr/>
              </p:nvPicPr>
              <p:blipFill>
                <a:blip r:embed="rId175"/>
                <a:stretch>
                  <a:fillRect/>
                </a:stretch>
              </p:blipFill>
              <p:spPr>
                <a:xfrm>
                  <a:off x="10205432" y="5597185"/>
                  <a:ext cx="180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75" name="Ink 174">
                  <a:extLst>
                    <a:ext uri="{FF2B5EF4-FFF2-40B4-BE49-F238E27FC236}">
                      <a16:creationId xmlns:a16="http://schemas.microsoft.com/office/drawing/2014/main" id="{8A2541E5-7F60-4F6A-BE93-F10421CD27A7}"/>
                    </a:ext>
                  </a:extLst>
                </p14:cNvPr>
                <p14:cNvContentPartPr/>
                <p14:nvPr/>
              </p14:nvContentPartPr>
              <p14:xfrm>
                <a:off x="10166192" y="5579185"/>
                <a:ext cx="5400" cy="2880"/>
              </p14:xfrm>
            </p:contentPart>
          </mc:Choice>
          <mc:Fallback xmlns="">
            <p:pic>
              <p:nvPicPr>
                <p:cNvPr id="175" name="Ink 174">
                  <a:extLst>
                    <a:ext uri="{FF2B5EF4-FFF2-40B4-BE49-F238E27FC236}">
                      <a16:creationId xmlns:a16="http://schemas.microsoft.com/office/drawing/2014/main" id="{8A2541E5-7F60-4F6A-BE93-F10421CD27A7}"/>
                    </a:ext>
                  </a:extLst>
                </p:cNvPr>
                <p:cNvPicPr/>
                <p:nvPr/>
              </p:nvPicPr>
              <p:blipFill>
                <a:blip r:embed="rId177"/>
                <a:stretch>
                  <a:fillRect/>
                </a:stretch>
              </p:blipFill>
              <p:spPr>
                <a:xfrm>
                  <a:off x="10157192" y="5570545"/>
                  <a:ext cx="230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76" name="Ink 175">
                  <a:extLst>
                    <a:ext uri="{FF2B5EF4-FFF2-40B4-BE49-F238E27FC236}">
                      <a16:creationId xmlns:a16="http://schemas.microsoft.com/office/drawing/2014/main" id="{A213336A-2870-4D59-A930-AD923B1CD8AF}"/>
                    </a:ext>
                  </a:extLst>
                </p14:cNvPr>
                <p14:cNvContentPartPr/>
                <p14:nvPr/>
              </p14:nvContentPartPr>
              <p14:xfrm>
                <a:off x="10250792" y="5550385"/>
                <a:ext cx="88560" cy="112320"/>
              </p14:xfrm>
            </p:contentPart>
          </mc:Choice>
          <mc:Fallback xmlns="">
            <p:pic>
              <p:nvPicPr>
                <p:cNvPr id="176" name="Ink 175">
                  <a:extLst>
                    <a:ext uri="{FF2B5EF4-FFF2-40B4-BE49-F238E27FC236}">
                      <a16:creationId xmlns:a16="http://schemas.microsoft.com/office/drawing/2014/main" id="{A213336A-2870-4D59-A930-AD923B1CD8AF}"/>
                    </a:ext>
                  </a:extLst>
                </p:cNvPr>
                <p:cNvPicPr/>
                <p:nvPr/>
              </p:nvPicPr>
              <p:blipFill>
                <a:blip r:embed="rId179"/>
                <a:stretch>
                  <a:fillRect/>
                </a:stretch>
              </p:blipFill>
              <p:spPr>
                <a:xfrm>
                  <a:off x="10241792" y="5541385"/>
                  <a:ext cx="1062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7" name="Ink 176">
                  <a:extLst>
                    <a:ext uri="{FF2B5EF4-FFF2-40B4-BE49-F238E27FC236}">
                      <a16:creationId xmlns:a16="http://schemas.microsoft.com/office/drawing/2014/main" id="{FF20DCDF-C58E-4D60-AAEE-6D566D0A95DA}"/>
                    </a:ext>
                  </a:extLst>
                </p14:cNvPr>
                <p14:cNvContentPartPr/>
                <p14:nvPr/>
              </p14:nvContentPartPr>
              <p14:xfrm>
                <a:off x="10351232" y="5528065"/>
                <a:ext cx="119160" cy="270000"/>
              </p14:xfrm>
            </p:contentPart>
          </mc:Choice>
          <mc:Fallback xmlns="">
            <p:pic>
              <p:nvPicPr>
                <p:cNvPr id="177" name="Ink 176">
                  <a:extLst>
                    <a:ext uri="{FF2B5EF4-FFF2-40B4-BE49-F238E27FC236}">
                      <a16:creationId xmlns:a16="http://schemas.microsoft.com/office/drawing/2014/main" id="{FF20DCDF-C58E-4D60-AAEE-6D566D0A95DA}"/>
                    </a:ext>
                  </a:extLst>
                </p:cNvPr>
                <p:cNvPicPr/>
                <p:nvPr/>
              </p:nvPicPr>
              <p:blipFill>
                <a:blip r:embed="rId181"/>
                <a:stretch>
                  <a:fillRect/>
                </a:stretch>
              </p:blipFill>
              <p:spPr>
                <a:xfrm>
                  <a:off x="10342592" y="5519065"/>
                  <a:ext cx="1368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9" name="Ink 178">
                  <a:extLst>
                    <a:ext uri="{FF2B5EF4-FFF2-40B4-BE49-F238E27FC236}">
                      <a16:creationId xmlns:a16="http://schemas.microsoft.com/office/drawing/2014/main" id="{82BDBF96-C8A6-4665-8CF5-D37BF47A57E0}"/>
                    </a:ext>
                  </a:extLst>
                </p14:cNvPr>
                <p14:cNvContentPartPr/>
                <p14:nvPr/>
              </p14:nvContentPartPr>
              <p14:xfrm>
                <a:off x="10550312" y="5569825"/>
                <a:ext cx="115920" cy="100440"/>
              </p14:xfrm>
            </p:contentPart>
          </mc:Choice>
          <mc:Fallback xmlns="">
            <p:pic>
              <p:nvPicPr>
                <p:cNvPr id="179" name="Ink 178">
                  <a:extLst>
                    <a:ext uri="{FF2B5EF4-FFF2-40B4-BE49-F238E27FC236}">
                      <a16:creationId xmlns:a16="http://schemas.microsoft.com/office/drawing/2014/main" id="{82BDBF96-C8A6-4665-8CF5-D37BF47A57E0}"/>
                    </a:ext>
                  </a:extLst>
                </p:cNvPr>
                <p:cNvPicPr/>
                <p:nvPr/>
              </p:nvPicPr>
              <p:blipFill>
                <a:blip r:embed="rId183"/>
                <a:stretch>
                  <a:fillRect/>
                </a:stretch>
              </p:blipFill>
              <p:spPr>
                <a:xfrm>
                  <a:off x="10541312" y="5560825"/>
                  <a:ext cx="133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80" name="Ink 179">
                  <a:extLst>
                    <a:ext uri="{FF2B5EF4-FFF2-40B4-BE49-F238E27FC236}">
                      <a16:creationId xmlns:a16="http://schemas.microsoft.com/office/drawing/2014/main" id="{C6EDA6D0-067C-4DCF-8718-035AC0D55E89}"/>
                    </a:ext>
                  </a:extLst>
                </p14:cNvPr>
                <p14:cNvContentPartPr/>
                <p14:nvPr/>
              </p14:nvContentPartPr>
              <p14:xfrm>
                <a:off x="10723472" y="5535985"/>
                <a:ext cx="105120" cy="212760"/>
              </p14:xfrm>
            </p:contentPart>
          </mc:Choice>
          <mc:Fallback xmlns="">
            <p:pic>
              <p:nvPicPr>
                <p:cNvPr id="180" name="Ink 179">
                  <a:extLst>
                    <a:ext uri="{FF2B5EF4-FFF2-40B4-BE49-F238E27FC236}">
                      <a16:creationId xmlns:a16="http://schemas.microsoft.com/office/drawing/2014/main" id="{C6EDA6D0-067C-4DCF-8718-035AC0D55E89}"/>
                    </a:ext>
                  </a:extLst>
                </p:cNvPr>
                <p:cNvPicPr/>
                <p:nvPr/>
              </p:nvPicPr>
              <p:blipFill>
                <a:blip r:embed="rId185"/>
                <a:stretch>
                  <a:fillRect/>
                </a:stretch>
              </p:blipFill>
              <p:spPr>
                <a:xfrm>
                  <a:off x="10714832" y="5527345"/>
                  <a:ext cx="122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82" name="Ink 181">
                  <a:extLst>
                    <a:ext uri="{FF2B5EF4-FFF2-40B4-BE49-F238E27FC236}">
                      <a16:creationId xmlns:a16="http://schemas.microsoft.com/office/drawing/2014/main" id="{092D97B5-F4B8-4330-9E15-F901E7B04EA9}"/>
                    </a:ext>
                  </a:extLst>
                </p14:cNvPr>
                <p14:cNvContentPartPr/>
                <p14:nvPr/>
              </p14:nvContentPartPr>
              <p14:xfrm>
                <a:off x="7878752" y="5937745"/>
                <a:ext cx="93600" cy="186480"/>
              </p14:xfrm>
            </p:contentPart>
          </mc:Choice>
          <mc:Fallback xmlns="">
            <p:pic>
              <p:nvPicPr>
                <p:cNvPr id="182" name="Ink 181">
                  <a:extLst>
                    <a:ext uri="{FF2B5EF4-FFF2-40B4-BE49-F238E27FC236}">
                      <a16:creationId xmlns:a16="http://schemas.microsoft.com/office/drawing/2014/main" id="{092D97B5-F4B8-4330-9E15-F901E7B04EA9}"/>
                    </a:ext>
                  </a:extLst>
                </p:cNvPr>
                <p:cNvPicPr/>
                <p:nvPr/>
              </p:nvPicPr>
              <p:blipFill>
                <a:blip r:embed="rId187"/>
                <a:stretch>
                  <a:fillRect/>
                </a:stretch>
              </p:blipFill>
              <p:spPr>
                <a:xfrm>
                  <a:off x="7869752" y="5929105"/>
                  <a:ext cx="111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83" name="Ink 182">
                  <a:extLst>
                    <a:ext uri="{FF2B5EF4-FFF2-40B4-BE49-F238E27FC236}">
                      <a16:creationId xmlns:a16="http://schemas.microsoft.com/office/drawing/2014/main" id="{DCD14324-F84C-44DD-8BAC-B079CCD57DAE}"/>
                    </a:ext>
                  </a:extLst>
                </p14:cNvPr>
                <p14:cNvContentPartPr/>
                <p14:nvPr/>
              </p14:nvContentPartPr>
              <p14:xfrm>
                <a:off x="7837352" y="5899585"/>
                <a:ext cx="491760" cy="228600"/>
              </p14:xfrm>
            </p:contentPart>
          </mc:Choice>
          <mc:Fallback xmlns="">
            <p:pic>
              <p:nvPicPr>
                <p:cNvPr id="183" name="Ink 182">
                  <a:extLst>
                    <a:ext uri="{FF2B5EF4-FFF2-40B4-BE49-F238E27FC236}">
                      <a16:creationId xmlns:a16="http://schemas.microsoft.com/office/drawing/2014/main" id="{DCD14324-F84C-44DD-8BAC-B079CCD57DAE}"/>
                    </a:ext>
                  </a:extLst>
                </p:cNvPr>
                <p:cNvPicPr/>
                <p:nvPr/>
              </p:nvPicPr>
              <p:blipFill>
                <a:blip r:embed="rId189"/>
                <a:stretch>
                  <a:fillRect/>
                </a:stretch>
              </p:blipFill>
              <p:spPr>
                <a:xfrm>
                  <a:off x="7828352" y="5890945"/>
                  <a:ext cx="5094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84" name="Ink 183">
                  <a:extLst>
                    <a:ext uri="{FF2B5EF4-FFF2-40B4-BE49-F238E27FC236}">
                      <a16:creationId xmlns:a16="http://schemas.microsoft.com/office/drawing/2014/main" id="{453148C5-C434-49C7-ABD7-C751BE4ECEE4}"/>
                    </a:ext>
                  </a:extLst>
                </p14:cNvPr>
                <p14:cNvContentPartPr/>
                <p14:nvPr/>
              </p14:nvContentPartPr>
              <p14:xfrm>
                <a:off x="8528552" y="5907145"/>
                <a:ext cx="86040" cy="163080"/>
              </p14:xfrm>
            </p:contentPart>
          </mc:Choice>
          <mc:Fallback xmlns="">
            <p:pic>
              <p:nvPicPr>
                <p:cNvPr id="184" name="Ink 183">
                  <a:extLst>
                    <a:ext uri="{FF2B5EF4-FFF2-40B4-BE49-F238E27FC236}">
                      <a16:creationId xmlns:a16="http://schemas.microsoft.com/office/drawing/2014/main" id="{453148C5-C434-49C7-ABD7-C751BE4ECEE4}"/>
                    </a:ext>
                  </a:extLst>
                </p:cNvPr>
                <p:cNvPicPr/>
                <p:nvPr/>
              </p:nvPicPr>
              <p:blipFill>
                <a:blip r:embed="rId191"/>
                <a:stretch>
                  <a:fillRect/>
                </a:stretch>
              </p:blipFill>
              <p:spPr>
                <a:xfrm>
                  <a:off x="8519912" y="5898505"/>
                  <a:ext cx="1036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85" name="Ink 184">
                  <a:extLst>
                    <a:ext uri="{FF2B5EF4-FFF2-40B4-BE49-F238E27FC236}">
                      <a16:creationId xmlns:a16="http://schemas.microsoft.com/office/drawing/2014/main" id="{2E198F4E-FD9D-4616-B710-1FB07D1CB04D}"/>
                    </a:ext>
                  </a:extLst>
                </p14:cNvPr>
                <p14:cNvContentPartPr/>
                <p14:nvPr/>
              </p14:nvContentPartPr>
              <p14:xfrm>
                <a:off x="8650592" y="5970505"/>
                <a:ext cx="43920" cy="56520"/>
              </p14:xfrm>
            </p:contentPart>
          </mc:Choice>
          <mc:Fallback xmlns="">
            <p:pic>
              <p:nvPicPr>
                <p:cNvPr id="185" name="Ink 184">
                  <a:extLst>
                    <a:ext uri="{FF2B5EF4-FFF2-40B4-BE49-F238E27FC236}">
                      <a16:creationId xmlns:a16="http://schemas.microsoft.com/office/drawing/2014/main" id="{2E198F4E-FD9D-4616-B710-1FB07D1CB04D}"/>
                    </a:ext>
                  </a:extLst>
                </p:cNvPr>
                <p:cNvPicPr/>
                <p:nvPr/>
              </p:nvPicPr>
              <p:blipFill>
                <a:blip r:embed="rId193"/>
                <a:stretch>
                  <a:fillRect/>
                </a:stretch>
              </p:blipFill>
              <p:spPr>
                <a:xfrm>
                  <a:off x="8641592" y="5961505"/>
                  <a:ext cx="6156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6" name="Ink 185">
                  <a:extLst>
                    <a:ext uri="{FF2B5EF4-FFF2-40B4-BE49-F238E27FC236}">
                      <a16:creationId xmlns:a16="http://schemas.microsoft.com/office/drawing/2014/main" id="{89E6BEDF-F5C0-4F41-8E0E-2C64B8F4054E}"/>
                    </a:ext>
                  </a:extLst>
                </p14:cNvPr>
                <p14:cNvContentPartPr/>
                <p14:nvPr/>
              </p14:nvContentPartPr>
              <p14:xfrm>
                <a:off x="8671472" y="5921545"/>
                <a:ext cx="2880" cy="10080"/>
              </p14:xfrm>
            </p:contentPart>
          </mc:Choice>
          <mc:Fallback xmlns="">
            <p:pic>
              <p:nvPicPr>
                <p:cNvPr id="186" name="Ink 185">
                  <a:extLst>
                    <a:ext uri="{FF2B5EF4-FFF2-40B4-BE49-F238E27FC236}">
                      <a16:creationId xmlns:a16="http://schemas.microsoft.com/office/drawing/2014/main" id="{89E6BEDF-F5C0-4F41-8E0E-2C64B8F4054E}"/>
                    </a:ext>
                  </a:extLst>
                </p:cNvPr>
                <p:cNvPicPr/>
                <p:nvPr/>
              </p:nvPicPr>
              <p:blipFill>
                <a:blip r:embed="rId195"/>
                <a:stretch>
                  <a:fillRect/>
                </a:stretch>
              </p:blipFill>
              <p:spPr>
                <a:xfrm>
                  <a:off x="8662832" y="5912905"/>
                  <a:ext cx="205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7" name="Ink 186">
                  <a:extLst>
                    <a:ext uri="{FF2B5EF4-FFF2-40B4-BE49-F238E27FC236}">
                      <a16:creationId xmlns:a16="http://schemas.microsoft.com/office/drawing/2014/main" id="{F83CAD1D-7A9E-4BD2-B70E-C39606CE018B}"/>
                    </a:ext>
                  </a:extLst>
                </p14:cNvPr>
                <p14:cNvContentPartPr/>
                <p14:nvPr/>
              </p14:nvContentPartPr>
              <p14:xfrm>
                <a:off x="8738792" y="5894905"/>
                <a:ext cx="85680" cy="280080"/>
              </p14:xfrm>
            </p:contentPart>
          </mc:Choice>
          <mc:Fallback xmlns="">
            <p:pic>
              <p:nvPicPr>
                <p:cNvPr id="187" name="Ink 186">
                  <a:extLst>
                    <a:ext uri="{FF2B5EF4-FFF2-40B4-BE49-F238E27FC236}">
                      <a16:creationId xmlns:a16="http://schemas.microsoft.com/office/drawing/2014/main" id="{F83CAD1D-7A9E-4BD2-B70E-C39606CE018B}"/>
                    </a:ext>
                  </a:extLst>
                </p:cNvPr>
                <p:cNvPicPr/>
                <p:nvPr/>
              </p:nvPicPr>
              <p:blipFill>
                <a:blip r:embed="rId197"/>
                <a:stretch>
                  <a:fillRect/>
                </a:stretch>
              </p:blipFill>
              <p:spPr>
                <a:xfrm>
                  <a:off x="8730152" y="5885905"/>
                  <a:ext cx="1033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8" name="Ink 187">
                  <a:extLst>
                    <a:ext uri="{FF2B5EF4-FFF2-40B4-BE49-F238E27FC236}">
                      <a16:creationId xmlns:a16="http://schemas.microsoft.com/office/drawing/2014/main" id="{4DAFF2F2-65F7-4287-9A73-0CC9A0FD5392}"/>
                    </a:ext>
                  </a:extLst>
                </p14:cNvPr>
                <p14:cNvContentPartPr/>
                <p14:nvPr/>
              </p14:nvContentPartPr>
              <p14:xfrm>
                <a:off x="8866952" y="5912905"/>
                <a:ext cx="119520" cy="120600"/>
              </p14:xfrm>
            </p:contentPart>
          </mc:Choice>
          <mc:Fallback xmlns="">
            <p:pic>
              <p:nvPicPr>
                <p:cNvPr id="188" name="Ink 187">
                  <a:extLst>
                    <a:ext uri="{FF2B5EF4-FFF2-40B4-BE49-F238E27FC236}">
                      <a16:creationId xmlns:a16="http://schemas.microsoft.com/office/drawing/2014/main" id="{4DAFF2F2-65F7-4287-9A73-0CC9A0FD5392}"/>
                    </a:ext>
                  </a:extLst>
                </p:cNvPr>
                <p:cNvPicPr/>
                <p:nvPr/>
              </p:nvPicPr>
              <p:blipFill>
                <a:blip r:embed="rId199"/>
                <a:stretch>
                  <a:fillRect/>
                </a:stretch>
              </p:blipFill>
              <p:spPr>
                <a:xfrm>
                  <a:off x="8858312" y="5904265"/>
                  <a:ext cx="1371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9" name="Ink 188">
                  <a:extLst>
                    <a:ext uri="{FF2B5EF4-FFF2-40B4-BE49-F238E27FC236}">
                      <a16:creationId xmlns:a16="http://schemas.microsoft.com/office/drawing/2014/main" id="{25C96595-BF80-4D73-A6F6-C81DD13CF51A}"/>
                    </a:ext>
                  </a:extLst>
                </p14:cNvPr>
                <p14:cNvContentPartPr/>
                <p14:nvPr/>
              </p14:nvContentPartPr>
              <p14:xfrm>
                <a:off x="9047672" y="5811745"/>
                <a:ext cx="235080" cy="199800"/>
              </p14:xfrm>
            </p:contentPart>
          </mc:Choice>
          <mc:Fallback xmlns="">
            <p:pic>
              <p:nvPicPr>
                <p:cNvPr id="189" name="Ink 188">
                  <a:extLst>
                    <a:ext uri="{FF2B5EF4-FFF2-40B4-BE49-F238E27FC236}">
                      <a16:creationId xmlns:a16="http://schemas.microsoft.com/office/drawing/2014/main" id="{25C96595-BF80-4D73-A6F6-C81DD13CF51A}"/>
                    </a:ext>
                  </a:extLst>
                </p:cNvPr>
                <p:cNvPicPr/>
                <p:nvPr/>
              </p:nvPicPr>
              <p:blipFill>
                <a:blip r:embed="rId201"/>
                <a:stretch>
                  <a:fillRect/>
                </a:stretch>
              </p:blipFill>
              <p:spPr>
                <a:xfrm>
                  <a:off x="9038672" y="5802745"/>
                  <a:ext cx="2527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90" name="Ink 189">
                  <a:extLst>
                    <a:ext uri="{FF2B5EF4-FFF2-40B4-BE49-F238E27FC236}">
                      <a16:creationId xmlns:a16="http://schemas.microsoft.com/office/drawing/2014/main" id="{F3FB88D6-B717-4214-9F12-C853119C29CB}"/>
                    </a:ext>
                  </a:extLst>
                </p14:cNvPr>
                <p14:cNvContentPartPr/>
                <p14:nvPr/>
              </p14:nvContentPartPr>
              <p14:xfrm>
                <a:off x="9480392" y="5803105"/>
                <a:ext cx="126360" cy="184320"/>
              </p14:xfrm>
            </p:contentPart>
          </mc:Choice>
          <mc:Fallback xmlns="">
            <p:pic>
              <p:nvPicPr>
                <p:cNvPr id="190" name="Ink 189">
                  <a:extLst>
                    <a:ext uri="{FF2B5EF4-FFF2-40B4-BE49-F238E27FC236}">
                      <a16:creationId xmlns:a16="http://schemas.microsoft.com/office/drawing/2014/main" id="{F3FB88D6-B717-4214-9F12-C853119C29CB}"/>
                    </a:ext>
                  </a:extLst>
                </p:cNvPr>
                <p:cNvPicPr/>
                <p:nvPr/>
              </p:nvPicPr>
              <p:blipFill>
                <a:blip r:embed="rId203"/>
                <a:stretch>
                  <a:fillRect/>
                </a:stretch>
              </p:blipFill>
              <p:spPr>
                <a:xfrm>
                  <a:off x="9471752" y="5794105"/>
                  <a:ext cx="1440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91" name="Ink 190">
                  <a:extLst>
                    <a:ext uri="{FF2B5EF4-FFF2-40B4-BE49-F238E27FC236}">
                      <a16:creationId xmlns:a16="http://schemas.microsoft.com/office/drawing/2014/main" id="{D25A4956-C8CF-403D-9481-E4B4BA9737CA}"/>
                    </a:ext>
                  </a:extLst>
                </p14:cNvPr>
                <p14:cNvContentPartPr/>
                <p14:nvPr/>
              </p14:nvContentPartPr>
              <p14:xfrm>
                <a:off x="9674432" y="5847025"/>
                <a:ext cx="11160" cy="87120"/>
              </p14:xfrm>
            </p:contentPart>
          </mc:Choice>
          <mc:Fallback xmlns="">
            <p:pic>
              <p:nvPicPr>
                <p:cNvPr id="191" name="Ink 190">
                  <a:extLst>
                    <a:ext uri="{FF2B5EF4-FFF2-40B4-BE49-F238E27FC236}">
                      <a16:creationId xmlns:a16="http://schemas.microsoft.com/office/drawing/2014/main" id="{D25A4956-C8CF-403D-9481-E4B4BA9737CA}"/>
                    </a:ext>
                  </a:extLst>
                </p:cNvPr>
                <p:cNvPicPr/>
                <p:nvPr/>
              </p:nvPicPr>
              <p:blipFill>
                <a:blip r:embed="rId205"/>
                <a:stretch>
                  <a:fillRect/>
                </a:stretch>
              </p:blipFill>
              <p:spPr>
                <a:xfrm>
                  <a:off x="9665432" y="5838385"/>
                  <a:ext cx="288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92" name="Ink 191">
                  <a:extLst>
                    <a:ext uri="{FF2B5EF4-FFF2-40B4-BE49-F238E27FC236}">
                      <a16:creationId xmlns:a16="http://schemas.microsoft.com/office/drawing/2014/main" id="{B4342912-3DE3-470A-A994-AFD12A70A2FC}"/>
                    </a:ext>
                  </a:extLst>
                </p14:cNvPr>
                <p14:cNvContentPartPr/>
                <p14:nvPr/>
              </p14:nvContentPartPr>
              <p14:xfrm>
                <a:off x="9679832" y="5786545"/>
                <a:ext cx="5760" cy="7920"/>
              </p14:xfrm>
            </p:contentPart>
          </mc:Choice>
          <mc:Fallback xmlns="">
            <p:pic>
              <p:nvPicPr>
                <p:cNvPr id="192" name="Ink 191">
                  <a:extLst>
                    <a:ext uri="{FF2B5EF4-FFF2-40B4-BE49-F238E27FC236}">
                      <a16:creationId xmlns:a16="http://schemas.microsoft.com/office/drawing/2014/main" id="{B4342912-3DE3-470A-A994-AFD12A70A2FC}"/>
                    </a:ext>
                  </a:extLst>
                </p:cNvPr>
                <p:cNvPicPr/>
                <p:nvPr/>
              </p:nvPicPr>
              <p:blipFill>
                <a:blip r:embed="rId207"/>
                <a:stretch>
                  <a:fillRect/>
                </a:stretch>
              </p:blipFill>
              <p:spPr>
                <a:xfrm>
                  <a:off x="9671192" y="5777905"/>
                  <a:ext cx="23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93" name="Ink 192">
                  <a:extLst>
                    <a:ext uri="{FF2B5EF4-FFF2-40B4-BE49-F238E27FC236}">
                      <a16:creationId xmlns:a16="http://schemas.microsoft.com/office/drawing/2014/main" id="{58879A9D-B392-4041-89AF-D60572FABC58}"/>
                    </a:ext>
                  </a:extLst>
                </p14:cNvPr>
                <p14:cNvContentPartPr/>
                <p14:nvPr/>
              </p14:nvContentPartPr>
              <p14:xfrm>
                <a:off x="9770192" y="5813905"/>
                <a:ext cx="83520" cy="122040"/>
              </p14:xfrm>
            </p:contentPart>
          </mc:Choice>
          <mc:Fallback xmlns="">
            <p:pic>
              <p:nvPicPr>
                <p:cNvPr id="193" name="Ink 192">
                  <a:extLst>
                    <a:ext uri="{FF2B5EF4-FFF2-40B4-BE49-F238E27FC236}">
                      <a16:creationId xmlns:a16="http://schemas.microsoft.com/office/drawing/2014/main" id="{58879A9D-B392-4041-89AF-D60572FABC58}"/>
                    </a:ext>
                  </a:extLst>
                </p:cNvPr>
                <p:cNvPicPr/>
                <p:nvPr/>
              </p:nvPicPr>
              <p:blipFill>
                <a:blip r:embed="rId209"/>
                <a:stretch>
                  <a:fillRect/>
                </a:stretch>
              </p:blipFill>
              <p:spPr>
                <a:xfrm>
                  <a:off x="9761192" y="5804905"/>
                  <a:ext cx="1011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4" name="Ink 193">
                  <a:extLst>
                    <a:ext uri="{FF2B5EF4-FFF2-40B4-BE49-F238E27FC236}">
                      <a16:creationId xmlns:a16="http://schemas.microsoft.com/office/drawing/2014/main" id="{562DAE51-2C66-4CE2-9F91-4A66C83129FA}"/>
                    </a:ext>
                  </a:extLst>
                </p14:cNvPr>
                <p14:cNvContentPartPr/>
                <p14:nvPr/>
              </p14:nvContentPartPr>
              <p14:xfrm>
                <a:off x="9925712" y="5819305"/>
                <a:ext cx="143640" cy="171720"/>
              </p14:xfrm>
            </p:contentPart>
          </mc:Choice>
          <mc:Fallback xmlns="">
            <p:pic>
              <p:nvPicPr>
                <p:cNvPr id="194" name="Ink 193">
                  <a:extLst>
                    <a:ext uri="{FF2B5EF4-FFF2-40B4-BE49-F238E27FC236}">
                      <a16:creationId xmlns:a16="http://schemas.microsoft.com/office/drawing/2014/main" id="{562DAE51-2C66-4CE2-9F91-4A66C83129FA}"/>
                    </a:ext>
                  </a:extLst>
                </p:cNvPr>
                <p:cNvPicPr/>
                <p:nvPr/>
              </p:nvPicPr>
              <p:blipFill>
                <a:blip r:embed="rId211"/>
                <a:stretch>
                  <a:fillRect/>
                </a:stretch>
              </p:blipFill>
              <p:spPr>
                <a:xfrm>
                  <a:off x="9916712" y="5810665"/>
                  <a:ext cx="1612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95" name="Ink 194">
                  <a:extLst>
                    <a:ext uri="{FF2B5EF4-FFF2-40B4-BE49-F238E27FC236}">
                      <a16:creationId xmlns:a16="http://schemas.microsoft.com/office/drawing/2014/main" id="{A0F8F183-3218-4DFC-B2E7-D0E84364CF60}"/>
                    </a:ext>
                  </a:extLst>
                </p14:cNvPr>
                <p14:cNvContentPartPr/>
                <p14:nvPr/>
              </p14:nvContentPartPr>
              <p14:xfrm>
                <a:off x="10250792" y="5870785"/>
                <a:ext cx="27720" cy="55800"/>
              </p14:xfrm>
            </p:contentPart>
          </mc:Choice>
          <mc:Fallback xmlns="">
            <p:pic>
              <p:nvPicPr>
                <p:cNvPr id="195" name="Ink 194">
                  <a:extLst>
                    <a:ext uri="{FF2B5EF4-FFF2-40B4-BE49-F238E27FC236}">
                      <a16:creationId xmlns:a16="http://schemas.microsoft.com/office/drawing/2014/main" id="{A0F8F183-3218-4DFC-B2E7-D0E84364CF60}"/>
                    </a:ext>
                  </a:extLst>
                </p:cNvPr>
                <p:cNvPicPr/>
                <p:nvPr/>
              </p:nvPicPr>
              <p:blipFill>
                <a:blip r:embed="rId213"/>
                <a:stretch>
                  <a:fillRect/>
                </a:stretch>
              </p:blipFill>
              <p:spPr>
                <a:xfrm>
                  <a:off x="10241792" y="5862145"/>
                  <a:ext cx="45360" cy="7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4">
            <p14:nvContentPartPr>
              <p14:cNvPr id="198" name="Ink 197">
                <a:extLst>
                  <a:ext uri="{FF2B5EF4-FFF2-40B4-BE49-F238E27FC236}">
                    <a16:creationId xmlns:a16="http://schemas.microsoft.com/office/drawing/2014/main" id="{8048BDBC-7375-4902-A016-3FF3797EA44E}"/>
                  </a:ext>
                </a:extLst>
              </p14:cNvPr>
              <p14:cNvContentPartPr/>
              <p14:nvPr/>
            </p14:nvContentPartPr>
            <p14:xfrm>
              <a:off x="3308192" y="3770185"/>
              <a:ext cx="1384560" cy="717840"/>
            </p14:xfrm>
          </p:contentPart>
        </mc:Choice>
        <mc:Fallback xmlns="">
          <p:pic>
            <p:nvPicPr>
              <p:cNvPr id="198" name="Ink 197">
                <a:extLst>
                  <a:ext uri="{FF2B5EF4-FFF2-40B4-BE49-F238E27FC236}">
                    <a16:creationId xmlns:a16="http://schemas.microsoft.com/office/drawing/2014/main" id="{8048BDBC-7375-4902-A016-3FF3797EA44E}"/>
                  </a:ext>
                </a:extLst>
              </p:cNvPr>
              <p:cNvPicPr/>
              <p:nvPr/>
            </p:nvPicPr>
            <p:blipFill>
              <a:blip r:embed="rId215"/>
              <a:stretch>
                <a:fillRect/>
              </a:stretch>
            </p:blipFill>
            <p:spPr>
              <a:xfrm>
                <a:off x="3299552" y="3761185"/>
                <a:ext cx="1402200" cy="735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9" name="Ink 198">
                <a:extLst>
                  <a:ext uri="{FF2B5EF4-FFF2-40B4-BE49-F238E27FC236}">
                    <a16:creationId xmlns:a16="http://schemas.microsoft.com/office/drawing/2014/main" id="{1A72618D-8C1E-45E7-8E5F-F4C3E60D3989}"/>
                  </a:ext>
                </a:extLst>
              </p14:cNvPr>
              <p14:cNvContentPartPr/>
              <p14:nvPr/>
            </p14:nvContentPartPr>
            <p14:xfrm>
              <a:off x="5428952" y="3813025"/>
              <a:ext cx="1974240" cy="623160"/>
            </p14:xfrm>
          </p:contentPart>
        </mc:Choice>
        <mc:Fallback xmlns="">
          <p:pic>
            <p:nvPicPr>
              <p:cNvPr id="199" name="Ink 198">
                <a:extLst>
                  <a:ext uri="{FF2B5EF4-FFF2-40B4-BE49-F238E27FC236}">
                    <a16:creationId xmlns:a16="http://schemas.microsoft.com/office/drawing/2014/main" id="{1A72618D-8C1E-45E7-8E5F-F4C3E60D3989}"/>
                  </a:ext>
                </a:extLst>
              </p:cNvPr>
              <p:cNvPicPr/>
              <p:nvPr/>
            </p:nvPicPr>
            <p:blipFill>
              <a:blip r:embed="rId217"/>
              <a:stretch>
                <a:fillRect/>
              </a:stretch>
            </p:blipFill>
            <p:spPr>
              <a:xfrm>
                <a:off x="5420312" y="3804385"/>
                <a:ext cx="1991880" cy="640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04" name="Ink 203">
                <a:extLst>
                  <a:ext uri="{FF2B5EF4-FFF2-40B4-BE49-F238E27FC236}">
                    <a16:creationId xmlns:a16="http://schemas.microsoft.com/office/drawing/2014/main" id="{2407CF7C-EE89-4F64-A412-C3D777A25FC0}"/>
                  </a:ext>
                </a:extLst>
              </p14:cNvPr>
              <p14:cNvContentPartPr/>
              <p14:nvPr/>
            </p14:nvContentPartPr>
            <p14:xfrm>
              <a:off x="7089632" y="3309025"/>
              <a:ext cx="249480" cy="216360"/>
            </p14:xfrm>
          </p:contentPart>
        </mc:Choice>
        <mc:Fallback xmlns="">
          <p:pic>
            <p:nvPicPr>
              <p:cNvPr id="204" name="Ink 203">
                <a:extLst>
                  <a:ext uri="{FF2B5EF4-FFF2-40B4-BE49-F238E27FC236}">
                    <a16:creationId xmlns:a16="http://schemas.microsoft.com/office/drawing/2014/main" id="{2407CF7C-EE89-4F64-A412-C3D777A25FC0}"/>
                  </a:ext>
                </a:extLst>
              </p:cNvPr>
              <p:cNvPicPr/>
              <p:nvPr/>
            </p:nvPicPr>
            <p:blipFill>
              <a:blip r:embed="rId219"/>
              <a:stretch>
                <a:fillRect/>
              </a:stretch>
            </p:blipFill>
            <p:spPr>
              <a:xfrm>
                <a:off x="7080632" y="3300025"/>
                <a:ext cx="267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05" name="Ink 204">
                <a:extLst>
                  <a:ext uri="{FF2B5EF4-FFF2-40B4-BE49-F238E27FC236}">
                    <a16:creationId xmlns:a16="http://schemas.microsoft.com/office/drawing/2014/main" id="{812D8DE1-2FB2-4F32-BF79-6C404460ED82}"/>
                  </a:ext>
                </a:extLst>
              </p14:cNvPr>
              <p14:cNvContentPartPr/>
              <p14:nvPr/>
            </p14:nvContentPartPr>
            <p14:xfrm>
              <a:off x="5283872" y="3967825"/>
              <a:ext cx="542880" cy="495360"/>
            </p14:xfrm>
          </p:contentPart>
        </mc:Choice>
        <mc:Fallback xmlns="">
          <p:pic>
            <p:nvPicPr>
              <p:cNvPr id="205" name="Ink 204">
                <a:extLst>
                  <a:ext uri="{FF2B5EF4-FFF2-40B4-BE49-F238E27FC236}">
                    <a16:creationId xmlns:a16="http://schemas.microsoft.com/office/drawing/2014/main" id="{812D8DE1-2FB2-4F32-BF79-6C404460ED82}"/>
                  </a:ext>
                </a:extLst>
              </p:cNvPr>
              <p:cNvPicPr/>
              <p:nvPr/>
            </p:nvPicPr>
            <p:blipFill>
              <a:blip r:embed="rId221"/>
              <a:stretch>
                <a:fillRect/>
              </a:stretch>
            </p:blipFill>
            <p:spPr>
              <a:xfrm>
                <a:off x="5275232" y="3958825"/>
                <a:ext cx="560520" cy="513000"/>
              </a:xfrm>
              <a:prstGeom prst="rect">
                <a:avLst/>
              </a:prstGeom>
            </p:spPr>
          </p:pic>
        </mc:Fallback>
      </mc:AlternateContent>
      <p:grpSp>
        <p:nvGrpSpPr>
          <p:cNvPr id="219" name="Group 218">
            <a:extLst>
              <a:ext uri="{FF2B5EF4-FFF2-40B4-BE49-F238E27FC236}">
                <a16:creationId xmlns:a16="http://schemas.microsoft.com/office/drawing/2014/main" id="{8113A789-CEF2-4647-9FF0-26D0967F3133}"/>
              </a:ext>
            </a:extLst>
          </p:cNvPr>
          <p:cNvGrpSpPr/>
          <p:nvPr/>
        </p:nvGrpSpPr>
        <p:grpSpPr>
          <a:xfrm>
            <a:off x="7930952" y="2910145"/>
            <a:ext cx="1297080" cy="302040"/>
            <a:chOff x="7930952" y="2910145"/>
            <a:chExt cx="1297080" cy="302040"/>
          </a:xfrm>
        </p:grpSpPr>
        <mc:AlternateContent xmlns:mc="http://schemas.openxmlformats.org/markup-compatibility/2006" xmlns:p14="http://schemas.microsoft.com/office/powerpoint/2010/main">
          <mc:Choice Requires="p14">
            <p:contentPart p14:bwMode="auto" r:id="rId222">
              <p14:nvContentPartPr>
                <p14:cNvPr id="206" name="Ink 205">
                  <a:extLst>
                    <a:ext uri="{FF2B5EF4-FFF2-40B4-BE49-F238E27FC236}">
                      <a16:creationId xmlns:a16="http://schemas.microsoft.com/office/drawing/2014/main" id="{13FDA2A4-93D5-4A78-BFE9-F76282285B2E}"/>
                    </a:ext>
                  </a:extLst>
                </p14:cNvPr>
                <p14:cNvContentPartPr/>
                <p14:nvPr/>
              </p14:nvContentPartPr>
              <p14:xfrm>
                <a:off x="7930952" y="3034345"/>
                <a:ext cx="238320" cy="177840"/>
              </p14:xfrm>
            </p:contentPart>
          </mc:Choice>
          <mc:Fallback xmlns="">
            <p:pic>
              <p:nvPicPr>
                <p:cNvPr id="206" name="Ink 205">
                  <a:extLst>
                    <a:ext uri="{FF2B5EF4-FFF2-40B4-BE49-F238E27FC236}">
                      <a16:creationId xmlns:a16="http://schemas.microsoft.com/office/drawing/2014/main" id="{13FDA2A4-93D5-4A78-BFE9-F76282285B2E}"/>
                    </a:ext>
                  </a:extLst>
                </p:cNvPr>
                <p:cNvPicPr/>
                <p:nvPr/>
              </p:nvPicPr>
              <p:blipFill>
                <a:blip r:embed="rId223"/>
                <a:stretch>
                  <a:fillRect/>
                </a:stretch>
              </p:blipFill>
              <p:spPr>
                <a:xfrm>
                  <a:off x="7921952" y="3025705"/>
                  <a:ext cx="255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07" name="Ink 206">
                  <a:extLst>
                    <a:ext uri="{FF2B5EF4-FFF2-40B4-BE49-F238E27FC236}">
                      <a16:creationId xmlns:a16="http://schemas.microsoft.com/office/drawing/2014/main" id="{392DD6F3-B35E-463E-A220-AD64FB36D048}"/>
                    </a:ext>
                  </a:extLst>
                </p14:cNvPr>
                <p14:cNvContentPartPr/>
                <p14:nvPr/>
              </p14:nvContentPartPr>
              <p14:xfrm>
                <a:off x="8313632" y="3007345"/>
                <a:ext cx="153720" cy="139320"/>
              </p14:xfrm>
            </p:contentPart>
          </mc:Choice>
          <mc:Fallback xmlns="">
            <p:pic>
              <p:nvPicPr>
                <p:cNvPr id="207" name="Ink 206">
                  <a:extLst>
                    <a:ext uri="{FF2B5EF4-FFF2-40B4-BE49-F238E27FC236}">
                      <a16:creationId xmlns:a16="http://schemas.microsoft.com/office/drawing/2014/main" id="{392DD6F3-B35E-463E-A220-AD64FB36D048}"/>
                    </a:ext>
                  </a:extLst>
                </p:cNvPr>
                <p:cNvPicPr/>
                <p:nvPr/>
              </p:nvPicPr>
              <p:blipFill>
                <a:blip r:embed="rId225"/>
                <a:stretch>
                  <a:fillRect/>
                </a:stretch>
              </p:blipFill>
              <p:spPr>
                <a:xfrm>
                  <a:off x="8304992" y="2998345"/>
                  <a:ext cx="171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08" name="Ink 207">
                  <a:extLst>
                    <a:ext uri="{FF2B5EF4-FFF2-40B4-BE49-F238E27FC236}">
                      <a16:creationId xmlns:a16="http://schemas.microsoft.com/office/drawing/2014/main" id="{1ACEA864-1CC6-42A9-887C-693D2751C073}"/>
                    </a:ext>
                  </a:extLst>
                </p14:cNvPr>
                <p14:cNvContentPartPr/>
                <p14:nvPr/>
              </p14:nvContentPartPr>
              <p14:xfrm>
                <a:off x="8537552" y="2972065"/>
                <a:ext cx="169920" cy="141840"/>
              </p14:xfrm>
            </p:contentPart>
          </mc:Choice>
          <mc:Fallback xmlns="">
            <p:pic>
              <p:nvPicPr>
                <p:cNvPr id="208" name="Ink 207">
                  <a:extLst>
                    <a:ext uri="{FF2B5EF4-FFF2-40B4-BE49-F238E27FC236}">
                      <a16:creationId xmlns:a16="http://schemas.microsoft.com/office/drawing/2014/main" id="{1ACEA864-1CC6-42A9-887C-693D2751C073}"/>
                    </a:ext>
                  </a:extLst>
                </p:cNvPr>
                <p:cNvPicPr/>
                <p:nvPr/>
              </p:nvPicPr>
              <p:blipFill>
                <a:blip r:embed="rId227"/>
                <a:stretch>
                  <a:fillRect/>
                </a:stretch>
              </p:blipFill>
              <p:spPr>
                <a:xfrm>
                  <a:off x="8528912" y="2963425"/>
                  <a:ext cx="1875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09" name="Ink 208">
                  <a:extLst>
                    <a:ext uri="{FF2B5EF4-FFF2-40B4-BE49-F238E27FC236}">
                      <a16:creationId xmlns:a16="http://schemas.microsoft.com/office/drawing/2014/main" id="{1FCBD349-6504-46BF-ABD8-F810B89949CF}"/>
                    </a:ext>
                  </a:extLst>
                </p14:cNvPr>
                <p14:cNvContentPartPr/>
                <p14:nvPr/>
              </p14:nvContentPartPr>
              <p14:xfrm>
                <a:off x="8809712" y="2947945"/>
                <a:ext cx="189000" cy="141480"/>
              </p14:xfrm>
            </p:contentPart>
          </mc:Choice>
          <mc:Fallback xmlns="">
            <p:pic>
              <p:nvPicPr>
                <p:cNvPr id="209" name="Ink 208">
                  <a:extLst>
                    <a:ext uri="{FF2B5EF4-FFF2-40B4-BE49-F238E27FC236}">
                      <a16:creationId xmlns:a16="http://schemas.microsoft.com/office/drawing/2014/main" id="{1FCBD349-6504-46BF-ABD8-F810B89949CF}"/>
                    </a:ext>
                  </a:extLst>
                </p:cNvPr>
                <p:cNvPicPr/>
                <p:nvPr/>
              </p:nvPicPr>
              <p:blipFill>
                <a:blip r:embed="rId229"/>
                <a:stretch>
                  <a:fillRect/>
                </a:stretch>
              </p:blipFill>
              <p:spPr>
                <a:xfrm>
                  <a:off x="8800712" y="2938945"/>
                  <a:ext cx="2066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10" name="Ink 209">
                  <a:extLst>
                    <a:ext uri="{FF2B5EF4-FFF2-40B4-BE49-F238E27FC236}">
                      <a16:creationId xmlns:a16="http://schemas.microsoft.com/office/drawing/2014/main" id="{DA422061-8F53-401F-8724-0B387304BE36}"/>
                    </a:ext>
                  </a:extLst>
                </p14:cNvPr>
                <p14:cNvContentPartPr/>
                <p14:nvPr/>
              </p14:nvContentPartPr>
              <p14:xfrm>
                <a:off x="9046952" y="2910145"/>
                <a:ext cx="181080" cy="200160"/>
              </p14:xfrm>
            </p:contentPart>
          </mc:Choice>
          <mc:Fallback xmlns="">
            <p:pic>
              <p:nvPicPr>
                <p:cNvPr id="210" name="Ink 209">
                  <a:extLst>
                    <a:ext uri="{FF2B5EF4-FFF2-40B4-BE49-F238E27FC236}">
                      <a16:creationId xmlns:a16="http://schemas.microsoft.com/office/drawing/2014/main" id="{DA422061-8F53-401F-8724-0B387304BE36}"/>
                    </a:ext>
                  </a:extLst>
                </p:cNvPr>
                <p:cNvPicPr/>
                <p:nvPr/>
              </p:nvPicPr>
              <p:blipFill>
                <a:blip r:embed="rId231"/>
                <a:stretch>
                  <a:fillRect/>
                </a:stretch>
              </p:blipFill>
              <p:spPr>
                <a:xfrm>
                  <a:off x="9038312" y="2901505"/>
                  <a:ext cx="198720" cy="217800"/>
                </a:xfrm>
                <a:prstGeom prst="rect">
                  <a:avLst/>
                </a:prstGeom>
              </p:spPr>
            </p:pic>
          </mc:Fallback>
        </mc:AlternateContent>
      </p:grpSp>
      <p:grpSp>
        <p:nvGrpSpPr>
          <p:cNvPr id="218" name="Group 217">
            <a:extLst>
              <a:ext uri="{FF2B5EF4-FFF2-40B4-BE49-F238E27FC236}">
                <a16:creationId xmlns:a16="http://schemas.microsoft.com/office/drawing/2014/main" id="{72F0BAC8-FCD8-4EBB-BBD1-BCA23FB93A7B}"/>
              </a:ext>
            </a:extLst>
          </p:cNvPr>
          <p:cNvGrpSpPr/>
          <p:nvPr/>
        </p:nvGrpSpPr>
        <p:grpSpPr>
          <a:xfrm>
            <a:off x="9408032" y="2798545"/>
            <a:ext cx="1247040" cy="400680"/>
            <a:chOff x="9408032" y="2798545"/>
            <a:chExt cx="1247040" cy="400680"/>
          </a:xfrm>
        </p:grpSpPr>
        <mc:AlternateContent xmlns:mc="http://schemas.openxmlformats.org/markup-compatibility/2006" xmlns:p14="http://schemas.microsoft.com/office/powerpoint/2010/main">
          <mc:Choice Requires="p14">
            <p:contentPart p14:bwMode="auto" r:id="rId232">
              <p14:nvContentPartPr>
                <p14:cNvPr id="211" name="Ink 210">
                  <a:extLst>
                    <a:ext uri="{FF2B5EF4-FFF2-40B4-BE49-F238E27FC236}">
                      <a16:creationId xmlns:a16="http://schemas.microsoft.com/office/drawing/2014/main" id="{15C9E081-C284-40A2-87E0-F717084F6808}"/>
                    </a:ext>
                  </a:extLst>
                </p14:cNvPr>
                <p14:cNvContentPartPr/>
                <p14:nvPr/>
              </p14:nvContentPartPr>
              <p14:xfrm>
                <a:off x="9408032" y="2798545"/>
                <a:ext cx="171720" cy="361800"/>
              </p14:xfrm>
            </p:contentPart>
          </mc:Choice>
          <mc:Fallback xmlns="">
            <p:pic>
              <p:nvPicPr>
                <p:cNvPr id="211" name="Ink 210">
                  <a:extLst>
                    <a:ext uri="{FF2B5EF4-FFF2-40B4-BE49-F238E27FC236}">
                      <a16:creationId xmlns:a16="http://schemas.microsoft.com/office/drawing/2014/main" id="{15C9E081-C284-40A2-87E0-F717084F6808}"/>
                    </a:ext>
                  </a:extLst>
                </p:cNvPr>
                <p:cNvPicPr/>
                <p:nvPr/>
              </p:nvPicPr>
              <p:blipFill>
                <a:blip r:embed="rId233"/>
                <a:stretch>
                  <a:fillRect/>
                </a:stretch>
              </p:blipFill>
              <p:spPr>
                <a:xfrm>
                  <a:off x="9399392" y="2789905"/>
                  <a:ext cx="1893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12" name="Ink 211">
                  <a:extLst>
                    <a:ext uri="{FF2B5EF4-FFF2-40B4-BE49-F238E27FC236}">
                      <a16:creationId xmlns:a16="http://schemas.microsoft.com/office/drawing/2014/main" id="{6E8636F8-07DE-4D92-A4BE-629C499BB6D1}"/>
                    </a:ext>
                  </a:extLst>
                </p14:cNvPr>
                <p14:cNvContentPartPr/>
                <p14:nvPr/>
              </p14:nvContentPartPr>
              <p14:xfrm>
                <a:off x="9640952" y="2996905"/>
                <a:ext cx="152640" cy="144360"/>
              </p14:xfrm>
            </p:contentPart>
          </mc:Choice>
          <mc:Fallback xmlns="">
            <p:pic>
              <p:nvPicPr>
                <p:cNvPr id="212" name="Ink 211">
                  <a:extLst>
                    <a:ext uri="{FF2B5EF4-FFF2-40B4-BE49-F238E27FC236}">
                      <a16:creationId xmlns:a16="http://schemas.microsoft.com/office/drawing/2014/main" id="{6E8636F8-07DE-4D92-A4BE-629C499BB6D1}"/>
                    </a:ext>
                  </a:extLst>
                </p:cNvPr>
                <p:cNvPicPr/>
                <p:nvPr/>
              </p:nvPicPr>
              <p:blipFill>
                <a:blip r:embed="rId235"/>
                <a:stretch>
                  <a:fillRect/>
                </a:stretch>
              </p:blipFill>
              <p:spPr>
                <a:xfrm>
                  <a:off x="9631952" y="2988265"/>
                  <a:ext cx="1702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13" name="Ink 212">
                  <a:extLst>
                    <a:ext uri="{FF2B5EF4-FFF2-40B4-BE49-F238E27FC236}">
                      <a16:creationId xmlns:a16="http://schemas.microsoft.com/office/drawing/2014/main" id="{B2B67B97-813D-4910-B5C3-44FC36D552F7}"/>
                    </a:ext>
                  </a:extLst>
                </p14:cNvPr>
                <p14:cNvContentPartPr/>
                <p14:nvPr/>
              </p14:nvContentPartPr>
              <p14:xfrm>
                <a:off x="9856592" y="2974225"/>
                <a:ext cx="191880" cy="103320"/>
              </p14:xfrm>
            </p:contentPart>
          </mc:Choice>
          <mc:Fallback xmlns="">
            <p:pic>
              <p:nvPicPr>
                <p:cNvPr id="213" name="Ink 212">
                  <a:extLst>
                    <a:ext uri="{FF2B5EF4-FFF2-40B4-BE49-F238E27FC236}">
                      <a16:creationId xmlns:a16="http://schemas.microsoft.com/office/drawing/2014/main" id="{B2B67B97-813D-4910-B5C3-44FC36D552F7}"/>
                    </a:ext>
                  </a:extLst>
                </p:cNvPr>
                <p:cNvPicPr/>
                <p:nvPr/>
              </p:nvPicPr>
              <p:blipFill>
                <a:blip r:embed="rId237"/>
                <a:stretch>
                  <a:fillRect/>
                </a:stretch>
              </p:blipFill>
              <p:spPr>
                <a:xfrm>
                  <a:off x="9847952" y="2965585"/>
                  <a:ext cx="209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14" name="Ink 213">
                  <a:extLst>
                    <a:ext uri="{FF2B5EF4-FFF2-40B4-BE49-F238E27FC236}">
                      <a16:creationId xmlns:a16="http://schemas.microsoft.com/office/drawing/2014/main" id="{0F14D991-A577-4FC6-A60A-A785E45B059C}"/>
                    </a:ext>
                  </a:extLst>
                </p14:cNvPr>
                <p14:cNvContentPartPr/>
                <p14:nvPr/>
              </p14:nvContentPartPr>
              <p14:xfrm>
                <a:off x="10090952" y="2960185"/>
                <a:ext cx="136440" cy="239040"/>
              </p14:xfrm>
            </p:contentPart>
          </mc:Choice>
          <mc:Fallback xmlns="">
            <p:pic>
              <p:nvPicPr>
                <p:cNvPr id="214" name="Ink 213">
                  <a:extLst>
                    <a:ext uri="{FF2B5EF4-FFF2-40B4-BE49-F238E27FC236}">
                      <a16:creationId xmlns:a16="http://schemas.microsoft.com/office/drawing/2014/main" id="{0F14D991-A577-4FC6-A60A-A785E45B059C}"/>
                    </a:ext>
                  </a:extLst>
                </p:cNvPr>
                <p:cNvPicPr/>
                <p:nvPr/>
              </p:nvPicPr>
              <p:blipFill>
                <a:blip r:embed="rId239"/>
                <a:stretch>
                  <a:fillRect/>
                </a:stretch>
              </p:blipFill>
              <p:spPr>
                <a:xfrm>
                  <a:off x="10082312" y="2951545"/>
                  <a:ext cx="1540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15" name="Ink 214">
                  <a:extLst>
                    <a:ext uri="{FF2B5EF4-FFF2-40B4-BE49-F238E27FC236}">
                      <a16:creationId xmlns:a16="http://schemas.microsoft.com/office/drawing/2014/main" id="{81C8AC87-5AEC-4067-AE92-C0CBF4583118}"/>
                    </a:ext>
                  </a:extLst>
                </p14:cNvPr>
                <p14:cNvContentPartPr/>
                <p14:nvPr/>
              </p14:nvContentPartPr>
              <p14:xfrm>
                <a:off x="10296872" y="2813665"/>
                <a:ext cx="173160" cy="248400"/>
              </p14:xfrm>
            </p:contentPart>
          </mc:Choice>
          <mc:Fallback xmlns="">
            <p:pic>
              <p:nvPicPr>
                <p:cNvPr id="215" name="Ink 214">
                  <a:extLst>
                    <a:ext uri="{FF2B5EF4-FFF2-40B4-BE49-F238E27FC236}">
                      <a16:creationId xmlns:a16="http://schemas.microsoft.com/office/drawing/2014/main" id="{81C8AC87-5AEC-4067-AE92-C0CBF4583118}"/>
                    </a:ext>
                  </a:extLst>
                </p:cNvPr>
                <p:cNvPicPr/>
                <p:nvPr/>
              </p:nvPicPr>
              <p:blipFill>
                <a:blip r:embed="rId241"/>
                <a:stretch>
                  <a:fillRect/>
                </a:stretch>
              </p:blipFill>
              <p:spPr>
                <a:xfrm>
                  <a:off x="10287872" y="2804665"/>
                  <a:ext cx="1908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16" name="Ink 215">
                  <a:extLst>
                    <a:ext uri="{FF2B5EF4-FFF2-40B4-BE49-F238E27FC236}">
                      <a16:creationId xmlns:a16="http://schemas.microsoft.com/office/drawing/2014/main" id="{76AC8D8E-1507-4679-A20E-883F5FFCF874}"/>
                    </a:ext>
                  </a:extLst>
                </p14:cNvPr>
                <p14:cNvContentPartPr/>
                <p14:nvPr/>
              </p14:nvContentPartPr>
              <p14:xfrm>
                <a:off x="10586312" y="2863345"/>
                <a:ext cx="54000" cy="144360"/>
              </p14:xfrm>
            </p:contentPart>
          </mc:Choice>
          <mc:Fallback xmlns="">
            <p:pic>
              <p:nvPicPr>
                <p:cNvPr id="216" name="Ink 215">
                  <a:extLst>
                    <a:ext uri="{FF2B5EF4-FFF2-40B4-BE49-F238E27FC236}">
                      <a16:creationId xmlns:a16="http://schemas.microsoft.com/office/drawing/2014/main" id="{76AC8D8E-1507-4679-A20E-883F5FFCF874}"/>
                    </a:ext>
                  </a:extLst>
                </p:cNvPr>
                <p:cNvPicPr/>
                <p:nvPr/>
              </p:nvPicPr>
              <p:blipFill>
                <a:blip r:embed="rId243"/>
                <a:stretch>
                  <a:fillRect/>
                </a:stretch>
              </p:blipFill>
              <p:spPr>
                <a:xfrm>
                  <a:off x="10577312" y="2854345"/>
                  <a:ext cx="71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17" name="Ink 216">
                  <a:extLst>
                    <a:ext uri="{FF2B5EF4-FFF2-40B4-BE49-F238E27FC236}">
                      <a16:creationId xmlns:a16="http://schemas.microsoft.com/office/drawing/2014/main" id="{2A9FCA24-E3B6-4192-8659-C0DAB7342ABD}"/>
                    </a:ext>
                  </a:extLst>
                </p14:cNvPr>
                <p14:cNvContentPartPr/>
                <p14:nvPr/>
              </p14:nvContentPartPr>
              <p14:xfrm>
                <a:off x="10577312" y="2897545"/>
                <a:ext cx="77760" cy="12960"/>
              </p14:xfrm>
            </p:contentPart>
          </mc:Choice>
          <mc:Fallback xmlns="">
            <p:pic>
              <p:nvPicPr>
                <p:cNvPr id="217" name="Ink 216">
                  <a:extLst>
                    <a:ext uri="{FF2B5EF4-FFF2-40B4-BE49-F238E27FC236}">
                      <a16:creationId xmlns:a16="http://schemas.microsoft.com/office/drawing/2014/main" id="{2A9FCA24-E3B6-4192-8659-C0DAB7342ABD}"/>
                    </a:ext>
                  </a:extLst>
                </p:cNvPr>
                <p:cNvPicPr/>
                <p:nvPr/>
              </p:nvPicPr>
              <p:blipFill>
                <a:blip r:embed="rId245"/>
                <a:stretch>
                  <a:fillRect/>
                </a:stretch>
              </p:blipFill>
              <p:spPr>
                <a:xfrm>
                  <a:off x="10568312" y="2888905"/>
                  <a:ext cx="9540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6">
            <p14:nvContentPartPr>
              <p14:cNvPr id="220" name="Ink 219">
                <a:extLst>
                  <a:ext uri="{FF2B5EF4-FFF2-40B4-BE49-F238E27FC236}">
                    <a16:creationId xmlns:a16="http://schemas.microsoft.com/office/drawing/2014/main" id="{884F5075-8333-4CAA-AE1F-7EED0E28BF5D}"/>
                  </a:ext>
                </a:extLst>
              </p14:cNvPr>
              <p14:cNvContentPartPr/>
              <p14:nvPr/>
            </p14:nvContentPartPr>
            <p14:xfrm>
              <a:off x="9057392" y="3248545"/>
              <a:ext cx="207000" cy="298800"/>
            </p14:xfrm>
          </p:contentPart>
        </mc:Choice>
        <mc:Fallback xmlns="">
          <p:pic>
            <p:nvPicPr>
              <p:cNvPr id="220" name="Ink 219">
                <a:extLst>
                  <a:ext uri="{FF2B5EF4-FFF2-40B4-BE49-F238E27FC236}">
                    <a16:creationId xmlns:a16="http://schemas.microsoft.com/office/drawing/2014/main" id="{884F5075-8333-4CAA-AE1F-7EED0E28BF5D}"/>
                  </a:ext>
                </a:extLst>
              </p:cNvPr>
              <p:cNvPicPr/>
              <p:nvPr/>
            </p:nvPicPr>
            <p:blipFill>
              <a:blip r:embed="rId247"/>
              <a:stretch>
                <a:fillRect/>
              </a:stretch>
            </p:blipFill>
            <p:spPr>
              <a:xfrm>
                <a:off x="9048752" y="3239545"/>
                <a:ext cx="2246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21" name="Ink 220">
                <a:extLst>
                  <a:ext uri="{FF2B5EF4-FFF2-40B4-BE49-F238E27FC236}">
                    <a16:creationId xmlns:a16="http://schemas.microsoft.com/office/drawing/2014/main" id="{0C0B24E8-B871-4254-99BB-AFF8D7172179}"/>
                  </a:ext>
                </a:extLst>
              </p14:cNvPr>
              <p14:cNvContentPartPr/>
              <p14:nvPr/>
            </p14:nvContentPartPr>
            <p14:xfrm>
              <a:off x="8036792" y="3969985"/>
              <a:ext cx="37440" cy="266760"/>
            </p14:xfrm>
          </p:contentPart>
        </mc:Choice>
        <mc:Fallback xmlns="">
          <p:pic>
            <p:nvPicPr>
              <p:cNvPr id="221" name="Ink 220">
                <a:extLst>
                  <a:ext uri="{FF2B5EF4-FFF2-40B4-BE49-F238E27FC236}">
                    <a16:creationId xmlns:a16="http://schemas.microsoft.com/office/drawing/2014/main" id="{0C0B24E8-B871-4254-99BB-AFF8D7172179}"/>
                  </a:ext>
                </a:extLst>
              </p:cNvPr>
              <p:cNvPicPr/>
              <p:nvPr/>
            </p:nvPicPr>
            <p:blipFill>
              <a:blip r:embed="rId249"/>
              <a:stretch>
                <a:fillRect/>
              </a:stretch>
            </p:blipFill>
            <p:spPr>
              <a:xfrm>
                <a:off x="8027792" y="3961345"/>
                <a:ext cx="55080" cy="284400"/>
              </a:xfrm>
              <a:prstGeom prst="rect">
                <a:avLst/>
              </a:prstGeom>
            </p:spPr>
          </p:pic>
        </mc:Fallback>
      </mc:AlternateContent>
      <p:grpSp>
        <p:nvGrpSpPr>
          <p:cNvPr id="230" name="Group 229">
            <a:extLst>
              <a:ext uri="{FF2B5EF4-FFF2-40B4-BE49-F238E27FC236}">
                <a16:creationId xmlns:a16="http://schemas.microsoft.com/office/drawing/2014/main" id="{8D467600-D714-47E0-90DD-B5E1A6E29255}"/>
              </a:ext>
            </a:extLst>
          </p:cNvPr>
          <p:cNvGrpSpPr/>
          <p:nvPr/>
        </p:nvGrpSpPr>
        <p:grpSpPr>
          <a:xfrm>
            <a:off x="8469512" y="3789265"/>
            <a:ext cx="1339200" cy="370440"/>
            <a:chOff x="8469512" y="3789265"/>
            <a:chExt cx="1339200" cy="370440"/>
          </a:xfrm>
        </p:grpSpPr>
        <mc:AlternateContent xmlns:mc="http://schemas.openxmlformats.org/markup-compatibility/2006" xmlns:p14="http://schemas.microsoft.com/office/powerpoint/2010/main">
          <mc:Choice Requires="p14">
            <p:contentPart p14:bwMode="auto" r:id="rId250">
              <p14:nvContentPartPr>
                <p14:cNvPr id="222" name="Ink 221">
                  <a:extLst>
                    <a:ext uri="{FF2B5EF4-FFF2-40B4-BE49-F238E27FC236}">
                      <a16:creationId xmlns:a16="http://schemas.microsoft.com/office/drawing/2014/main" id="{57B7BDB0-F888-480B-BE76-E3854D91B179}"/>
                    </a:ext>
                  </a:extLst>
                </p14:cNvPr>
                <p14:cNvContentPartPr/>
                <p14:nvPr/>
              </p14:nvContentPartPr>
              <p14:xfrm>
                <a:off x="8469512" y="3980065"/>
                <a:ext cx="100440" cy="179640"/>
              </p14:xfrm>
            </p:contentPart>
          </mc:Choice>
          <mc:Fallback xmlns="">
            <p:pic>
              <p:nvPicPr>
                <p:cNvPr id="222" name="Ink 221">
                  <a:extLst>
                    <a:ext uri="{FF2B5EF4-FFF2-40B4-BE49-F238E27FC236}">
                      <a16:creationId xmlns:a16="http://schemas.microsoft.com/office/drawing/2014/main" id="{57B7BDB0-F888-480B-BE76-E3854D91B179}"/>
                    </a:ext>
                  </a:extLst>
                </p:cNvPr>
                <p:cNvPicPr/>
                <p:nvPr/>
              </p:nvPicPr>
              <p:blipFill>
                <a:blip r:embed="rId251"/>
                <a:stretch>
                  <a:fillRect/>
                </a:stretch>
              </p:blipFill>
              <p:spPr>
                <a:xfrm>
                  <a:off x="8460872" y="3971425"/>
                  <a:ext cx="118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23" name="Ink 222">
                  <a:extLst>
                    <a:ext uri="{FF2B5EF4-FFF2-40B4-BE49-F238E27FC236}">
                      <a16:creationId xmlns:a16="http://schemas.microsoft.com/office/drawing/2014/main" id="{0675819F-0041-40C2-B603-6563B1DDF44D}"/>
                    </a:ext>
                  </a:extLst>
                </p14:cNvPr>
                <p14:cNvContentPartPr/>
                <p14:nvPr/>
              </p14:nvContentPartPr>
              <p14:xfrm>
                <a:off x="8626472" y="3949465"/>
                <a:ext cx="110880" cy="119520"/>
              </p14:xfrm>
            </p:contentPart>
          </mc:Choice>
          <mc:Fallback xmlns="">
            <p:pic>
              <p:nvPicPr>
                <p:cNvPr id="223" name="Ink 222">
                  <a:extLst>
                    <a:ext uri="{FF2B5EF4-FFF2-40B4-BE49-F238E27FC236}">
                      <a16:creationId xmlns:a16="http://schemas.microsoft.com/office/drawing/2014/main" id="{0675819F-0041-40C2-B603-6563B1DDF44D}"/>
                    </a:ext>
                  </a:extLst>
                </p:cNvPr>
                <p:cNvPicPr/>
                <p:nvPr/>
              </p:nvPicPr>
              <p:blipFill>
                <a:blip r:embed="rId253"/>
                <a:stretch>
                  <a:fillRect/>
                </a:stretch>
              </p:blipFill>
              <p:spPr>
                <a:xfrm>
                  <a:off x="8617472" y="3940465"/>
                  <a:ext cx="1285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4" name="Ink 223">
                  <a:extLst>
                    <a:ext uri="{FF2B5EF4-FFF2-40B4-BE49-F238E27FC236}">
                      <a16:creationId xmlns:a16="http://schemas.microsoft.com/office/drawing/2014/main" id="{9EF0B5A8-D3D7-4174-90FE-44CE55C7239E}"/>
                    </a:ext>
                  </a:extLst>
                </p14:cNvPr>
                <p14:cNvContentPartPr/>
                <p14:nvPr/>
              </p14:nvContentPartPr>
              <p14:xfrm>
                <a:off x="8794592" y="3933265"/>
                <a:ext cx="155520" cy="133920"/>
              </p14:xfrm>
            </p:contentPart>
          </mc:Choice>
          <mc:Fallback xmlns="">
            <p:pic>
              <p:nvPicPr>
                <p:cNvPr id="224" name="Ink 223">
                  <a:extLst>
                    <a:ext uri="{FF2B5EF4-FFF2-40B4-BE49-F238E27FC236}">
                      <a16:creationId xmlns:a16="http://schemas.microsoft.com/office/drawing/2014/main" id="{9EF0B5A8-D3D7-4174-90FE-44CE55C7239E}"/>
                    </a:ext>
                  </a:extLst>
                </p:cNvPr>
                <p:cNvPicPr/>
                <p:nvPr/>
              </p:nvPicPr>
              <p:blipFill>
                <a:blip r:embed="rId255"/>
                <a:stretch>
                  <a:fillRect/>
                </a:stretch>
              </p:blipFill>
              <p:spPr>
                <a:xfrm>
                  <a:off x="8785592" y="3924625"/>
                  <a:ext cx="1731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5" name="Ink 224">
                  <a:extLst>
                    <a:ext uri="{FF2B5EF4-FFF2-40B4-BE49-F238E27FC236}">
                      <a16:creationId xmlns:a16="http://schemas.microsoft.com/office/drawing/2014/main" id="{820F722A-3318-49F6-B38A-87161E4EEC84}"/>
                    </a:ext>
                  </a:extLst>
                </p14:cNvPr>
                <p14:cNvContentPartPr/>
                <p14:nvPr/>
              </p14:nvContentPartPr>
              <p14:xfrm>
                <a:off x="8998712" y="3897625"/>
                <a:ext cx="233640" cy="158040"/>
              </p14:xfrm>
            </p:contentPart>
          </mc:Choice>
          <mc:Fallback xmlns="">
            <p:pic>
              <p:nvPicPr>
                <p:cNvPr id="225" name="Ink 224">
                  <a:extLst>
                    <a:ext uri="{FF2B5EF4-FFF2-40B4-BE49-F238E27FC236}">
                      <a16:creationId xmlns:a16="http://schemas.microsoft.com/office/drawing/2014/main" id="{820F722A-3318-49F6-B38A-87161E4EEC84}"/>
                    </a:ext>
                  </a:extLst>
                </p:cNvPr>
                <p:cNvPicPr/>
                <p:nvPr/>
              </p:nvPicPr>
              <p:blipFill>
                <a:blip r:embed="rId257"/>
                <a:stretch>
                  <a:fillRect/>
                </a:stretch>
              </p:blipFill>
              <p:spPr>
                <a:xfrm>
                  <a:off x="8989712" y="3888985"/>
                  <a:ext cx="251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6" name="Ink 225">
                  <a:extLst>
                    <a:ext uri="{FF2B5EF4-FFF2-40B4-BE49-F238E27FC236}">
                      <a16:creationId xmlns:a16="http://schemas.microsoft.com/office/drawing/2014/main" id="{BD5A6AA2-9DFD-4073-BD2D-6F4BBE1A27EE}"/>
                    </a:ext>
                  </a:extLst>
                </p14:cNvPr>
                <p14:cNvContentPartPr/>
                <p14:nvPr/>
              </p14:nvContentPartPr>
              <p14:xfrm>
                <a:off x="9290312" y="3896545"/>
                <a:ext cx="209520" cy="123480"/>
              </p14:xfrm>
            </p:contentPart>
          </mc:Choice>
          <mc:Fallback xmlns="">
            <p:pic>
              <p:nvPicPr>
                <p:cNvPr id="226" name="Ink 225">
                  <a:extLst>
                    <a:ext uri="{FF2B5EF4-FFF2-40B4-BE49-F238E27FC236}">
                      <a16:creationId xmlns:a16="http://schemas.microsoft.com/office/drawing/2014/main" id="{BD5A6AA2-9DFD-4073-BD2D-6F4BBE1A27EE}"/>
                    </a:ext>
                  </a:extLst>
                </p:cNvPr>
                <p:cNvPicPr/>
                <p:nvPr/>
              </p:nvPicPr>
              <p:blipFill>
                <a:blip r:embed="rId259"/>
                <a:stretch>
                  <a:fillRect/>
                </a:stretch>
              </p:blipFill>
              <p:spPr>
                <a:xfrm>
                  <a:off x="9281672" y="3887905"/>
                  <a:ext cx="2271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7" name="Ink 226">
                  <a:extLst>
                    <a:ext uri="{FF2B5EF4-FFF2-40B4-BE49-F238E27FC236}">
                      <a16:creationId xmlns:a16="http://schemas.microsoft.com/office/drawing/2014/main" id="{7E55B566-D82C-4071-8227-1EA763DF58A0}"/>
                    </a:ext>
                  </a:extLst>
                </p14:cNvPr>
                <p14:cNvContentPartPr/>
                <p14:nvPr/>
              </p14:nvContentPartPr>
              <p14:xfrm>
                <a:off x="9504512" y="3789265"/>
                <a:ext cx="92880" cy="231120"/>
              </p14:xfrm>
            </p:contentPart>
          </mc:Choice>
          <mc:Fallback xmlns="">
            <p:pic>
              <p:nvPicPr>
                <p:cNvPr id="227" name="Ink 226">
                  <a:extLst>
                    <a:ext uri="{FF2B5EF4-FFF2-40B4-BE49-F238E27FC236}">
                      <a16:creationId xmlns:a16="http://schemas.microsoft.com/office/drawing/2014/main" id="{7E55B566-D82C-4071-8227-1EA763DF58A0}"/>
                    </a:ext>
                  </a:extLst>
                </p:cNvPr>
                <p:cNvPicPr/>
                <p:nvPr/>
              </p:nvPicPr>
              <p:blipFill>
                <a:blip r:embed="rId261"/>
                <a:stretch>
                  <a:fillRect/>
                </a:stretch>
              </p:blipFill>
              <p:spPr>
                <a:xfrm>
                  <a:off x="9495872" y="3780625"/>
                  <a:ext cx="1105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28" name="Ink 227">
                  <a:extLst>
                    <a:ext uri="{FF2B5EF4-FFF2-40B4-BE49-F238E27FC236}">
                      <a16:creationId xmlns:a16="http://schemas.microsoft.com/office/drawing/2014/main" id="{5629381F-7333-4EC0-B7ED-3FA1FB36B745}"/>
                    </a:ext>
                  </a:extLst>
                </p14:cNvPr>
                <p14:cNvContentPartPr/>
                <p14:nvPr/>
              </p14:nvContentPartPr>
              <p14:xfrm>
                <a:off x="9647072" y="3791065"/>
                <a:ext cx="161640" cy="214200"/>
              </p14:xfrm>
            </p:contentPart>
          </mc:Choice>
          <mc:Fallback xmlns="">
            <p:pic>
              <p:nvPicPr>
                <p:cNvPr id="228" name="Ink 227">
                  <a:extLst>
                    <a:ext uri="{FF2B5EF4-FFF2-40B4-BE49-F238E27FC236}">
                      <a16:creationId xmlns:a16="http://schemas.microsoft.com/office/drawing/2014/main" id="{5629381F-7333-4EC0-B7ED-3FA1FB36B745}"/>
                    </a:ext>
                  </a:extLst>
                </p:cNvPr>
                <p:cNvPicPr/>
                <p:nvPr/>
              </p:nvPicPr>
              <p:blipFill>
                <a:blip r:embed="rId263"/>
                <a:stretch>
                  <a:fillRect/>
                </a:stretch>
              </p:blipFill>
              <p:spPr>
                <a:xfrm>
                  <a:off x="9638072" y="3782425"/>
                  <a:ext cx="179280" cy="23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4">
            <p14:nvContentPartPr>
              <p14:cNvPr id="229" name="Ink 228">
                <a:extLst>
                  <a:ext uri="{FF2B5EF4-FFF2-40B4-BE49-F238E27FC236}">
                    <a16:creationId xmlns:a16="http://schemas.microsoft.com/office/drawing/2014/main" id="{4D735D02-E8ED-4CE2-B56E-FE149728BD5A}"/>
                  </a:ext>
                </a:extLst>
              </p14:cNvPr>
              <p14:cNvContentPartPr/>
              <p14:nvPr/>
            </p14:nvContentPartPr>
            <p14:xfrm>
              <a:off x="10057832" y="3897625"/>
              <a:ext cx="37080" cy="39960"/>
            </p14:xfrm>
          </p:contentPart>
        </mc:Choice>
        <mc:Fallback xmlns="">
          <p:pic>
            <p:nvPicPr>
              <p:cNvPr id="229" name="Ink 228">
                <a:extLst>
                  <a:ext uri="{FF2B5EF4-FFF2-40B4-BE49-F238E27FC236}">
                    <a16:creationId xmlns:a16="http://schemas.microsoft.com/office/drawing/2014/main" id="{4D735D02-E8ED-4CE2-B56E-FE149728BD5A}"/>
                  </a:ext>
                </a:extLst>
              </p:cNvPr>
              <p:cNvPicPr/>
              <p:nvPr/>
            </p:nvPicPr>
            <p:blipFill>
              <a:blip r:embed="rId265"/>
              <a:stretch>
                <a:fillRect/>
              </a:stretch>
            </p:blipFill>
            <p:spPr>
              <a:xfrm>
                <a:off x="10049192" y="3888985"/>
                <a:ext cx="547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1" name="Ink 230">
                <a:extLst>
                  <a:ext uri="{FF2B5EF4-FFF2-40B4-BE49-F238E27FC236}">
                    <a16:creationId xmlns:a16="http://schemas.microsoft.com/office/drawing/2014/main" id="{76B99E40-6C33-4589-9A77-9774DA78CBBB}"/>
                  </a:ext>
                </a:extLst>
              </p14:cNvPr>
              <p14:cNvContentPartPr/>
              <p14:nvPr/>
            </p14:nvContentPartPr>
            <p14:xfrm>
              <a:off x="11164832" y="3248185"/>
              <a:ext cx="360" cy="360"/>
            </p14:xfrm>
          </p:contentPart>
        </mc:Choice>
        <mc:Fallback xmlns="">
          <p:pic>
            <p:nvPicPr>
              <p:cNvPr id="231" name="Ink 230">
                <a:extLst>
                  <a:ext uri="{FF2B5EF4-FFF2-40B4-BE49-F238E27FC236}">
                    <a16:creationId xmlns:a16="http://schemas.microsoft.com/office/drawing/2014/main" id="{76B99E40-6C33-4589-9A77-9774DA78CBBB}"/>
                  </a:ext>
                </a:extLst>
              </p:cNvPr>
              <p:cNvPicPr/>
              <p:nvPr/>
            </p:nvPicPr>
            <p:blipFill>
              <a:blip r:embed="rId71"/>
              <a:stretch>
                <a:fillRect/>
              </a:stretch>
            </p:blipFill>
            <p:spPr>
              <a:xfrm>
                <a:off x="11155832" y="3239545"/>
                <a:ext cx="18000" cy="18000"/>
              </a:xfrm>
              <a:prstGeom prst="rect">
                <a:avLst/>
              </a:prstGeom>
            </p:spPr>
          </p:pic>
        </mc:Fallback>
      </mc:AlternateContent>
      <p:grpSp>
        <p:nvGrpSpPr>
          <p:cNvPr id="240" name="Group 239">
            <a:extLst>
              <a:ext uri="{FF2B5EF4-FFF2-40B4-BE49-F238E27FC236}">
                <a16:creationId xmlns:a16="http://schemas.microsoft.com/office/drawing/2014/main" id="{F5D3F100-4E58-49F1-B2CD-76D26E9D3A39}"/>
              </a:ext>
            </a:extLst>
          </p:cNvPr>
          <p:cNvGrpSpPr/>
          <p:nvPr/>
        </p:nvGrpSpPr>
        <p:grpSpPr>
          <a:xfrm>
            <a:off x="3691592" y="2802088"/>
            <a:ext cx="4074120" cy="687297"/>
            <a:chOff x="3691592" y="2802088"/>
            <a:chExt cx="4074120" cy="687297"/>
          </a:xfrm>
        </p:grpSpPr>
        <mc:AlternateContent xmlns:mc="http://schemas.openxmlformats.org/markup-compatibility/2006" xmlns:p14="http://schemas.microsoft.com/office/powerpoint/2010/main">
          <mc:Choice Requires="p14">
            <p:contentPart p14:bwMode="auto" r:id="rId267">
              <p14:nvContentPartPr>
                <p14:cNvPr id="200" name="Ink 199">
                  <a:extLst>
                    <a:ext uri="{FF2B5EF4-FFF2-40B4-BE49-F238E27FC236}">
                      <a16:creationId xmlns:a16="http://schemas.microsoft.com/office/drawing/2014/main" id="{DA4F2E37-D479-4E03-B62C-471E0D74912A}"/>
                    </a:ext>
                  </a:extLst>
                </p14:cNvPr>
                <p14:cNvContentPartPr/>
                <p14:nvPr/>
              </p14:nvContentPartPr>
              <p14:xfrm>
                <a:off x="3691592" y="2998345"/>
                <a:ext cx="665280" cy="407160"/>
              </p14:xfrm>
            </p:contentPart>
          </mc:Choice>
          <mc:Fallback xmlns="">
            <p:pic>
              <p:nvPicPr>
                <p:cNvPr id="200" name="Ink 199">
                  <a:extLst>
                    <a:ext uri="{FF2B5EF4-FFF2-40B4-BE49-F238E27FC236}">
                      <a16:creationId xmlns:a16="http://schemas.microsoft.com/office/drawing/2014/main" id="{DA4F2E37-D479-4E03-B62C-471E0D74912A}"/>
                    </a:ext>
                  </a:extLst>
                </p:cNvPr>
                <p:cNvPicPr/>
                <p:nvPr/>
              </p:nvPicPr>
              <p:blipFill>
                <a:blip r:embed="rId268"/>
                <a:stretch>
                  <a:fillRect/>
                </a:stretch>
              </p:blipFill>
              <p:spPr>
                <a:xfrm>
                  <a:off x="3682592" y="2989345"/>
                  <a:ext cx="68292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1" name="Ink 200">
                  <a:extLst>
                    <a:ext uri="{FF2B5EF4-FFF2-40B4-BE49-F238E27FC236}">
                      <a16:creationId xmlns:a16="http://schemas.microsoft.com/office/drawing/2014/main" id="{3885E5C8-74A2-46F6-AB31-07FA4BEFF751}"/>
                    </a:ext>
                  </a:extLst>
                </p14:cNvPr>
                <p14:cNvContentPartPr/>
                <p14:nvPr/>
              </p14:nvContentPartPr>
              <p14:xfrm>
                <a:off x="4619312" y="3231985"/>
                <a:ext cx="457200" cy="257400"/>
              </p14:xfrm>
            </p:contentPart>
          </mc:Choice>
          <mc:Fallback xmlns="">
            <p:pic>
              <p:nvPicPr>
                <p:cNvPr id="201" name="Ink 200">
                  <a:extLst>
                    <a:ext uri="{FF2B5EF4-FFF2-40B4-BE49-F238E27FC236}">
                      <a16:creationId xmlns:a16="http://schemas.microsoft.com/office/drawing/2014/main" id="{3885E5C8-74A2-46F6-AB31-07FA4BEFF751}"/>
                    </a:ext>
                  </a:extLst>
                </p:cNvPr>
                <p:cNvPicPr/>
                <p:nvPr/>
              </p:nvPicPr>
              <p:blipFill>
                <a:blip r:embed="rId270"/>
                <a:stretch>
                  <a:fillRect/>
                </a:stretch>
              </p:blipFill>
              <p:spPr>
                <a:xfrm>
                  <a:off x="4610312" y="3223345"/>
                  <a:ext cx="4748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2" name="Ink 231">
                  <a:extLst>
                    <a:ext uri="{FF2B5EF4-FFF2-40B4-BE49-F238E27FC236}">
                      <a16:creationId xmlns:a16="http://schemas.microsoft.com/office/drawing/2014/main" id="{9BBFC379-C1D9-484F-96F3-00A0D2B279F6}"/>
                    </a:ext>
                  </a:extLst>
                </p14:cNvPr>
                <p14:cNvContentPartPr/>
                <p14:nvPr/>
              </p14:nvContentPartPr>
              <p14:xfrm>
                <a:off x="4330952" y="2849608"/>
                <a:ext cx="3292200" cy="278640"/>
              </p14:xfrm>
            </p:contentPart>
          </mc:Choice>
          <mc:Fallback xmlns="">
            <p:pic>
              <p:nvPicPr>
                <p:cNvPr id="232" name="Ink 231">
                  <a:extLst>
                    <a:ext uri="{FF2B5EF4-FFF2-40B4-BE49-F238E27FC236}">
                      <a16:creationId xmlns:a16="http://schemas.microsoft.com/office/drawing/2014/main" id="{9BBFC379-C1D9-484F-96F3-00A0D2B279F6}"/>
                    </a:ext>
                  </a:extLst>
                </p:cNvPr>
                <p:cNvPicPr/>
                <p:nvPr/>
              </p:nvPicPr>
              <p:blipFill>
                <a:blip r:embed="rId272"/>
                <a:stretch>
                  <a:fillRect/>
                </a:stretch>
              </p:blipFill>
              <p:spPr>
                <a:xfrm>
                  <a:off x="4322312" y="2840968"/>
                  <a:ext cx="3309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34" name="Ink 233">
                  <a:extLst>
                    <a:ext uri="{FF2B5EF4-FFF2-40B4-BE49-F238E27FC236}">
                      <a16:creationId xmlns:a16="http://schemas.microsoft.com/office/drawing/2014/main" id="{633F33D0-6329-4E63-8680-564443D29599}"/>
                    </a:ext>
                  </a:extLst>
                </p14:cNvPr>
                <p14:cNvContentPartPr/>
                <p14:nvPr/>
              </p14:nvContentPartPr>
              <p14:xfrm>
                <a:off x="7496072" y="2802088"/>
                <a:ext cx="269640" cy="239040"/>
              </p14:xfrm>
            </p:contentPart>
          </mc:Choice>
          <mc:Fallback xmlns="">
            <p:pic>
              <p:nvPicPr>
                <p:cNvPr id="234" name="Ink 233">
                  <a:extLst>
                    <a:ext uri="{FF2B5EF4-FFF2-40B4-BE49-F238E27FC236}">
                      <a16:creationId xmlns:a16="http://schemas.microsoft.com/office/drawing/2014/main" id="{633F33D0-6329-4E63-8680-564443D29599}"/>
                    </a:ext>
                  </a:extLst>
                </p:cNvPr>
                <p:cNvPicPr/>
                <p:nvPr/>
              </p:nvPicPr>
              <p:blipFill>
                <a:blip r:embed="rId274"/>
                <a:stretch>
                  <a:fillRect/>
                </a:stretch>
              </p:blipFill>
              <p:spPr>
                <a:xfrm>
                  <a:off x="7487072" y="2793448"/>
                  <a:ext cx="2872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36" name="Ink 235">
                  <a:extLst>
                    <a:ext uri="{FF2B5EF4-FFF2-40B4-BE49-F238E27FC236}">
                      <a16:creationId xmlns:a16="http://schemas.microsoft.com/office/drawing/2014/main" id="{2317D99F-2BB9-4F3D-ACD9-A0B531A4A918}"/>
                    </a:ext>
                  </a:extLst>
                </p14:cNvPr>
                <p14:cNvContentPartPr/>
                <p14:nvPr/>
              </p14:nvContentPartPr>
              <p14:xfrm>
                <a:off x="5149232" y="3035728"/>
                <a:ext cx="2254680" cy="297000"/>
              </p14:xfrm>
            </p:contentPart>
          </mc:Choice>
          <mc:Fallback xmlns="">
            <p:pic>
              <p:nvPicPr>
                <p:cNvPr id="236" name="Ink 235">
                  <a:extLst>
                    <a:ext uri="{FF2B5EF4-FFF2-40B4-BE49-F238E27FC236}">
                      <a16:creationId xmlns:a16="http://schemas.microsoft.com/office/drawing/2014/main" id="{2317D99F-2BB9-4F3D-ACD9-A0B531A4A918}"/>
                    </a:ext>
                  </a:extLst>
                </p:cNvPr>
                <p:cNvPicPr/>
                <p:nvPr/>
              </p:nvPicPr>
              <p:blipFill>
                <a:blip r:embed="rId276"/>
                <a:stretch>
                  <a:fillRect/>
                </a:stretch>
              </p:blipFill>
              <p:spPr>
                <a:xfrm>
                  <a:off x="5140232" y="3027088"/>
                  <a:ext cx="22723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39" name="Ink 238">
                  <a:extLst>
                    <a:ext uri="{FF2B5EF4-FFF2-40B4-BE49-F238E27FC236}">
                      <a16:creationId xmlns:a16="http://schemas.microsoft.com/office/drawing/2014/main" id="{AA58BD47-2A8E-40C1-AECB-326876FC15B7}"/>
                    </a:ext>
                  </a:extLst>
                </p14:cNvPr>
                <p14:cNvContentPartPr/>
                <p14:nvPr/>
              </p14:nvContentPartPr>
              <p14:xfrm>
                <a:off x="7315352" y="2802088"/>
                <a:ext cx="425160" cy="381600"/>
              </p14:xfrm>
            </p:contentPart>
          </mc:Choice>
          <mc:Fallback xmlns="">
            <p:pic>
              <p:nvPicPr>
                <p:cNvPr id="239" name="Ink 238">
                  <a:extLst>
                    <a:ext uri="{FF2B5EF4-FFF2-40B4-BE49-F238E27FC236}">
                      <a16:creationId xmlns:a16="http://schemas.microsoft.com/office/drawing/2014/main" id="{AA58BD47-2A8E-40C1-AECB-326876FC15B7}"/>
                    </a:ext>
                  </a:extLst>
                </p:cNvPr>
                <p:cNvPicPr/>
                <p:nvPr/>
              </p:nvPicPr>
              <p:blipFill>
                <a:blip r:embed="rId278"/>
                <a:stretch>
                  <a:fillRect/>
                </a:stretch>
              </p:blipFill>
              <p:spPr>
                <a:xfrm>
                  <a:off x="7306712" y="2793088"/>
                  <a:ext cx="442800" cy="39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9">
            <p14:nvContentPartPr>
              <p14:cNvPr id="244" name="Ink 243">
                <a:extLst>
                  <a:ext uri="{FF2B5EF4-FFF2-40B4-BE49-F238E27FC236}">
                    <a16:creationId xmlns:a16="http://schemas.microsoft.com/office/drawing/2014/main" id="{C8D0B44F-B0C0-434C-8F8F-0DBCB23A762F}"/>
                  </a:ext>
                </a:extLst>
              </p14:cNvPr>
              <p14:cNvContentPartPr/>
              <p14:nvPr/>
            </p14:nvContentPartPr>
            <p14:xfrm>
              <a:off x="1529072" y="3992608"/>
              <a:ext cx="1956240" cy="563040"/>
            </p14:xfrm>
          </p:contentPart>
        </mc:Choice>
        <mc:Fallback xmlns="">
          <p:pic>
            <p:nvPicPr>
              <p:cNvPr id="244" name="Ink 243">
                <a:extLst>
                  <a:ext uri="{FF2B5EF4-FFF2-40B4-BE49-F238E27FC236}">
                    <a16:creationId xmlns:a16="http://schemas.microsoft.com/office/drawing/2014/main" id="{C8D0B44F-B0C0-434C-8F8F-0DBCB23A762F}"/>
                  </a:ext>
                </a:extLst>
              </p:cNvPr>
              <p:cNvPicPr/>
              <p:nvPr/>
            </p:nvPicPr>
            <p:blipFill>
              <a:blip r:embed="rId280"/>
              <a:stretch>
                <a:fillRect/>
              </a:stretch>
            </p:blipFill>
            <p:spPr>
              <a:xfrm>
                <a:off x="1520432" y="3983608"/>
                <a:ext cx="1973880" cy="58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1">
            <p14:nvContentPartPr>
              <p14:cNvPr id="245" name="Ink 244">
                <a:extLst>
                  <a:ext uri="{FF2B5EF4-FFF2-40B4-BE49-F238E27FC236}">
                    <a16:creationId xmlns:a16="http://schemas.microsoft.com/office/drawing/2014/main" id="{EDACB493-8666-4D0C-A6BD-E2AAB47C2FC5}"/>
                  </a:ext>
                </a:extLst>
              </p14:cNvPr>
              <p14:cNvContentPartPr/>
              <p14:nvPr/>
            </p14:nvContentPartPr>
            <p14:xfrm>
              <a:off x="3858632" y="3252600"/>
              <a:ext cx="165600" cy="197640"/>
            </p14:xfrm>
          </p:contentPart>
        </mc:Choice>
        <mc:Fallback xmlns="">
          <p:pic>
            <p:nvPicPr>
              <p:cNvPr id="245" name="Ink 244">
                <a:extLst>
                  <a:ext uri="{FF2B5EF4-FFF2-40B4-BE49-F238E27FC236}">
                    <a16:creationId xmlns:a16="http://schemas.microsoft.com/office/drawing/2014/main" id="{EDACB493-8666-4D0C-A6BD-E2AAB47C2FC5}"/>
                  </a:ext>
                </a:extLst>
              </p:cNvPr>
              <p:cNvPicPr/>
              <p:nvPr/>
            </p:nvPicPr>
            <p:blipFill>
              <a:blip r:embed="rId282"/>
              <a:stretch>
                <a:fillRect/>
              </a:stretch>
            </p:blipFill>
            <p:spPr>
              <a:xfrm>
                <a:off x="3840992" y="3144600"/>
                <a:ext cx="201240" cy="41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3">
            <p14:nvContentPartPr>
              <p14:cNvPr id="246" name="Ink 245">
                <a:extLst>
                  <a:ext uri="{FF2B5EF4-FFF2-40B4-BE49-F238E27FC236}">
                    <a16:creationId xmlns:a16="http://schemas.microsoft.com/office/drawing/2014/main" id="{A44F355D-1B8F-4257-BE2A-A9088E4F2463}"/>
                  </a:ext>
                </a:extLst>
              </p14:cNvPr>
              <p14:cNvContentPartPr/>
              <p14:nvPr/>
            </p14:nvContentPartPr>
            <p14:xfrm>
              <a:off x="4776272" y="3370320"/>
              <a:ext cx="85680" cy="93960"/>
            </p14:xfrm>
          </p:contentPart>
        </mc:Choice>
        <mc:Fallback xmlns="">
          <p:pic>
            <p:nvPicPr>
              <p:cNvPr id="246" name="Ink 245">
                <a:extLst>
                  <a:ext uri="{FF2B5EF4-FFF2-40B4-BE49-F238E27FC236}">
                    <a16:creationId xmlns:a16="http://schemas.microsoft.com/office/drawing/2014/main" id="{A44F355D-1B8F-4257-BE2A-A9088E4F2463}"/>
                  </a:ext>
                </a:extLst>
              </p:cNvPr>
              <p:cNvPicPr/>
              <p:nvPr/>
            </p:nvPicPr>
            <p:blipFill>
              <a:blip r:embed="rId284"/>
              <a:stretch>
                <a:fillRect/>
              </a:stretch>
            </p:blipFill>
            <p:spPr>
              <a:xfrm>
                <a:off x="4758272" y="3262320"/>
                <a:ext cx="121320" cy="309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5">
            <p14:nvContentPartPr>
              <p14:cNvPr id="247" name="Ink 246">
                <a:extLst>
                  <a:ext uri="{FF2B5EF4-FFF2-40B4-BE49-F238E27FC236}">
                    <a16:creationId xmlns:a16="http://schemas.microsoft.com/office/drawing/2014/main" id="{867CE1AE-B44D-42FD-91C1-11E9798911FA}"/>
                  </a:ext>
                </a:extLst>
              </p14:cNvPr>
              <p14:cNvContentPartPr/>
              <p14:nvPr/>
            </p14:nvContentPartPr>
            <p14:xfrm>
              <a:off x="3326192" y="4136760"/>
              <a:ext cx="157320" cy="229680"/>
            </p14:xfrm>
          </p:contentPart>
        </mc:Choice>
        <mc:Fallback xmlns="">
          <p:pic>
            <p:nvPicPr>
              <p:cNvPr id="247" name="Ink 246">
                <a:extLst>
                  <a:ext uri="{FF2B5EF4-FFF2-40B4-BE49-F238E27FC236}">
                    <a16:creationId xmlns:a16="http://schemas.microsoft.com/office/drawing/2014/main" id="{867CE1AE-B44D-42FD-91C1-11E9798911FA}"/>
                  </a:ext>
                </a:extLst>
              </p:cNvPr>
              <p:cNvPicPr/>
              <p:nvPr/>
            </p:nvPicPr>
            <p:blipFill>
              <a:blip r:embed="rId286"/>
              <a:stretch>
                <a:fillRect/>
              </a:stretch>
            </p:blipFill>
            <p:spPr>
              <a:xfrm>
                <a:off x="3308192" y="4028760"/>
                <a:ext cx="192960" cy="44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7">
            <p14:nvContentPartPr>
              <p14:cNvPr id="248" name="Ink 247">
                <a:extLst>
                  <a:ext uri="{FF2B5EF4-FFF2-40B4-BE49-F238E27FC236}">
                    <a16:creationId xmlns:a16="http://schemas.microsoft.com/office/drawing/2014/main" id="{B3BD91BD-43F4-44B9-964C-CA9AA59D62C0}"/>
                  </a:ext>
                </a:extLst>
              </p14:cNvPr>
              <p14:cNvContentPartPr/>
              <p14:nvPr/>
            </p14:nvContentPartPr>
            <p14:xfrm>
              <a:off x="5454512" y="4114440"/>
              <a:ext cx="41400" cy="207360"/>
            </p14:xfrm>
          </p:contentPart>
        </mc:Choice>
        <mc:Fallback xmlns="">
          <p:pic>
            <p:nvPicPr>
              <p:cNvPr id="248" name="Ink 247">
                <a:extLst>
                  <a:ext uri="{FF2B5EF4-FFF2-40B4-BE49-F238E27FC236}">
                    <a16:creationId xmlns:a16="http://schemas.microsoft.com/office/drawing/2014/main" id="{B3BD91BD-43F4-44B9-964C-CA9AA59D62C0}"/>
                  </a:ext>
                </a:extLst>
              </p:cNvPr>
              <p:cNvPicPr/>
              <p:nvPr/>
            </p:nvPicPr>
            <p:blipFill>
              <a:blip r:embed="rId288"/>
              <a:stretch>
                <a:fillRect/>
              </a:stretch>
            </p:blipFill>
            <p:spPr>
              <a:xfrm>
                <a:off x="5436872" y="4006440"/>
                <a:ext cx="77040" cy="42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9">
            <p14:nvContentPartPr>
              <p14:cNvPr id="249" name="Ink 248">
                <a:extLst>
                  <a:ext uri="{FF2B5EF4-FFF2-40B4-BE49-F238E27FC236}">
                    <a16:creationId xmlns:a16="http://schemas.microsoft.com/office/drawing/2014/main" id="{490CF719-1F5B-4744-BD0E-2FE25F8C1309}"/>
                  </a:ext>
                </a:extLst>
              </p14:cNvPr>
              <p14:cNvContentPartPr/>
              <p14:nvPr/>
            </p14:nvContentPartPr>
            <p14:xfrm>
              <a:off x="4824872" y="3412440"/>
              <a:ext cx="75960" cy="28800"/>
            </p14:xfrm>
          </p:contentPart>
        </mc:Choice>
        <mc:Fallback xmlns="">
          <p:pic>
            <p:nvPicPr>
              <p:cNvPr id="249" name="Ink 248">
                <a:extLst>
                  <a:ext uri="{FF2B5EF4-FFF2-40B4-BE49-F238E27FC236}">
                    <a16:creationId xmlns:a16="http://schemas.microsoft.com/office/drawing/2014/main" id="{490CF719-1F5B-4744-BD0E-2FE25F8C1309}"/>
                  </a:ext>
                </a:extLst>
              </p:cNvPr>
              <p:cNvPicPr/>
              <p:nvPr/>
            </p:nvPicPr>
            <p:blipFill>
              <a:blip r:embed="rId290"/>
              <a:stretch>
                <a:fillRect/>
              </a:stretch>
            </p:blipFill>
            <p:spPr>
              <a:xfrm>
                <a:off x="4807232" y="3304800"/>
                <a:ext cx="111600" cy="244440"/>
              </a:xfrm>
              <a:prstGeom prst="rect">
                <a:avLst/>
              </a:prstGeom>
            </p:spPr>
          </p:pic>
        </mc:Fallback>
      </mc:AlternateContent>
      <p:grpSp>
        <p:nvGrpSpPr>
          <p:cNvPr id="260" name="Group 259">
            <a:extLst>
              <a:ext uri="{FF2B5EF4-FFF2-40B4-BE49-F238E27FC236}">
                <a16:creationId xmlns:a16="http://schemas.microsoft.com/office/drawing/2014/main" id="{F16ACCAB-AC45-43BA-AC6F-80C37B5EB454}"/>
              </a:ext>
            </a:extLst>
          </p:cNvPr>
          <p:cNvGrpSpPr/>
          <p:nvPr/>
        </p:nvGrpSpPr>
        <p:grpSpPr>
          <a:xfrm>
            <a:off x="4917392" y="5675305"/>
            <a:ext cx="2037600" cy="622535"/>
            <a:chOff x="4917392" y="5675305"/>
            <a:chExt cx="2037600" cy="622535"/>
          </a:xfrm>
        </p:grpSpPr>
        <mc:AlternateContent xmlns:mc="http://schemas.openxmlformats.org/markup-compatibility/2006" xmlns:p14="http://schemas.microsoft.com/office/powerpoint/2010/main">
          <mc:Choice Requires="p14">
            <p:contentPart p14:bwMode="auto" r:id="rId291">
              <p14:nvContentPartPr>
                <p14:cNvPr id="69" name="Ink 68">
                  <a:extLst>
                    <a:ext uri="{FF2B5EF4-FFF2-40B4-BE49-F238E27FC236}">
                      <a16:creationId xmlns:a16="http://schemas.microsoft.com/office/drawing/2014/main" id="{5E77EDB5-2F39-4ECC-9D07-3B5D1E8271C4}"/>
                    </a:ext>
                  </a:extLst>
                </p14:cNvPr>
                <p14:cNvContentPartPr/>
                <p14:nvPr/>
              </p14:nvContentPartPr>
              <p14:xfrm>
                <a:off x="4917392" y="5813905"/>
                <a:ext cx="109080" cy="139680"/>
              </p14:xfrm>
            </p:contentPart>
          </mc:Choice>
          <mc:Fallback xmlns="">
            <p:pic>
              <p:nvPicPr>
                <p:cNvPr id="69" name="Ink 68">
                  <a:extLst>
                    <a:ext uri="{FF2B5EF4-FFF2-40B4-BE49-F238E27FC236}">
                      <a16:creationId xmlns:a16="http://schemas.microsoft.com/office/drawing/2014/main" id="{5E77EDB5-2F39-4ECC-9D07-3B5D1E8271C4}"/>
                    </a:ext>
                  </a:extLst>
                </p:cNvPr>
                <p:cNvPicPr/>
                <p:nvPr/>
              </p:nvPicPr>
              <p:blipFill>
                <a:blip r:embed="rId292"/>
                <a:stretch>
                  <a:fillRect/>
                </a:stretch>
              </p:blipFill>
              <p:spPr>
                <a:xfrm>
                  <a:off x="4908752" y="5805265"/>
                  <a:ext cx="1267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70" name="Ink 69">
                  <a:extLst>
                    <a:ext uri="{FF2B5EF4-FFF2-40B4-BE49-F238E27FC236}">
                      <a16:creationId xmlns:a16="http://schemas.microsoft.com/office/drawing/2014/main" id="{E9996040-702A-4365-84E6-8CAFCE032E0A}"/>
                    </a:ext>
                  </a:extLst>
                </p14:cNvPr>
                <p14:cNvContentPartPr/>
                <p14:nvPr/>
              </p14:nvContentPartPr>
              <p14:xfrm>
                <a:off x="5076152" y="5798785"/>
                <a:ext cx="38520" cy="118080"/>
              </p14:xfrm>
            </p:contentPart>
          </mc:Choice>
          <mc:Fallback xmlns="">
            <p:pic>
              <p:nvPicPr>
                <p:cNvPr id="70" name="Ink 69">
                  <a:extLst>
                    <a:ext uri="{FF2B5EF4-FFF2-40B4-BE49-F238E27FC236}">
                      <a16:creationId xmlns:a16="http://schemas.microsoft.com/office/drawing/2014/main" id="{E9996040-702A-4365-84E6-8CAFCE032E0A}"/>
                    </a:ext>
                  </a:extLst>
                </p:cNvPr>
                <p:cNvPicPr/>
                <p:nvPr/>
              </p:nvPicPr>
              <p:blipFill>
                <a:blip r:embed="rId294"/>
                <a:stretch>
                  <a:fillRect/>
                </a:stretch>
              </p:blipFill>
              <p:spPr>
                <a:xfrm>
                  <a:off x="5067512" y="5790145"/>
                  <a:ext cx="561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71" name="Ink 70">
                  <a:extLst>
                    <a:ext uri="{FF2B5EF4-FFF2-40B4-BE49-F238E27FC236}">
                      <a16:creationId xmlns:a16="http://schemas.microsoft.com/office/drawing/2014/main" id="{CA582784-FCFA-4945-A75B-F624A71ACB8D}"/>
                    </a:ext>
                  </a:extLst>
                </p14:cNvPr>
                <p14:cNvContentPartPr/>
                <p14:nvPr/>
              </p14:nvContentPartPr>
              <p14:xfrm>
                <a:off x="5043032" y="5842345"/>
                <a:ext cx="49680" cy="5400"/>
              </p14:xfrm>
            </p:contentPart>
          </mc:Choice>
          <mc:Fallback xmlns="">
            <p:pic>
              <p:nvPicPr>
                <p:cNvPr id="71" name="Ink 70">
                  <a:extLst>
                    <a:ext uri="{FF2B5EF4-FFF2-40B4-BE49-F238E27FC236}">
                      <a16:creationId xmlns:a16="http://schemas.microsoft.com/office/drawing/2014/main" id="{CA582784-FCFA-4945-A75B-F624A71ACB8D}"/>
                    </a:ext>
                  </a:extLst>
                </p:cNvPr>
                <p:cNvPicPr/>
                <p:nvPr/>
              </p:nvPicPr>
              <p:blipFill>
                <a:blip r:embed="rId296"/>
                <a:stretch>
                  <a:fillRect/>
                </a:stretch>
              </p:blipFill>
              <p:spPr>
                <a:xfrm>
                  <a:off x="5034032" y="5833345"/>
                  <a:ext cx="67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72" name="Ink 71">
                  <a:extLst>
                    <a:ext uri="{FF2B5EF4-FFF2-40B4-BE49-F238E27FC236}">
                      <a16:creationId xmlns:a16="http://schemas.microsoft.com/office/drawing/2014/main" id="{158D951F-6F97-4F7F-B503-44C0BD7F59DF}"/>
                    </a:ext>
                  </a:extLst>
                </p14:cNvPr>
                <p14:cNvContentPartPr/>
                <p14:nvPr/>
              </p14:nvContentPartPr>
              <p14:xfrm>
                <a:off x="5161472" y="5807785"/>
                <a:ext cx="81000" cy="106560"/>
              </p14:xfrm>
            </p:contentPart>
          </mc:Choice>
          <mc:Fallback xmlns="">
            <p:pic>
              <p:nvPicPr>
                <p:cNvPr id="72" name="Ink 71">
                  <a:extLst>
                    <a:ext uri="{FF2B5EF4-FFF2-40B4-BE49-F238E27FC236}">
                      <a16:creationId xmlns:a16="http://schemas.microsoft.com/office/drawing/2014/main" id="{158D951F-6F97-4F7F-B503-44C0BD7F59DF}"/>
                    </a:ext>
                  </a:extLst>
                </p:cNvPr>
                <p:cNvPicPr/>
                <p:nvPr/>
              </p:nvPicPr>
              <p:blipFill>
                <a:blip r:embed="rId298"/>
                <a:stretch>
                  <a:fillRect/>
                </a:stretch>
              </p:blipFill>
              <p:spPr>
                <a:xfrm>
                  <a:off x="5152472" y="5799145"/>
                  <a:ext cx="98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73" name="Ink 72">
                  <a:extLst>
                    <a:ext uri="{FF2B5EF4-FFF2-40B4-BE49-F238E27FC236}">
                      <a16:creationId xmlns:a16="http://schemas.microsoft.com/office/drawing/2014/main" id="{933FABE2-0475-480E-AB62-C90E696A2C54}"/>
                    </a:ext>
                  </a:extLst>
                </p14:cNvPr>
                <p14:cNvContentPartPr/>
                <p14:nvPr/>
              </p14:nvContentPartPr>
              <p14:xfrm>
                <a:off x="5231672" y="5822905"/>
                <a:ext cx="113040" cy="92880"/>
              </p14:xfrm>
            </p:contentPart>
          </mc:Choice>
          <mc:Fallback xmlns="">
            <p:pic>
              <p:nvPicPr>
                <p:cNvPr id="73" name="Ink 72">
                  <a:extLst>
                    <a:ext uri="{FF2B5EF4-FFF2-40B4-BE49-F238E27FC236}">
                      <a16:creationId xmlns:a16="http://schemas.microsoft.com/office/drawing/2014/main" id="{933FABE2-0475-480E-AB62-C90E696A2C54}"/>
                    </a:ext>
                  </a:extLst>
                </p:cNvPr>
                <p:cNvPicPr/>
                <p:nvPr/>
              </p:nvPicPr>
              <p:blipFill>
                <a:blip r:embed="rId300"/>
                <a:stretch>
                  <a:fillRect/>
                </a:stretch>
              </p:blipFill>
              <p:spPr>
                <a:xfrm>
                  <a:off x="5222672" y="5814265"/>
                  <a:ext cx="130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74" name="Ink 73">
                  <a:extLst>
                    <a:ext uri="{FF2B5EF4-FFF2-40B4-BE49-F238E27FC236}">
                      <a16:creationId xmlns:a16="http://schemas.microsoft.com/office/drawing/2014/main" id="{4FDA201D-F807-4686-95C3-C8E1DABB815F}"/>
                    </a:ext>
                  </a:extLst>
                </p14:cNvPr>
                <p14:cNvContentPartPr/>
                <p14:nvPr/>
              </p14:nvContentPartPr>
              <p14:xfrm>
                <a:off x="4992632" y="5839105"/>
                <a:ext cx="144000" cy="32040"/>
              </p14:xfrm>
            </p:contentPart>
          </mc:Choice>
          <mc:Fallback xmlns="">
            <p:pic>
              <p:nvPicPr>
                <p:cNvPr id="74" name="Ink 73">
                  <a:extLst>
                    <a:ext uri="{FF2B5EF4-FFF2-40B4-BE49-F238E27FC236}">
                      <a16:creationId xmlns:a16="http://schemas.microsoft.com/office/drawing/2014/main" id="{4FDA201D-F807-4686-95C3-C8E1DABB815F}"/>
                    </a:ext>
                  </a:extLst>
                </p:cNvPr>
                <p:cNvPicPr/>
                <p:nvPr/>
              </p:nvPicPr>
              <p:blipFill>
                <a:blip r:embed="rId302"/>
                <a:stretch>
                  <a:fillRect/>
                </a:stretch>
              </p:blipFill>
              <p:spPr>
                <a:xfrm>
                  <a:off x="4983632" y="5830105"/>
                  <a:ext cx="161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76" name="Ink 75">
                  <a:extLst>
                    <a:ext uri="{FF2B5EF4-FFF2-40B4-BE49-F238E27FC236}">
                      <a16:creationId xmlns:a16="http://schemas.microsoft.com/office/drawing/2014/main" id="{5674A1E8-CFE7-4D67-ABD3-93A2845F0B2E}"/>
                    </a:ext>
                  </a:extLst>
                </p14:cNvPr>
                <p14:cNvContentPartPr/>
                <p14:nvPr/>
              </p14:nvContentPartPr>
              <p14:xfrm>
                <a:off x="5377112" y="5762425"/>
                <a:ext cx="50040" cy="131760"/>
              </p14:xfrm>
            </p:contentPart>
          </mc:Choice>
          <mc:Fallback xmlns="">
            <p:pic>
              <p:nvPicPr>
                <p:cNvPr id="76" name="Ink 75">
                  <a:extLst>
                    <a:ext uri="{FF2B5EF4-FFF2-40B4-BE49-F238E27FC236}">
                      <a16:creationId xmlns:a16="http://schemas.microsoft.com/office/drawing/2014/main" id="{5674A1E8-CFE7-4D67-ABD3-93A2845F0B2E}"/>
                    </a:ext>
                  </a:extLst>
                </p:cNvPr>
                <p:cNvPicPr/>
                <p:nvPr/>
              </p:nvPicPr>
              <p:blipFill>
                <a:blip r:embed="rId304"/>
                <a:stretch>
                  <a:fillRect/>
                </a:stretch>
              </p:blipFill>
              <p:spPr>
                <a:xfrm>
                  <a:off x="5368472" y="5753785"/>
                  <a:ext cx="676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77" name="Ink 76">
                  <a:extLst>
                    <a:ext uri="{FF2B5EF4-FFF2-40B4-BE49-F238E27FC236}">
                      <a16:creationId xmlns:a16="http://schemas.microsoft.com/office/drawing/2014/main" id="{6CF65EC0-A9FB-48CC-9815-29EF7BBDC979}"/>
                    </a:ext>
                  </a:extLst>
                </p14:cNvPr>
                <p14:cNvContentPartPr/>
                <p14:nvPr/>
              </p14:nvContentPartPr>
              <p14:xfrm>
                <a:off x="5341832" y="5798785"/>
                <a:ext cx="64440" cy="12600"/>
              </p14:xfrm>
            </p:contentPart>
          </mc:Choice>
          <mc:Fallback xmlns="">
            <p:pic>
              <p:nvPicPr>
                <p:cNvPr id="77" name="Ink 76">
                  <a:extLst>
                    <a:ext uri="{FF2B5EF4-FFF2-40B4-BE49-F238E27FC236}">
                      <a16:creationId xmlns:a16="http://schemas.microsoft.com/office/drawing/2014/main" id="{6CF65EC0-A9FB-48CC-9815-29EF7BBDC979}"/>
                    </a:ext>
                  </a:extLst>
                </p:cNvPr>
                <p:cNvPicPr/>
                <p:nvPr/>
              </p:nvPicPr>
              <p:blipFill>
                <a:blip r:embed="rId306"/>
                <a:stretch>
                  <a:fillRect/>
                </a:stretch>
              </p:blipFill>
              <p:spPr>
                <a:xfrm>
                  <a:off x="5333192" y="5790145"/>
                  <a:ext cx="820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78" name="Ink 77">
                  <a:extLst>
                    <a:ext uri="{FF2B5EF4-FFF2-40B4-BE49-F238E27FC236}">
                      <a16:creationId xmlns:a16="http://schemas.microsoft.com/office/drawing/2014/main" id="{FDCF076B-D055-4BF1-95C4-2C54141BC604}"/>
                    </a:ext>
                  </a:extLst>
                </p14:cNvPr>
                <p14:cNvContentPartPr/>
                <p14:nvPr/>
              </p14:nvContentPartPr>
              <p14:xfrm>
                <a:off x="5460992" y="5774305"/>
                <a:ext cx="108000" cy="110160"/>
              </p14:xfrm>
            </p:contentPart>
          </mc:Choice>
          <mc:Fallback xmlns="">
            <p:pic>
              <p:nvPicPr>
                <p:cNvPr id="78" name="Ink 77">
                  <a:extLst>
                    <a:ext uri="{FF2B5EF4-FFF2-40B4-BE49-F238E27FC236}">
                      <a16:creationId xmlns:a16="http://schemas.microsoft.com/office/drawing/2014/main" id="{FDCF076B-D055-4BF1-95C4-2C54141BC604}"/>
                    </a:ext>
                  </a:extLst>
                </p:cNvPr>
                <p:cNvPicPr/>
                <p:nvPr/>
              </p:nvPicPr>
              <p:blipFill>
                <a:blip r:embed="rId308"/>
                <a:stretch>
                  <a:fillRect/>
                </a:stretch>
              </p:blipFill>
              <p:spPr>
                <a:xfrm>
                  <a:off x="5451992" y="5765305"/>
                  <a:ext cx="1256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79" name="Ink 78">
                  <a:extLst>
                    <a:ext uri="{FF2B5EF4-FFF2-40B4-BE49-F238E27FC236}">
                      <a16:creationId xmlns:a16="http://schemas.microsoft.com/office/drawing/2014/main" id="{3B302D13-8AB1-47AE-BC22-61856A1896B3}"/>
                    </a:ext>
                  </a:extLst>
                </p14:cNvPr>
                <p14:cNvContentPartPr/>
                <p14:nvPr/>
              </p14:nvContentPartPr>
              <p14:xfrm>
                <a:off x="5562512" y="5779705"/>
                <a:ext cx="115560" cy="191160"/>
              </p14:xfrm>
            </p:contentPart>
          </mc:Choice>
          <mc:Fallback xmlns="">
            <p:pic>
              <p:nvPicPr>
                <p:cNvPr id="79" name="Ink 78">
                  <a:extLst>
                    <a:ext uri="{FF2B5EF4-FFF2-40B4-BE49-F238E27FC236}">
                      <a16:creationId xmlns:a16="http://schemas.microsoft.com/office/drawing/2014/main" id="{3B302D13-8AB1-47AE-BC22-61856A1896B3}"/>
                    </a:ext>
                  </a:extLst>
                </p:cNvPr>
                <p:cNvPicPr/>
                <p:nvPr/>
              </p:nvPicPr>
              <p:blipFill>
                <a:blip r:embed="rId310"/>
                <a:stretch>
                  <a:fillRect/>
                </a:stretch>
              </p:blipFill>
              <p:spPr>
                <a:xfrm>
                  <a:off x="5553512" y="5770705"/>
                  <a:ext cx="1332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80" name="Ink 79">
                  <a:extLst>
                    <a:ext uri="{FF2B5EF4-FFF2-40B4-BE49-F238E27FC236}">
                      <a16:creationId xmlns:a16="http://schemas.microsoft.com/office/drawing/2014/main" id="{FD51A77F-E8F0-4B17-803B-66ABEBEDCC47}"/>
                    </a:ext>
                  </a:extLst>
                </p14:cNvPr>
                <p14:cNvContentPartPr/>
                <p14:nvPr/>
              </p14:nvContentPartPr>
              <p14:xfrm>
                <a:off x="5678432" y="5795185"/>
                <a:ext cx="58320" cy="120960"/>
              </p14:xfrm>
            </p:contentPart>
          </mc:Choice>
          <mc:Fallback xmlns="">
            <p:pic>
              <p:nvPicPr>
                <p:cNvPr id="80" name="Ink 79">
                  <a:extLst>
                    <a:ext uri="{FF2B5EF4-FFF2-40B4-BE49-F238E27FC236}">
                      <a16:creationId xmlns:a16="http://schemas.microsoft.com/office/drawing/2014/main" id="{FD51A77F-E8F0-4B17-803B-66ABEBEDCC47}"/>
                    </a:ext>
                  </a:extLst>
                </p:cNvPr>
                <p:cNvPicPr/>
                <p:nvPr/>
              </p:nvPicPr>
              <p:blipFill>
                <a:blip r:embed="rId312"/>
                <a:stretch>
                  <a:fillRect/>
                </a:stretch>
              </p:blipFill>
              <p:spPr>
                <a:xfrm>
                  <a:off x="5669432" y="5786185"/>
                  <a:ext cx="759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81" name="Ink 80">
                  <a:extLst>
                    <a:ext uri="{FF2B5EF4-FFF2-40B4-BE49-F238E27FC236}">
                      <a16:creationId xmlns:a16="http://schemas.microsoft.com/office/drawing/2014/main" id="{A790ED26-9148-40F0-8F04-B66449ACFF36}"/>
                    </a:ext>
                  </a:extLst>
                </p14:cNvPr>
                <p14:cNvContentPartPr/>
                <p14:nvPr/>
              </p14:nvContentPartPr>
              <p14:xfrm>
                <a:off x="5761952" y="5774665"/>
                <a:ext cx="87840" cy="129240"/>
              </p14:xfrm>
            </p:contentPart>
          </mc:Choice>
          <mc:Fallback xmlns="">
            <p:pic>
              <p:nvPicPr>
                <p:cNvPr id="81" name="Ink 80">
                  <a:extLst>
                    <a:ext uri="{FF2B5EF4-FFF2-40B4-BE49-F238E27FC236}">
                      <a16:creationId xmlns:a16="http://schemas.microsoft.com/office/drawing/2014/main" id="{A790ED26-9148-40F0-8F04-B66449ACFF36}"/>
                    </a:ext>
                  </a:extLst>
                </p:cNvPr>
                <p:cNvPicPr/>
                <p:nvPr/>
              </p:nvPicPr>
              <p:blipFill>
                <a:blip r:embed="rId314"/>
                <a:stretch>
                  <a:fillRect/>
                </a:stretch>
              </p:blipFill>
              <p:spPr>
                <a:xfrm>
                  <a:off x="5753312" y="5766025"/>
                  <a:ext cx="105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82" name="Ink 81">
                  <a:extLst>
                    <a:ext uri="{FF2B5EF4-FFF2-40B4-BE49-F238E27FC236}">
                      <a16:creationId xmlns:a16="http://schemas.microsoft.com/office/drawing/2014/main" id="{0CC5DE67-8398-4AB4-B4D9-1E78F646A2E8}"/>
                    </a:ext>
                  </a:extLst>
                </p14:cNvPr>
                <p14:cNvContentPartPr/>
                <p14:nvPr/>
              </p14:nvContentPartPr>
              <p14:xfrm>
                <a:off x="5794352" y="5780425"/>
                <a:ext cx="56160" cy="50040"/>
              </p14:xfrm>
            </p:contentPart>
          </mc:Choice>
          <mc:Fallback xmlns="">
            <p:pic>
              <p:nvPicPr>
                <p:cNvPr id="82" name="Ink 81">
                  <a:extLst>
                    <a:ext uri="{FF2B5EF4-FFF2-40B4-BE49-F238E27FC236}">
                      <a16:creationId xmlns:a16="http://schemas.microsoft.com/office/drawing/2014/main" id="{0CC5DE67-8398-4AB4-B4D9-1E78F646A2E8}"/>
                    </a:ext>
                  </a:extLst>
                </p:cNvPr>
                <p:cNvPicPr/>
                <p:nvPr/>
              </p:nvPicPr>
              <p:blipFill>
                <a:blip r:embed="rId316"/>
                <a:stretch>
                  <a:fillRect/>
                </a:stretch>
              </p:blipFill>
              <p:spPr>
                <a:xfrm>
                  <a:off x="5785712" y="5771785"/>
                  <a:ext cx="738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83" name="Ink 82">
                  <a:extLst>
                    <a:ext uri="{FF2B5EF4-FFF2-40B4-BE49-F238E27FC236}">
                      <a16:creationId xmlns:a16="http://schemas.microsoft.com/office/drawing/2014/main" id="{78851B26-FF58-40EA-A668-62B441388047}"/>
                    </a:ext>
                  </a:extLst>
                </p14:cNvPr>
                <p14:cNvContentPartPr/>
                <p14:nvPr/>
              </p14:nvContentPartPr>
              <p14:xfrm>
                <a:off x="5885072" y="5750905"/>
                <a:ext cx="47520" cy="169560"/>
              </p14:xfrm>
            </p:contentPart>
          </mc:Choice>
          <mc:Fallback xmlns="">
            <p:pic>
              <p:nvPicPr>
                <p:cNvPr id="83" name="Ink 82">
                  <a:extLst>
                    <a:ext uri="{FF2B5EF4-FFF2-40B4-BE49-F238E27FC236}">
                      <a16:creationId xmlns:a16="http://schemas.microsoft.com/office/drawing/2014/main" id="{78851B26-FF58-40EA-A668-62B441388047}"/>
                    </a:ext>
                  </a:extLst>
                </p:cNvPr>
                <p:cNvPicPr/>
                <p:nvPr/>
              </p:nvPicPr>
              <p:blipFill>
                <a:blip r:embed="rId318"/>
                <a:stretch>
                  <a:fillRect/>
                </a:stretch>
              </p:blipFill>
              <p:spPr>
                <a:xfrm>
                  <a:off x="5876432" y="5741905"/>
                  <a:ext cx="651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84" name="Ink 83">
                  <a:extLst>
                    <a:ext uri="{FF2B5EF4-FFF2-40B4-BE49-F238E27FC236}">
                      <a16:creationId xmlns:a16="http://schemas.microsoft.com/office/drawing/2014/main" id="{4E328E7D-8694-429A-A8BB-9BC4BC61C0AD}"/>
                    </a:ext>
                  </a:extLst>
                </p14:cNvPr>
                <p14:cNvContentPartPr/>
                <p14:nvPr/>
              </p14:nvContentPartPr>
              <p14:xfrm>
                <a:off x="6231032" y="5675305"/>
                <a:ext cx="25200" cy="195480"/>
              </p14:xfrm>
            </p:contentPart>
          </mc:Choice>
          <mc:Fallback xmlns="">
            <p:pic>
              <p:nvPicPr>
                <p:cNvPr id="84" name="Ink 83">
                  <a:extLst>
                    <a:ext uri="{FF2B5EF4-FFF2-40B4-BE49-F238E27FC236}">
                      <a16:creationId xmlns:a16="http://schemas.microsoft.com/office/drawing/2014/main" id="{4E328E7D-8694-429A-A8BB-9BC4BC61C0AD}"/>
                    </a:ext>
                  </a:extLst>
                </p:cNvPr>
                <p:cNvPicPr/>
                <p:nvPr/>
              </p:nvPicPr>
              <p:blipFill>
                <a:blip r:embed="rId320"/>
                <a:stretch>
                  <a:fillRect/>
                </a:stretch>
              </p:blipFill>
              <p:spPr>
                <a:xfrm>
                  <a:off x="6222392" y="5666665"/>
                  <a:ext cx="42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85" name="Ink 84">
                  <a:extLst>
                    <a:ext uri="{FF2B5EF4-FFF2-40B4-BE49-F238E27FC236}">
                      <a16:creationId xmlns:a16="http://schemas.microsoft.com/office/drawing/2014/main" id="{7713C048-5C11-44DF-BAE7-90E84923930A}"/>
                    </a:ext>
                  </a:extLst>
                </p14:cNvPr>
                <p14:cNvContentPartPr/>
                <p14:nvPr/>
              </p14:nvContentPartPr>
              <p14:xfrm>
                <a:off x="6164792" y="5678545"/>
                <a:ext cx="149400" cy="95040"/>
              </p14:xfrm>
            </p:contentPart>
          </mc:Choice>
          <mc:Fallback xmlns="">
            <p:pic>
              <p:nvPicPr>
                <p:cNvPr id="85" name="Ink 84">
                  <a:extLst>
                    <a:ext uri="{FF2B5EF4-FFF2-40B4-BE49-F238E27FC236}">
                      <a16:creationId xmlns:a16="http://schemas.microsoft.com/office/drawing/2014/main" id="{7713C048-5C11-44DF-BAE7-90E84923930A}"/>
                    </a:ext>
                  </a:extLst>
                </p:cNvPr>
                <p:cNvPicPr/>
                <p:nvPr/>
              </p:nvPicPr>
              <p:blipFill>
                <a:blip r:embed="rId322"/>
                <a:stretch>
                  <a:fillRect/>
                </a:stretch>
              </p:blipFill>
              <p:spPr>
                <a:xfrm>
                  <a:off x="6155792" y="5669545"/>
                  <a:ext cx="1670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86" name="Ink 85">
                  <a:extLst>
                    <a:ext uri="{FF2B5EF4-FFF2-40B4-BE49-F238E27FC236}">
                      <a16:creationId xmlns:a16="http://schemas.microsoft.com/office/drawing/2014/main" id="{A9D5ACCD-A38E-4F5A-BE77-9F0DD62C1C5C}"/>
                    </a:ext>
                  </a:extLst>
                </p14:cNvPr>
                <p14:cNvContentPartPr/>
                <p14:nvPr/>
              </p14:nvContentPartPr>
              <p14:xfrm>
                <a:off x="6459992" y="5678545"/>
                <a:ext cx="70560" cy="146160"/>
              </p14:xfrm>
            </p:contentPart>
          </mc:Choice>
          <mc:Fallback xmlns="">
            <p:pic>
              <p:nvPicPr>
                <p:cNvPr id="86" name="Ink 85">
                  <a:extLst>
                    <a:ext uri="{FF2B5EF4-FFF2-40B4-BE49-F238E27FC236}">
                      <a16:creationId xmlns:a16="http://schemas.microsoft.com/office/drawing/2014/main" id="{A9D5ACCD-A38E-4F5A-BE77-9F0DD62C1C5C}"/>
                    </a:ext>
                  </a:extLst>
                </p:cNvPr>
                <p:cNvPicPr/>
                <p:nvPr/>
              </p:nvPicPr>
              <p:blipFill>
                <a:blip r:embed="rId324"/>
                <a:stretch>
                  <a:fillRect/>
                </a:stretch>
              </p:blipFill>
              <p:spPr>
                <a:xfrm>
                  <a:off x="6450992" y="5669545"/>
                  <a:ext cx="882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87" name="Ink 86">
                  <a:extLst>
                    <a:ext uri="{FF2B5EF4-FFF2-40B4-BE49-F238E27FC236}">
                      <a16:creationId xmlns:a16="http://schemas.microsoft.com/office/drawing/2014/main" id="{7C2118AC-B632-41FC-BF32-9DD3AA2EF9FB}"/>
                    </a:ext>
                  </a:extLst>
                </p14:cNvPr>
                <p14:cNvContentPartPr/>
                <p14:nvPr/>
              </p14:nvContentPartPr>
              <p14:xfrm>
                <a:off x="6544232" y="5751985"/>
                <a:ext cx="231480" cy="272880"/>
              </p14:xfrm>
            </p:contentPart>
          </mc:Choice>
          <mc:Fallback xmlns="">
            <p:pic>
              <p:nvPicPr>
                <p:cNvPr id="87" name="Ink 86">
                  <a:extLst>
                    <a:ext uri="{FF2B5EF4-FFF2-40B4-BE49-F238E27FC236}">
                      <a16:creationId xmlns:a16="http://schemas.microsoft.com/office/drawing/2014/main" id="{7C2118AC-B632-41FC-BF32-9DD3AA2EF9FB}"/>
                    </a:ext>
                  </a:extLst>
                </p:cNvPr>
                <p:cNvPicPr/>
                <p:nvPr/>
              </p:nvPicPr>
              <p:blipFill>
                <a:blip r:embed="rId326"/>
                <a:stretch>
                  <a:fillRect/>
                </a:stretch>
              </p:blipFill>
              <p:spPr>
                <a:xfrm>
                  <a:off x="6535232" y="5743345"/>
                  <a:ext cx="2491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88" name="Ink 87">
                  <a:extLst>
                    <a:ext uri="{FF2B5EF4-FFF2-40B4-BE49-F238E27FC236}">
                      <a16:creationId xmlns:a16="http://schemas.microsoft.com/office/drawing/2014/main" id="{CE795B85-44D4-487D-BC41-738430B2792D}"/>
                    </a:ext>
                  </a:extLst>
                </p14:cNvPr>
                <p14:cNvContentPartPr/>
                <p14:nvPr/>
              </p14:nvContentPartPr>
              <p14:xfrm>
                <a:off x="6917912" y="5851705"/>
                <a:ext cx="37080" cy="7560"/>
              </p14:xfrm>
            </p:contentPart>
          </mc:Choice>
          <mc:Fallback xmlns="">
            <p:pic>
              <p:nvPicPr>
                <p:cNvPr id="88" name="Ink 87">
                  <a:extLst>
                    <a:ext uri="{FF2B5EF4-FFF2-40B4-BE49-F238E27FC236}">
                      <a16:creationId xmlns:a16="http://schemas.microsoft.com/office/drawing/2014/main" id="{CE795B85-44D4-487D-BC41-738430B2792D}"/>
                    </a:ext>
                  </a:extLst>
                </p:cNvPr>
                <p:cNvPicPr/>
                <p:nvPr/>
              </p:nvPicPr>
              <p:blipFill>
                <a:blip r:embed="rId328"/>
                <a:stretch>
                  <a:fillRect/>
                </a:stretch>
              </p:blipFill>
              <p:spPr>
                <a:xfrm>
                  <a:off x="6909272" y="5843065"/>
                  <a:ext cx="54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50" name="Ink 249">
                  <a:extLst>
                    <a:ext uri="{FF2B5EF4-FFF2-40B4-BE49-F238E27FC236}">
                      <a16:creationId xmlns:a16="http://schemas.microsoft.com/office/drawing/2014/main" id="{957D7531-1ADD-4BA3-BAE4-4B5B7AE461B7}"/>
                    </a:ext>
                  </a:extLst>
                </p14:cNvPr>
                <p14:cNvContentPartPr/>
                <p14:nvPr/>
              </p14:nvContentPartPr>
              <p14:xfrm>
                <a:off x="5509592" y="5950440"/>
                <a:ext cx="147600" cy="347400"/>
              </p14:xfrm>
            </p:contentPart>
          </mc:Choice>
          <mc:Fallback xmlns="">
            <p:pic>
              <p:nvPicPr>
                <p:cNvPr id="250" name="Ink 249">
                  <a:extLst>
                    <a:ext uri="{FF2B5EF4-FFF2-40B4-BE49-F238E27FC236}">
                      <a16:creationId xmlns:a16="http://schemas.microsoft.com/office/drawing/2014/main" id="{957D7531-1ADD-4BA3-BAE4-4B5B7AE461B7}"/>
                    </a:ext>
                  </a:extLst>
                </p:cNvPr>
                <p:cNvPicPr/>
                <p:nvPr/>
              </p:nvPicPr>
              <p:blipFill>
                <a:blip r:embed="rId330"/>
                <a:stretch>
                  <a:fillRect/>
                </a:stretch>
              </p:blipFill>
              <p:spPr>
                <a:xfrm>
                  <a:off x="5500592" y="5941800"/>
                  <a:ext cx="1652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51" name="Ink 250">
                  <a:extLst>
                    <a:ext uri="{FF2B5EF4-FFF2-40B4-BE49-F238E27FC236}">
                      <a16:creationId xmlns:a16="http://schemas.microsoft.com/office/drawing/2014/main" id="{97EAF19E-E270-4136-8E8D-A7F8925293C2}"/>
                    </a:ext>
                  </a:extLst>
                </p14:cNvPr>
                <p14:cNvContentPartPr/>
                <p14:nvPr/>
              </p14:nvContentPartPr>
              <p14:xfrm>
                <a:off x="5471072" y="6034320"/>
                <a:ext cx="140040" cy="117000"/>
              </p14:xfrm>
            </p:contentPart>
          </mc:Choice>
          <mc:Fallback xmlns="">
            <p:pic>
              <p:nvPicPr>
                <p:cNvPr id="251" name="Ink 250">
                  <a:extLst>
                    <a:ext uri="{FF2B5EF4-FFF2-40B4-BE49-F238E27FC236}">
                      <a16:creationId xmlns:a16="http://schemas.microsoft.com/office/drawing/2014/main" id="{97EAF19E-E270-4136-8E8D-A7F8925293C2}"/>
                    </a:ext>
                  </a:extLst>
                </p:cNvPr>
                <p:cNvPicPr/>
                <p:nvPr/>
              </p:nvPicPr>
              <p:blipFill>
                <a:blip r:embed="rId332"/>
                <a:stretch>
                  <a:fillRect/>
                </a:stretch>
              </p:blipFill>
              <p:spPr>
                <a:xfrm>
                  <a:off x="5462432" y="6025680"/>
                  <a:ext cx="1576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52" name="Ink 251">
                  <a:extLst>
                    <a:ext uri="{FF2B5EF4-FFF2-40B4-BE49-F238E27FC236}">
                      <a16:creationId xmlns:a16="http://schemas.microsoft.com/office/drawing/2014/main" id="{5E7C2B70-4985-4620-95F9-824F20C15BCE}"/>
                    </a:ext>
                  </a:extLst>
                </p14:cNvPr>
                <p14:cNvContentPartPr/>
                <p14:nvPr/>
              </p14:nvContentPartPr>
              <p14:xfrm>
                <a:off x="5690672" y="5956560"/>
                <a:ext cx="154440" cy="172440"/>
              </p14:xfrm>
            </p:contentPart>
          </mc:Choice>
          <mc:Fallback xmlns="">
            <p:pic>
              <p:nvPicPr>
                <p:cNvPr id="252" name="Ink 251">
                  <a:extLst>
                    <a:ext uri="{FF2B5EF4-FFF2-40B4-BE49-F238E27FC236}">
                      <a16:creationId xmlns:a16="http://schemas.microsoft.com/office/drawing/2014/main" id="{5E7C2B70-4985-4620-95F9-824F20C15BCE}"/>
                    </a:ext>
                  </a:extLst>
                </p:cNvPr>
                <p:cNvPicPr/>
                <p:nvPr/>
              </p:nvPicPr>
              <p:blipFill>
                <a:blip r:embed="rId334"/>
                <a:stretch>
                  <a:fillRect/>
                </a:stretch>
              </p:blipFill>
              <p:spPr>
                <a:xfrm>
                  <a:off x="5681672" y="5947920"/>
                  <a:ext cx="172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53" name="Ink 252">
                  <a:extLst>
                    <a:ext uri="{FF2B5EF4-FFF2-40B4-BE49-F238E27FC236}">
                      <a16:creationId xmlns:a16="http://schemas.microsoft.com/office/drawing/2014/main" id="{D95EF9DC-5B4C-49AA-9BFA-BA44413A63AA}"/>
                    </a:ext>
                  </a:extLst>
                </p14:cNvPr>
                <p14:cNvContentPartPr/>
                <p14:nvPr/>
              </p14:nvContentPartPr>
              <p14:xfrm>
                <a:off x="5884352" y="5896080"/>
                <a:ext cx="202680" cy="200520"/>
              </p14:xfrm>
            </p:contentPart>
          </mc:Choice>
          <mc:Fallback xmlns="">
            <p:pic>
              <p:nvPicPr>
                <p:cNvPr id="253" name="Ink 252">
                  <a:extLst>
                    <a:ext uri="{FF2B5EF4-FFF2-40B4-BE49-F238E27FC236}">
                      <a16:creationId xmlns:a16="http://schemas.microsoft.com/office/drawing/2014/main" id="{D95EF9DC-5B4C-49AA-9BFA-BA44413A63AA}"/>
                    </a:ext>
                  </a:extLst>
                </p:cNvPr>
                <p:cNvPicPr/>
                <p:nvPr/>
              </p:nvPicPr>
              <p:blipFill>
                <a:blip r:embed="rId336"/>
                <a:stretch>
                  <a:fillRect/>
                </a:stretch>
              </p:blipFill>
              <p:spPr>
                <a:xfrm>
                  <a:off x="5875712" y="5887080"/>
                  <a:ext cx="2203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54" name="Ink 253">
                  <a:extLst>
                    <a:ext uri="{FF2B5EF4-FFF2-40B4-BE49-F238E27FC236}">
                      <a16:creationId xmlns:a16="http://schemas.microsoft.com/office/drawing/2014/main" id="{DD0EEA69-01B4-4573-A501-BAFCEAA0BACB}"/>
                    </a:ext>
                  </a:extLst>
                </p14:cNvPr>
                <p14:cNvContentPartPr/>
                <p14:nvPr/>
              </p14:nvContentPartPr>
              <p14:xfrm>
                <a:off x="6112232" y="5919120"/>
                <a:ext cx="120600" cy="181440"/>
              </p14:xfrm>
            </p:contentPart>
          </mc:Choice>
          <mc:Fallback xmlns="">
            <p:pic>
              <p:nvPicPr>
                <p:cNvPr id="254" name="Ink 253">
                  <a:extLst>
                    <a:ext uri="{FF2B5EF4-FFF2-40B4-BE49-F238E27FC236}">
                      <a16:creationId xmlns:a16="http://schemas.microsoft.com/office/drawing/2014/main" id="{DD0EEA69-01B4-4573-A501-BAFCEAA0BACB}"/>
                    </a:ext>
                  </a:extLst>
                </p:cNvPr>
                <p:cNvPicPr/>
                <p:nvPr/>
              </p:nvPicPr>
              <p:blipFill>
                <a:blip r:embed="rId338"/>
                <a:stretch>
                  <a:fillRect/>
                </a:stretch>
              </p:blipFill>
              <p:spPr>
                <a:xfrm>
                  <a:off x="6103592" y="5910480"/>
                  <a:ext cx="1382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55" name="Ink 254">
                  <a:extLst>
                    <a:ext uri="{FF2B5EF4-FFF2-40B4-BE49-F238E27FC236}">
                      <a16:creationId xmlns:a16="http://schemas.microsoft.com/office/drawing/2014/main" id="{8612200C-B04F-4866-931A-BD03969BEFAB}"/>
                    </a:ext>
                  </a:extLst>
                </p14:cNvPr>
                <p14:cNvContentPartPr/>
                <p14:nvPr/>
              </p14:nvContentPartPr>
              <p14:xfrm>
                <a:off x="6254792" y="5812200"/>
                <a:ext cx="221040" cy="300960"/>
              </p14:xfrm>
            </p:contentPart>
          </mc:Choice>
          <mc:Fallback xmlns="">
            <p:pic>
              <p:nvPicPr>
                <p:cNvPr id="255" name="Ink 254">
                  <a:extLst>
                    <a:ext uri="{FF2B5EF4-FFF2-40B4-BE49-F238E27FC236}">
                      <a16:creationId xmlns:a16="http://schemas.microsoft.com/office/drawing/2014/main" id="{8612200C-B04F-4866-931A-BD03969BEFAB}"/>
                    </a:ext>
                  </a:extLst>
                </p:cNvPr>
                <p:cNvPicPr/>
                <p:nvPr/>
              </p:nvPicPr>
              <p:blipFill>
                <a:blip r:embed="rId340"/>
                <a:stretch>
                  <a:fillRect/>
                </a:stretch>
              </p:blipFill>
              <p:spPr>
                <a:xfrm>
                  <a:off x="6246152" y="5803200"/>
                  <a:ext cx="2386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57" name="Ink 256">
                  <a:extLst>
                    <a:ext uri="{FF2B5EF4-FFF2-40B4-BE49-F238E27FC236}">
                      <a16:creationId xmlns:a16="http://schemas.microsoft.com/office/drawing/2014/main" id="{BA37D87C-77C8-4DE4-BB84-562530AFC99A}"/>
                    </a:ext>
                  </a:extLst>
                </p14:cNvPr>
                <p14:cNvContentPartPr/>
                <p14:nvPr/>
              </p14:nvContentPartPr>
              <p14:xfrm>
                <a:off x="6195032" y="6085080"/>
                <a:ext cx="248400" cy="172800"/>
              </p14:xfrm>
            </p:contentPart>
          </mc:Choice>
          <mc:Fallback xmlns="">
            <p:pic>
              <p:nvPicPr>
                <p:cNvPr id="257" name="Ink 256">
                  <a:extLst>
                    <a:ext uri="{FF2B5EF4-FFF2-40B4-BE49-F238E27FC236}">
                      <a16:creationId xmlns:a16="http://schemas.microsoft.com/office/drawing/2014/main" id="{BA37D87C-77C8-4DE4-BB84-562530AFC99A}"/>
                    </a:ext>
                  </a:extLst>
                </p:cNvPr>
                <p:cNvPicPr/>
                <p:nvPr/>
              </p:nvPicPr>
              <p:blipFill>
                <a:blip r:embed="rId342"/>
                <a:stretch>
                  <a:fillRect/>
                </a:stretch>
              </p:blipFill>
              <p:spPr>
                <a:xfrm>
                  <a:off x="6186392" y="6076080"/>
                  <a:ext cx="266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58" name="Ink 257">
                  <a:extLst>
                    <a:ext uri="{FF2B5EF4-FFF2-40B4-BE49-F238E27FC236}">
                      <a16:creationId xmlns:a16="http://schemas.microsoft.com/office/drawing/2014/main" id="{CBF05B25-073A-4EE7-B8B4-ED8D5B4B905D}"/>
                    </a:ext>
                  </a:extLst>
                </p14:cNvPr>
                <p14:cNvContentPartPr/>
                <p14:nvPr/>
              </p14:nvContentPartPr>
              <p14:xfrm>
                <a:off x="6448832" y="6080760"/>
                <a:ext cx="140760" cy="136440"/>
              </p14:xfrm>
            </p:contentPart>
          </mc:Choice>
          <mc:Fallback xmlns="">
            <p:pic>
              <p:nvPicPr>
                <p:cNvPr id="258" name="Ink 257">
                  <a:extLst>
                    <a:ext uri="{FF2B5EF4-FFF2-40B4-BE49-F238E27FC236}">
                      <a16:creationId xmlns:a16="http://schemas.microsoft.com/office/drawing/2014/main" id="{CBF05B25-073A-4EE7-B8B4-ED8D5B4B905D}"/>
                    </a:ext>
                  </a:extLst>
                </p:cNvPr>
                <p:cNvPicPr/>
                <p:nvPr/>
              </p:nvPicPr>
              <p:blipFill>
                <a:blip r:embed="rId344"/>
                <a:stretch>
                  <a:fillRect/>
                </a:stretch>
              </p:blipFill>
              <p:spPr>
                <a:xfrm>
                  <a:off x="6439832" y="6072120"/>
                  <a:ext cx="1584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59" name="Ink 258">
                  <a:extLst>
                    <a:ext uri="{FF2B5EF4-FFF2-40B4-BE49-F238E27FC236}">
                      <a16:creationId xmlns:a16="http://schemas.microsoft.com/office/drawing/2014/main" id="{1FAC2211-149D-4808-BFA9-1EC5978398B8}"/>
                    </a:ext>
                  </a:extLst>
                </p14:cNvPr>
                <p14:cNvContentPartPr/>
                <p14:nvPr/>
              </p14:nvContentPartPr>
              <p14:xfrm>
                <a:off x="6629192" y="5941800"/>
                <a:ext cx="197280" cy="171360"/>
              </p14:xfrm>
            </p:contentPart>
          </mc:Choice>
          <mc:Fallback xmlns="">
            <p:pic>
              <p:nvPicPr>
                <p:cNvPr id="259" name="Ink 258">
                  <a:extLst>
                    <a:ext uri="{FF2B5EF4-FFF2-40B4-BE49-F238E27FC236}">
                      <a16:creationId xmlns:a16="http://schemas.microsoft.com/office/drawing/2014/main" id="{1FAC2211-149D-4808-BFA9-1EC5978398B8}"/>
                    </a:ext>
                  </a:extLst>
                </p:cNvPr>
                <p:cNvPicPr/>
                <p:nvPr/>
              </p:nvPicPr>
              <p:blipFill>
                <a:blip r:embed="rId346"/>
                <a:stretch>
                  <a:fillRect/>
                </a:stretch>
              </p:blipFill>
              <p:spPr>
                <a:xfrm>
                  <a:off x="6620552" y="5932800"/>
                  <a:ext cx="214920" cy="189000"/>
                </a:xfrm>
                <a:prstGeom prst="rect">
                  <a:avLst/>
                </a:prstGeom>
              </p:spPr>
            </p:pic>
          </mc:Fallback>
        </mc:AlternateContent>
      </p:grpSp>
      <p:grpSp>
        <p:nvGrpSpPr>
          <p:cNvPr id="273" name="Group 272">
            <a:extLst>
              <a:ext uri="{FF2B5EF4-FFF2-40B4-BE49-F238E27FC236}">
                <a16:creationId xmlns:a16="http://schemas.microsoft.com/office/drawing/2014/main" id="{188EBAAC-D31B-4796-A63B-F3B7753E587C}"/>
              </a:ext>
            </a:extLst>
          </p:cNvPr>
          <p:cNvGrpSpPr/>
          <p:nvPr/>
        </p:nvGrpSpPr>
        <p:grpSpPr>
          <a:xfrm>
            <a:off x="7278764" y="5197225"/>
            <a:ext cx="383040" cy="133560"/>
            <a:chOff x="7278764" y="5197225"/>
            <a:chExt cx="383040" cy="133560"/>
          </a:xfrm>
        </p:grpSpPr>
        <mc:AlternateContent xmlns:mc="http://schemas.openxmlformats.org/markup-compatibility/2006" xmlns:p14="http://schemas.microsoft.com/office/powerpoint/2010/main">
          <mc:Choice Requires="p14">
            <p:contentPart p14:bwMode="auto" r:id="rId347">
              <p14:nvContentPartPr>
                <p14:cNvPr id="267" name="Ink 266">
                  <a:extLst>
                    <a:ext uri="{FF2B5EF4-FFF2-40B4-BE49-F238E27FC236}">
                      <a16:creationId xmlns:a16="http://schemas.microsoft.com/office/drawing/2014/main" id="{66CC46AE-11D8-4A5A-808C-B8C8D7C4A91C}"/>
                    </a:ext>
                  </a:extLst>
                </p14:cNvPr>
                <p14:cNvContentPartPr/>
                <p14:nvPr/>
              </p14:nvContentPartPr>
              <p14:xfrm>
                <a:off x="7314764" y="5209465"/>
                <a:ext cx="12600" cy="70200"/>
              </p14:xfrm>
            </p:contentPart>
          </mc:Choice>
          <mc:Fallback xmlns="">
            <p:pic>
              <p:nvPicPr>
                <p:cNvPr id="267" name="Ink 266">
                  <a:extLst>
                    <a:ext uri="{FF2B5EF4-FFF2-40B4-BE49-F238E27FC236}">
                      <a16:creationId xmlns:a16="http://schemas.microsoft.com/office/drawing/2014/main" id="{66CC46AE-11D8-4A5A-808C-B8C8D7C4A91C}"/>
                    </a:ext>
                  </a:extLst>
                </p:cNvPr>
                <p:cNvPicPr/>
                <p:nvPr/>
              </p:nvPicPr>
              <p:blipFill>
                <a:blip r:embed="rId348"/>
                <a:stretch>
                  <a:fillRect/>
                </a:stretch>
              </p:blipFill>
              <p:spPr>
                <a:xfrm>
                  <a:off x="7306124" y="5200465"/>
                  <a:ext cx="302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68" name="Ink 267">
                  <a:extLst>
                    <a:ext uri="{FF2B5EF4-FFF2-40B4-BE49-F238E27FC236}">
                      <a16:creationId xmlns:a16="http://schemas.microsoft.com/office/drawing/2014/main" id="{05607FE1-5C0F-4483-B8CB-A9E3A787E009}"/>
                    </a:ext>
                  </a:extLst>
                </p14:cNvPr>
                <p14:cNvContentPartPr/>
                <p14:nvPr/>
              </p14:nvContentPartPr>
              <p14:xfrm>
                <a:off x="7278764" y="5233585"/>
                <a:ext cx="82080" cy="360"/>
              </p14:xfrm>
            </p:contentPart>
          </mc:Choice>
          <mc:Fallback xmlns="">
            <p:pic>
              <p:nvPicPr>
                <p:cNvPr id="268" name="Ink 267">
                  <a:extLst>
                    <a:ext uri="{FF2B5EF4-FFF2-40B4-BE49-F238E27FC236}">
                      <a16:creationId xmlns:a16="http://schemas.microsoft.com/office/drawing/2014/main" id="{05607FE1-5C0F-4483-B8CB-A9E3A787E009}"/>
                    </a:ext>
                  </a:extLst>
                </p:cNvPr>
                <p:cNvPicPr/>
                <p:nvPr/>
              </p:nvPicPr>
              <p:blipFill>
                <a:blip r:embed="rId350"/>
                <a:stretch>
                  <a:fillRect/>
                </a:stretch>
              </p:blipFill>
              <p:spPr>
                <a:xfrm>
                  <a:off x="7269764" y="5224585"/>
                  <a:ext cx="99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69" name="Ink 268">
                  <a:extLst>
                    <a:ext uri="{FF2B5EF4-FFF2-40B4-BE49-F238E27FC236}">
                      <a16:creationId xmlns:a16="http://schemas.microsoft.com/office/drawing/2014/main" id="{DABED630-9DBB-460D-BA03-EFE8A66DE756}"/>
                    </a:ext>
                  </a:extLst>
                </p14:cNvPr>
                <p14:cNvContentPartPr/>
                <p14:nvPr/>
              </p14:nvContentPartPr>
              <p14:xfrm>
                <a:off x="7377404" y="5206945"/>
                <a:ext cx="63720" cy="86040"/>
              </p14:xfrm>
            </p:contentPart>
          </mc:Choice>
          <mc:Fallback xmlns="">
            <p:pic>
              <p:nvPicPr>
                <p:cNvPr id="269" name="Ink 268">
                  <a:extLst>
                    <a:ext uri="{FF2B5EF4-FFF2-40B4-BE49-F238E27FC236}">
                      <a16:creationId xmlns:a16="http://schemas.microsoft.com/office/drawing/2014/main" id="{DABED630-9DBB-460D-BA03-EFE8A66DE756}"/>
                    </a:ext>
                  </a:extLst>
                </p:cNvPr>
                <p:cNvPicPr/>
                <p:nvPr/>
              </p:nvPicPr>
              <p:blipFill>
                <a:blip r:embed="rId352"/>
                <a:stretch>
                  <a:fillRect/>
                </a:stretch>
              </p:blipFill>
              <p:spPr>
                <a:xfrm>
                  <a:off x="7368404" y="5197945"/>
                  <a:ext cx="813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70" name="Ink 269">
                  <a:extLst>
                    <a:ext uri="{FF2B5EF4-FFF2-40B4-BE49-F238E27FC236}">
                      <a16:creationId xmlns:a16="http://schemas.microsoft.com/office/drawing/2014/main" id="{97257A03-F114-4551-9100-56BA69040453}"/>
                    </a:ext>
                  </a:extLst>
                </p14:cNvPr>
                <p14:cNvContentPartPr/>
                <p14:nvPr/>
              </p14:nvContentPartPr>
              <p14:xfrm>
                <a:off x="7495124" y="5257705"/>
                <a:ext cx="360" cy="32760"/>
              </p14:xfrm>
            </p:contentPart>
          </mc:Choice>
          <mc:Fallback xmlns="">
            <p:pic>
              <p:nvPicPr>
                <p:cNvPr id="270" name="Ink 269">
                  <a:extLst>
                    <a:ext uri="{FF2B5EF4-FFF2-40B4-BE49-F238E27FC236}">
                      <a16:creationId xmlns:a16="http://schemas.microsoft.com/office/drawing/2014/main" id="{97257A03-F114-4551-9100-56BA69040453}"/>
                    </a:ext>
                  </a:extLst>
                </p:cNvPr>
                <p:cNvPicPr/>
                <p:nvPr/>
              </p:nvPicPr>
              <p:blipFill>
                <a:blip r:embed="rId354"/>
                <a:stretch>
                  <a:fillRect/>
                </a:stretch>
              </p:blipFill>
              <p:spPr>
                <a:xfrm>
                  <a:off x="7486484" y="5248705"/>
                  <a:ext cx="180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71" name="Ink 270">
                  <a:extLst>
                    <a:ext uri="{FF2B5EF4-FFF2-40B4-BE49-F238E27FC236}">
                      <a16:creationId xmlns:a16="http://schemas.microsoft.com/office/drawing/2014/main" id="{3FD70BB6-5605-4AF6-A797-F27ABE075911}"/>
                    </a:ext>
                  </a:extLst>
                </p14:cNvPr>
                <p14:cNvContentPartPr/>
                <p14:nvPr/>
              </p14:nvContentPartPr>
              <p14:xfrm>
                <a:off x="7532924" y="5197225"/>
                <a:ext cx="35280" cy="133560"/>
              </p14:xfrm>
            </p:contentPart>
          </mc:Choice>
          <mc:Fallback xmlns="">
            <p:pic>
              <p:nvPicPr>
                <p:cNvPr id="271" name="Ink 270">
                  <a:extLst>
                    <a:ext uri="{FF2B5EF4-FFF2-40B4-BE49-F238E27FC236}">
                      <a16:creationId xmlns:a16="http://schemas.microsoft.com/office/drawing/2014/main" id="{3FD70BB6-5605-4AF6-A797-F27ABE075911}"/>
                    </a:ext>
                  </a:extLst>
                </p:cNvPr>
                <p:cNvPicPr/>
                <p:nvPr/>
              </p:nvPicPr>
              <p:blipFill>
                <a:blip r:embed="rId356"/>
                <a:stretch>
                  <a:fillRect/>
                </a:stretch>
              </p:blipFill>
              <p:spPr>
                <a:xfrm>
                  <a:off x="7523924" y="5188225"/>
                  <a:ext cx="52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72" name="Ink 271">
                  <a:extLst>
                    <a:ext uri="{FF2B5EF4-FFF2-40B4-BE49-F238E27FC236}">
                      <a16:creationId xmlns:a16="http://schemas.microsoft.com/office/drawing/2014/main" id="{3C945FFF-C17F-435C-8214-EC5B7E1B9FC6}"/>
                    </a:ext>
                  </a:extLst>
                </p14:cNvPr>
                <p14:cNvContentPartPr/>
                <p14:nvPr/>
              </p14:nvContentPartPr>
              <p14:xfrm>
                <a:off x="7533284" y="5208745"/>
                <a:ext cx="128520" cy="12600"/>
              </p14:xfrm>
            </p:contentPart>
          </mc:Choice>
          <mc:Fallback xmlns="">
            <p:pic>
              <p:nvPicPr>
                <p:cNvPr id="272" name="Ink 271">
                  <a:extLst>
                    <a:ext uri="{FF2B5EF4-FFF2-40B4-BE49-F238E27FC236}">
                      <a16:creationId xmlns:a16="http://schemas.microsoft.com/office/drawing/2014/main" id="{3C945FFF-C17F-435C-8214-EC5B7E1B9FC6}"/>
                    </a:ext>
                  </a:extLst>
                </p:cNvPr>
                <p:cNvPicPr/>
                <p:nvPr/>
              </p:nvPicPr>
              <p:blipFill>
                <a:blip r:embed="rId358"/>
                <a:stretch>
                  <a:fillRect/>
                </a:stretch>
              </p:blipFill>
              <p:spPr>
                <a:xfrm>
                  <a:off x="7524644" y="5200105"/>
                  <a:ext cx="146160" cy="30240"/>
                </a:xfrm>
                <a:prstGeom prst="rect">
                  <a:avLst/>
                </a:prstGeom>
              </p:spPr>
            </p:pic>
          </mc:Fallback>
        </mc:AlternateContent>
      </p:grpSp>
    </p:spTree>
    <p:extLst>
      <p:ext uri="{BB962C8B-B14F-4D97-AF65-F5344CB8AC3E}">
        <p14:creationId xmlns:p14="http://schemas.microsoft.com/office/powerpoint/2010/main" val="196973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F8E277-FEC1-4F88-9828-41D1BC01CBA4}"/>
              </a:ext>
            </a:extLst>
          </p:cNvPr>
          <p:cNvSpPr>
            <a:spLocks noGrp="1"/>
          </p:cNvSpPr>
          <p:nvPr>
            <p:ph type="body" sz="quarter" idx="10"/>
          </p:nvPr>
        </p:nvSpPr>
        <p:spPr/>
        <p:txBody>
          <a:bodyPr/>
          <a:lstStyle/>
          <a:p>
            <a:r>
              <a:rPr lang="en-US" sz="2800" dirty="0"/>
              <a:t>Speculation on #2 momentum using geometric Brownian motion</a:t>
            </a:r>
          </a:p>
        </p:txBody>
      </p:sp>
      <p:pic>
        <p:nvPicPr>
          <p:cNvPr id="4" name="Picture 3">
            <a:extLst>
              <a:ext uri="{FF2B5EF4-FFF2-40B4-BE49-F238E27FC236}">
                <a16:creationId xmlns:a16="http://schemas.microsoft.com/office/drawing/2014/main" id="{511E6926-1644-4624-90A8-13DC2560BA9E}"/>
              </a:ext>
            </a:extLst>
          </p:cNvPr>
          <p:cNvPicPr>
            <a:picLocks noChangeAspect="1"/>
          </p:cNvPicPr>
          <p:nvPr/>
        </p:nvPicPr>
        <p:blipFill>
          <a:blip r:embed="rId2"/>
          <a:stretch>
            <a:fillRect/>
          </a:stretch>
        </p:blipFill>
        <p:spPr>
          <a:xfrm>
            <a:off x="1261387" y="1360902"/>
            <a:ext cx="9669224" cy="2553056"/>
          </a:xfrm>
          <a:prstGeom prst="rect">
            <a:avLst/>
          </a:prstGeom>
        </p:spPr>
      </p:pic>
      <p:pic>
        <p:nvPicPr>
          <p:cNvPr id="5" name="Picture 4">
            <a:extLst>
              <a:ext uri="{FF2B5EF4-FFF2-40B4-BE49-F238E27FC236}">
                <a16:creationId xmlns:a16="http://schemas.microsoft.com/office/drawing/2014/main" id="{FE82DC1F-407C-4684-AF7E-20610BC3DD0F}"/>
              </a:ext>
            </a:extLst>
          </p:cNvPr>
          <p:cNvPicPr>
            <a:picLocks noChangeAspect="1"/>
          </p:cNvPicPr>
          <p:nvPr/>
        </p:nvPicPr>
        <p:blipFill>
          <a:blip r:embed="rId3"/>
          <a:stretch>
            <a:fillRect/>
          </a:stretch>
        </p:blipFill>
        <p:spPr>
          <a:xfrm>
            <a:off x="805218" y="3913958"/>
            <a:ext cx="10604310" cy="2781688"/>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D36E044-5646-426C-AEF8-B8576296429E}"/>
                  </a:ext>
                </a:extLst>
              </p14:cNvPr>
              <p14:cNvContentPartPr/>
              <p14:nvPr/>
            </p14:nvContentPartPr>
            <p14:xfrm>
              <a:off x="10596127" y="5676969"/>
              <a:ext cx="255600" cy="571680"/>
            </p14:xfrm>
          </p:contentPart>
        </mc:Choice>
        <mc:Fallback xmlns="">
          <p:pic>
            <p:nvPicPr>
              <p:cNvPr id="7" name="Ink 6">
                <a:extLst>
                  <a:ext uri="{FF2B5EF4-FFF2-40B4-BE49-F238E27FC236}">
                    <a16:creationId xmlns:a16="http://schemas.microsoft.com/office/drawing/2014/main" id="{3D36E044-5646-426C-AEF8-B8576296429E}"/>
                  </a:ext>
                </a:extLst>
              </p:cNvPr>
              <p:cNvPicPr/>
              <p:nvPr/>
            </p:nvPicPr>
            <p:blipFill>
              <a:blip r:embed="rId5"/>
              <a:stretch>
                <a:fillRect/>
              </a:stretch>
            </p:blipFill>
            <p:spPr>
              <a:xfrm>
                <a:off x="10587487" y="5667969"/>
                <a:ext cx="27324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13E37DD-38EA-4A65-95B9-A8C05A29E92C}"/>
                  </a:ext>
                </a:extLst>
              </p14:cNvPr>
              <p14:cNvContentPartPr/>
              <p14:nvPr/>
            </p14:nvContentPartPr>
            <p14:xfrm>
              <a:off x="10836607" y="5559969"/>
              <a:ext cx="100440" cy="226800"/>
            </p14:xfrm>
          </p:contentPart>
        </mc:Choice>
        <mc:Fallback xmlns="">
          <p:pic>
            <p:nvPicPr>
              <p:cNvPr id="8" name="Ink 7">
                <a:extLst>
                  <a:ext uri="{FF2B5EF4-FFF2-40B4-BE49-F238E27FC236}">
                    <a16:creationId xmlns:a16="http://schemas.microsoft.com/office/drawing/2014/main" id="{C13E37DD-38EA-4A65-95B9-A8C05A29E92C}"/>
                  </a:ext>
                </a:extLst>
              </p:cNvPr>
              <p:cNvPicPr/>
              <p:nvPr/>
            </p:nvPicPr>
            <p:blipFill>
              <a:blip r:embed="rId7"/>
              <a:stretch>
                <a:fillRect/>
              </a:stretch>
            </p:blipFill>
            <p:spPr>
              <a:xfrm>
                <a:off x="10827967" y="5550969"/>
                <a:ext cx="118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CF5B388-A570-4246-A0DD-182F438949CA}"/>
                  </a:ext>
                </a:extLst>
              </p14:cNvPr>
              <p14:cNvContentPartPr/>
              <p14:nvPr/>
            </p14:nvContentPartPr>
            <p14:xfrm>
              <a:off x="10898167" y="5493729"/>
              <a:ext cx="106200" cy="150840"/>
            </p14:xfrm>
          </p:contentPart>
        </mc:Choice>
        <mc:Fallback xmlns="">
          <p:pic>
            <p:nvPicPr>
              <p:cNvPr id="9" name="Ink 8">
                <a:extLst>
                  <a:ext uri="{FF2B5EF4-FFF2-40B4-BE49-F238E27FC236}">
                    <a16:creationId xmlns:a16="http://schemas.microsoft.com/office/drawing/2014/main" id="{5CF5B388-A570-4246-A0DD-182F438949CA}"/>
                  </a:ext>
                </a:extLst>
              </p:cNvPr>
              <p:cNvPicPr/>
              <p:nvPr/>
            </p:nvPicPr>
            <p:blipFill>
              <a:blip r:embed="rId9"/>
              <a:stretch>
                <a:fillRect/>
              </a:stretch>
            </p:blipFill>
            <p:spPr>
              <a:xfrm>
                <a:off x="10889167" y="5484729"/>
                <a:ext cx="123840" cy="168480"/>
              </a:xfrm>
              <a:prstGeom prst="rect">
                <a:avLst/>
              </a:prstGeom>
            </p:spPr>
          </p:pic>
        </mc:Fallback>
      </mc:AlternateContent>
      <p:grpSp>
        <p:nvGrpSpPr>
          <p:cNvPr id="62" name="Group 61">
            <a:extLst>
              <a:ext uri="{FF2B5EF4-FFF2-40B4-BE49-F238E27FC236}">
                <a16:creationId xmlns:a16="http://schemas.microsoft.com/office/drawing/2014/main" id="{A42BACD8-D6DC-45DD-9FA1-1C911270FD9F}"/>
              </a:ext>
            </a:extLst>
          </p:cNvPr>
          <p:cNvGrpSpPr/>
          <p:nvPr/>
        </p:nvGrpSpPr>
        <p:grpSpPr>
          <a:xfrm>
            <a:off x="10797007" y="4965609"/>
            <a:ext cx="1160280" cy="472320"/>
            <a:chOff x="10797007" y="4965609"/>
            <a:chExt cx="1160280" cy="472320"/>
          </a:xfrm>
        </p:grpSpPr>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8D769D21-9608-4EB5-A81C-513A28E58918}"/>
                    </a:ext>
                  </a:extLst>
                </p14:cNvPr>
                <p14:cNvContentPartPr/>
                <p14:nvPr/>
              </p14:nvContentPartPr>
              <p14:xfrm>
                <a:off x="10822207" y="4971729"/>
                <a:ext cx="78840" cy="206640"/>
              </p14:xfrm>
            </p:contentPart>
          </mc:Choice>
          <mc:Fallback xmlns="">
            <p:pic>
              <p:nvPicPr>
                <p:cNvPr id="40" name="Ink 39">
                  <a:extLst>
                    <a:ext uri="{FF2B5EF4-FFF2-40B4-BE49-F238E27FC236}">
                      <a16:creationId xmlns:a16="http://schemas.microsoft.com/office/drawing/2014/main" id="{8D769D21-9608-4EB5-A81C-513A28E58918}"/>
                    </a:ext>
                  </a:extLst>
                </p:cNvPr>
                <p:cNvPicPr/>
                <p:nvPr/>
              </p:nvPicPr>
              <p:blipFill>
                <a:blip r:embed="rId11"/>
                <a:stretch>
                  <a:fillRect/>
                </a:stretch>
              </p:blipFill>
              <p:spPr>
                <a:xfrm>
                  <a:off x="10813567" y="4963089"/>
                  <a:ext cx="96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a:extLst>
                    <a:ext uri="{FF2B5EF4-FFF2-40B4-BE49-F238E27FC236}">
                      <a16:creationId xmlns:a16="http://schemas.microsoft.com/office/drawing/2014/main" id="{91B74498-45AD-4A3C-9CF3-7505A513889B}"/>
                    </a:ext>
                  </a:extLst>
                </p14:cNvPr>
                <p14:cNvContentPartPr/>
                <p14:nvPr/>
              </p14:nvContentPartPr>
              <p14:xfrm>
                <a:off x="10959007" y="5063169"/>
                <a:ext cx="13680" cy="96840"/>
              </p14:xfrm>
            </p:contentPart>
          </mc:Choice>
          <mc:Fallback xmlns="">
            <p:pic>
              <p:nvPicPr>
                <p:cNvPr id="41" name="Ink 40">
                  <a:extLst>
                    <a:ext uri="{FF2B5EF4-FFF2-40B4-BE49-F238E27FC236}">
                      <a16:creationId xmlns:a16="http://schemas.microsoft.com/office/drawing/2014/main" id="{91B74498-45AD-4A3C-9CF3-7505A513889B}"/>
                    </a:ext>
                  </a:extLst>
                </p:cNvPr>
                <p:cNvPicPr/>
                <p:nvPr/>
              </p:nvPicPr>
              <p:blipFill>
                <a:blip r:embed="rId13"/>
                <a:stretch>
                  <a:fillRect/>
                </a:stretch>
              </p:blipFill>
              <p:spPr>
                <a:xfrm>
                  <a:off x="10950007" y="5054169"/>
                  <a:ext cx="313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Ink 41">
                  <a:extLst>
                    <a:ext uri="{FF2B5EF4-FFF2-40B4-BE49-F238E27FC236}">
                      <a16:creationId xmlns:a16="http://schemas.microsoft.com/office/drawing/2014/main" id="{E5B272FA-57CA-4E39-82F6-7C036C1C9DBB}"/>
                    </a:ext>
                  </a:extLst>
                </p14:cNvPr>
                <p14:cNvContentPartPr/>
                <p14:nvPr/>
              </p14:nvContentPartPr>
              <p14:xfrm>
                <a:off x="10972327" y="5030049"/>
                <a:ext cx="5760" cy="19440"/>
              </p14:xfrm>
            </p:contentPart>
          </mc:Choice>
          <mc:Fallback xmlns="">
            <p:pic>
              <p:nvPicPr>
                <p:cNvPr id="42" name="Ink 41">
                  <a:extLst>
                    <a:ext uri="{FF2B5EF4-FFF2-40B4-BE49-F238E27FC236}">
                      <a16:creationId xmlns:a16="http://schemas.microsoft.com/office/drawing/2014/main" id="{E5B272FA-57CA-4E39-82F6-7C036C1C9DBB}"/>
                    </a:ext>
                  </a:extLst>
                </p:cNvPr>
                <p:cNvPicPr/>
                <p:nvPr/>
              </p:nvPicPr>
              <p:blipFill>
                <a:blip r:embed="rId15"/>
                <a:stretch>
                  <a:fillRect/>
                </a:stretch>
              </p:blipFill>
              <p:spPr>
                <a:xfrm>
                  <a:off x="10963687" y="5021049"/>
                  <a:ext cx="23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a:extLst>
                    <a:ext uri="{FF2B5EF4-FFF2-40B4-BE49-F238E27FC236}">
                      <a16:creationId xmlns:a16="http://schemas.microsoft.com/office/drawing/2014/main" id="{AFC49E9C-477C-4E17-91A8-4102BA81DA7B}"/>
                    </a:ext>
                  </a:extLst>
                </p14:cNvPr>
                <p14:cNvContentPartPr/>
                <p14:nvPr/>
              </p14:nvContentPartPr>
              <p14:xfrm>
                <a:off x="11013727" y="4994409"/>
                <a:ext cx="81720" cy="179640"/>
              </p14:xfrm>
            </p:contentPart>
          </mc:Choice>
          <mc:Fallback xmlns="">
            <p:pic>
              <p:nvPicPr>
                <p:cNvPr id="43" name="Ink 42">
                  <a:extLst>
                    <a:ext uri="{FF2B5EF4-FFF2-40B4-BE49-F238E27FC236}">
                      <a16:creationId xmlns:a16="http://schemas.microsoft.com/office/drawing/2014/main" id="{AFC49E9C-477C-4E17-91A8-4102BA81DA7B}"/>
                    </a:ext>
                  </a:extLst>
                </p:cNvPr>
                <p:cNvPicPr/>
                <p:nvPr/>
              </p:nvPicPr>
              <p:blipFill>
                <a:blip r:embed="rId17"/>
                <a:stretch>
                  <a:fillRect/>
                </a:stretch>
              </p:blipFill>
              <p:spPr>
                <a:xfrm>
                  <a:off x="11004727" y="4985769"/>
                  <a:ext cx="993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a16="http://schemas.microsoft.com/office/drawing/2014/main" id="{642DF44D-1887-4CE3-AEDB-FD3028FDCB2F}"/>
                    </a:ext>
                  </a:extLst>
                </p14:cNvPr>
                <p14:cNvContentPartPr/>
                <p14:nvPr/>
              </p14:nvContentPartPr>
              <p14:xfrm>
                <a:off x="11136487" y="4967769"/>
                <a:ext cx="102960" cy="210960"/>
              </p14:xfrm>
            </p:contentPart>
          </mc:Choice>
          <mc:Fallback xmlns="">
            <p:pic>
              <p:nvPicPr>
                <p:cNvPr id="44" name="Ink 43">
                  <a:extLst>
                    <a:ext uri="{FF2B5EF4-FFF2-40B4-BE49-F238E27FC236}">
                      <a16:creationId xmlns:a16="http://schemas.microsoft.com/office/drawing/2014/main" id="{642DF44D-1887-4CE3-AEDB-FD3028FDCB2F}"/>
                    </a:ext>
                  </a:extLst>
                </p:cNvPr>
                <p:cNvPicPr/>
                <p:nvPr/>
              </p:nvPicPr>
              <p:blipFill>
                <a:blip r:embed="rId19"/>
                <a:stretch>
                  <a:fillRect/>
                </a:stretch>
              </p:blipFill>
              <p:spPr>
                <a:xfrm>
                  <a:off x="11127487" y="4958769"/>
                  <a:ext cx="120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a16="http://schemas.microsoft.com/office/drawing/2014/main" id="{2A988CFE-FB0C-4CFD-859B-B262A9B1C604}"/>
                    </a:ext>
                  </a:extLst>
                </p14:cNvPr>
                <p14:cNvContentPartPr/>
                <p14:nvPr/>
              </p14:nvContentPartPr>
              <p14:xfrm>
                <a:off x="11288767" y="5018889"/>
                <a:ext cx="96480" cy="87120"/>
              </p14:xfrm>
            </p:contentPart>
          </mc:Choice>
          <mc:Fallback xmlns="">
            <p:pic>
              <p:nvPicPr>
                <p:cNvPr id="45" name="Ink 44">
                  <a:extLst>
                    <a:ext uri="{FF2B5EF4-FFF2-40B4-BE49-F238E27FC236}">
                      <a16:creationId xmlns:a16="http://schemas.microsoft.com/office/drawing/2014/main" id="{2A988CFE-FB0C-4CFD-859B-B262A9B1C604}"/>
                    </a:ext>
                  </a:extLst>
                </p:cNvPr>
                <p:cNvPicPr/>
                <p:nvPr/>
              </p:nvPicPr>
              <p:blipFill>
                <a:blip r:embed="rId21"/>
                <a:stretch>
                  <a:fillRect/>
                </a:stretch>
              </p:blipFill>
              <p:spPr>
                <a:xfrm>
                  <a:off x="11280127" y="5009889"/>
                  <a:ext cx="1141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Ink 45">
                  <a:extLst>
                    <a:ext uri="{FF2B5EF4-FFF2-40B4-BE49-F238E27FC236}">
                      <a16:creationId xmlns:a16="http://schemas.microsoft.com/office/drawing/2014/main" id="{3E8C0E84-FFDF-40FD-877A-5406A4543C08}"/>
                    </a:ext>
                  </a:extLst>
                </p14:cNvPr>
                <p14:cNvContentPartPr/>
                <p14:nvPr/>
              </p14:nvContentPartPr>
              <p14:xfrm>
                <a:off x="11293087" y="4994409"/>
                <a:ext cx="89280" cy="86040"/>
              </p14:xfrm>
            </p:contentPart>
          </mc:Choice>
          <mc:Fallback xmlns="">
            <p:pic>
              <p:nvPicPr>
                <p:cNvPr id="46" name="Ink 45">
                  <a:extLst>
                    <a:ext uri="{FF2B5EF4-FFF2-40B4-BE49-F238E27FC236}">
                      <a16:creationId xmlns:a16="http://schemas.microsoft.com/office/drawing/2014/main" id="{3E8C0E84-FFDF-40FD-877A-5406A4543C08}"/>
                    </a:ext>
                  </a:extLst>
                </p:cNvPr>
                <p:cNvPicPr/>
                <p:nvPr/>
              </p:nvPicPr>
              <p:blipFill>
                <a:blip r:embed="rId23"/>
                <a:stretch>
                  <a:fillRect/>
                </a:stretch>
              </p:blipFill>
              <p:spPr>
                <a:xfrm>
                  <a:off x="11284087" y="4985769"/>
                  <a:ext cx="106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7" name="Ink 46">
                  <a:extLst>
                    <a:ext uri="{FF2B5EF4-FFF2-40B4-BE49-F238E27FC236}">
                      <a16:creationId xmlns:a16="http://schemas.microsoft.com/office/drawing/2014/main" id="{DFB1E5F0-6D41-421F-9A74-66688A926C4E}"/>
                    </a:ext>
                  </a:extLst>
                </p14:cNvPr>
                <p14:cNvContentPartPr/>
                <p14:nvPr/>
              </p14:nvContentPartPr>
              <p14:xfrm>
                <a:off x="11389927" y="4967409"/>
                <a:ext cx="83880" cy="124920"/>
              </p14:xfrm>
            </p:contentPart>
          </mc:Choice>
          <mc:Fallback xmlns="">
            <p:pic>
              <p:nvPicPr>
                <p:cNvPr id="47" name="Ink 46">
                  <a:extLst>
                    <a:ext uri="{FF2B5EF4-FFF2-40B4-BE49-F238E27FC236}">
                      <a16:creationId xmlns:a16="http://schemas.microsoft.com/office/drawing/2014/main" id="{DFB1E5F0-6D41-421F-9A74-66688A926C4E}"/>
                    </a:ext>
                  </a:extLst>
                </p:cNvPr>
                <p:cNvPicPr/>
                <p:nvPr/>
              </p:nvPicPr>
              <p:blipFill>
                <a:blip r:embed="rId25"/>
                <a:stretch>
                  <a:fillRect/>
                </a:stretch>
              </p:blipFill>
              <p:spPr>
                <a:xfrm>
                  <a:off x="11380927" y="4958409"/>
                  <a:ext cx="101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8" name="Ink 47">
                  <a:extLst>
                    <a:ext uri="{FF2B5EF4-FFF2-40B4-BE49-F238E27FC236}">
                      <a16:creationId xmlns:a16="http://schemas.microsoft.com/office/drawing/2014/main" id="{B6C00BBC-F2BD-42C0-8343-BAF2599E53CF}"/>
                    </a:ext>
                  </a:extLst>
                </p14:cNvPr>
                <p14:cNvContentPartPr/>
                <p14:nvPr/>
              </p14:nvContentPartPr>
              <p14:xfrm>
                <a:off x="11578207" y="4965609"/>
                <a:ext cx="143640" cy="138600"/>
              </p14:xfrm>
            </p:contentPart>
          </mc:Choice>
          <mc:Fallback xmlns="">
            <p:pic>
              <p:nvPicPr>
                <p:cNvPr id="48" name="Ink 47">
                  <a:extLst>
                    <a:ext uri="{FF2B5EF4-FFF2-40B4-BE49-F238E27FC236}">
                      <a16:creationId xmlns:a16="http://schemas.microsoft.com/office/drawing/2014/main" id="{B6C00BBC-F2BD-42C0-8343-BAF2599E53CF}"/>
                    </a:ext>
                  </a:extLst>
                </p:cNvPr>
                <p:cNvPicPr/>
                <p:nvPr/>
              </p:nvPicPr>
              <p:blipFill>
                <a:blip r:embed="rId27"/>
                <a:stretch>
                  <a:fillRect/>
                </a:stretch>
              </p:blipFill>
              <p:spPr>
                <a:xfrm>
                  <a:off x="11569567" y="4956969"/>
                  <a:ext cx="1612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Ink 48">
                  <a:extLst>
                    <a:ext uri="{FF2B5EF4-FFF2-40B4-BE49-F238E27FC236}">
                      <a16:creationId xmlns:a16="http://schemas.microsoft.com/office/drawing/2014/main" id="{90705C0D-E421-427E-B2E4-ECA04B929365}"/>
                    </a:ext>
                  </a:extLst>
                </p14:cNvPr>
                <p14:cNvContentPartPr/>
                <p14:nvPr/>
              </p14:nvContentPartPr>
              <p14:xfrm>
                <a:off x="11307847" y="4994409"/>
                <a:ext cx="33120" cy="65160"/>
              </p14:xfrm>
            </p:contentPart>
          </mc:Choice>
          <mc:Fallback xmlns="">
            <p:pic>
              <p:nvPicPr>
                <p:cNvPr id="49" name="Ink 48">
                  <a:extLst>
                    <a:ext uri="{FF2B5EF4-FFF2-40B4-BE49-F238E27FC236}">
                      <a16:creationId xmlns:a16="http://schemas.microsoft.com/office/drawing/2014/main" id="{90705C0D-E421-427E-B2E4-ECA04B929365}"/>
                    </a:ext>
                  </a:extLst>
                </p:cNvPr>
                <p:cNvPicPr/>
                <p:nvPr/>
              </p:nvPicPr>
              <p:blipFill>
                <a:blip r:embed="rId29"/>
                <a:stretch>
                  <a:fillRect/>
                </a:stretch>
              </p:blipFill>
              <p:spPr>
                <a:xfrm>
                  <a:off x="11298847" y="4985769"/>
                  <a:ext cx="507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Ink 50">
                  <a:extLst>
                    <a:ext uri="{FF2B5EF4-FFF2-40B4-BE49-F238E27FC236}">
                      <a16:creationId xmlns:a16="http://schemas.microsoft.com/office/drawing/2014/main" id="{0D0155C5-6E14-4A52-BB32-970923B71F5A}"/>
                    </a:ext>
                  </a:extLst>
                </p14:cNvPr>
                <p14:cNvContentPartPr/>
                <p14:nvPr/>
              </p14:nvContentPartPr>
              <p14:xfrm>
                <a:off x="10797007" y="5283849"/>
                <a:ext cx="55440" cy="137160"/>
              </p14:xfrm>
            </p:contentPart>
          </mc:Choice>
          <mc:Fallback xmlns="">
            <p:pic>
              <p:nvPicPr>
                <p:cNvPr id="51" name="Ink 50">
                  <a:extLst>
                    <a:ext uri="{FF2B5EF4-FFF2-40B4-BE49-F238E27FC236}">
                      <a16:creationId xmlns:a16="http://schemas.microsoft.com/office/drawing/2014/main" id="{0D0155C5-6E14-4A52-BB32-970923B71F5A}"/>
                    </a:ext>
                  </a:extLst>
                </p:cNvPr>
                <p:cNvPicPr/>
                <p:nvPr/>
              </p:nvPicPr>
              <p:blipFill>
                <a:blip r:embed="rId31"/>
                <a:stretch>
                  <a:fillRect/>
                </a:stretch>
              </p:blipFill>
              <p:spPr>
                <a:xfrm>
                  <a:off x="10788367" y="5275209"/>
                  <a:ext cx="730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490B707C-AD14-4015-8EDE-8336B93B3FB3}"/>
                    </a:ext>
                  </a:extLst>
                </p14:cNvPr>
                <p14:cNvContentPartPr/>
                <p14:nvPr/>
              </p14:nvContentPartPr>
              <p14:xfrm>
                <a:off x="10907167" y="5222289"/>
                <a:ext cx="106560" cy="215640"/>
              </p14:xfrm>
            </p:contentPart>
          </mc:Choice>
          <mc:Fallback xmlns="">
            <p:pic>
              <p:nvPicPr>
                <p:cNvPr id="52" name="Ink 51">
                  <a:extLst>
                    <a:ext uri="{FF2B5EF4-FFF2-40B4-BE49-F238E27FC236}">
                      <a16:creationId xmlns:a16="http://schemas.microsoft.com/office/drawing/2014/main" id="{490B707C-AD14-4015-8EDE-8336B93B3FB3}"/>
                    </a:ext>
                  </a:extLst>
                </p:cNvPr>
                <p:cNvPicPr/>
                <p:nvPr/>
              </p:nvPicPr>
              <p:blipFill>
                <a:blip r:embed="rId33"/>
                <a:stretch>
                  <a:fillRect/>
                </a:stretch>
              </p:blipFill>
              <p:spPr>
                <a:xfrm>
                  <a:off x="10898527" y="5213649"/>
                  <a:ext cx="1242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B5EBF726-4DE8-48CA-93C1-06D228BC33F3}"/>
                    </a:ext>
                  </a:extLst>
                </p14:cNvPr>
                <p14:cNvContentPartPr/>
                <p14:nvPr/>
              </p14:nvContentPartPr>
              <p14:xfrm>
                <a:off x="11016967" y="5253969"/>
                <a:ext cx="68400" cy="80280"/>
              </p14:xfrm>
            </p:contentPart>
          </mc:Choice>
          <mc:Fallback xmlns="">
            <p:pic>
              <p:nvPicPr>
                <p:cNvPr id="53" name="Ink 52">
                  <a:extLst>
                    <a:ext uri="{FF2B5EF4-FFF2-40B4-BE49-F238E27FC236}">
                      <a16:creationId xmlns:a16="http://schemas.microsoft.com/office/drawing/2014/main" id="{B5EBF726-4DE8-48CA-93C1-06D228BC33F3}"/>
                    </a:ext>
                  </a:extLst>
                </p:cNvPr>
                <p:cNvPicPr/>
                <p:nvPr/>
              </p:nvPicPr>
              <p:blipFill>
                <a:blip r:embed="rId35"/>
                <a:stretch>
                  <a:fillRect/>
                </a:stretch>
              </p:blipFill>
              <p:spPr>
                <a:xfrm>
                  <a:off x="11008327" y="5244969"/>
                  <a:ext cx="860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Ink 53">
                  <a:extLst>
                    <a:ext uri="{FF2B5EF4-FFF2-40B4-BE49-F238E27FC236}">
                      <a16:creationId xmlns:a16="http://schemas.microsoft.com/office/drawing/2014/main" id="{0E2D91C6-73A1-4B16-BB75-7F4CE38DB527}"/>
                    </a:ext>
                  </a:extLst>
                </p14:cNvPr>
                <p14:cNvContentPartPr/>
                <p14:nvPr/>
              </p14:nvContentPartPr>
              <p14:xfrm>
                <a:off x="11033527" y="5253969"/>
                <a:ext cx="48600" cy="47520"/>
              </p14:xfrm>
            </p:contentPart>
          </mc:Choice>
          <mc:Fallback xmlns="">
            <p:pic>
              <p:nvPicPr>
                <p:cNvPr id="54" name="Ink 53">
                  <a:extLst>
                    <a:ext uri="{FF2B5EF4-FFF2-40B4-BE49-F238E27FC236}">
                      <a16:creationId xmlns:a16="http://schemas.microsoft.com/office/drawing/2014/main" id="{0E2D91C6-73A1-4B16-BB75-7F4CE38DB527}"/>
                    </a:ext>
                  </a:extLst>
                </p:cNvPr>
                <p:cNvPicPr/>
                <p:nvPr/>
              </p:nvPicPr>
              <p:blipFill>
                <a:blip r:embed="rId37"/>
                <a:stretch>
                  <a:fillRect/>
                </a:stretch>
              </p:blipFill>
              <p:spPr>
                <a:xfrm>
                  <a:off x="11024527" y="5244969"/>
                  <a:ext cx="66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Ink 54">
                  <a:extLst>
                    <a:ext uri="{FF2B5EF4-FFF2-40B4-BE49-F238E27FC236}">
                      <a16:creationId xmlns:a16="http://schemas.microsoft.com/office/drawing/2014/main" id="{910ECBA1-96CE-4B84-BA28-D0E2258784D6}"/>
                    </a:ext>
                  </a:extLst>
                </p14:cNvPr>
                <p14:cNvContentPartPr/>
                <p14:nvPr/>
              </p14:nvContentPartPr>
              <p14:xfrm>
                <a:off x="11110927" y="5267649"/>
                <a:ext cx="111240" cy="92160"/>
              </p14:xfrm>
            </p:contentPart>
          </mc:Choice>
          <mc:Fallback xmlns="">
            <p:pic>
              <p:nvPicPr>
                <p:cNvPr id="55" name="Ink 54">
                  <a:extLst>
                    <a:ext uri="{FF2B5EF4-FFF2-40B4-BE49-F238E27FC236}">
                      <a16:creationId xmlns:a16="http://schemas.microsoft.com/office/drawing/2014/main" id="{910ECBA1-96CE-4B84-BA28-D0E2258784D6}"/>
                    </a:ext>
                  </a:extLst>
                </p:cNvPr>
                <p:cNvPicPr/>
                <p:nvPr/>
              </p:nvPicPr>
              <p:blipFill>
                <a:blip r:embed="rId39"/>
                <a:stretch>
                  <a:fillRect/>
                </a:stretch>
              </p:blipFill>
              <p:spPr>
                <a:xfrm>
                  <a:off x="11102287" y="5259009"/>
                  <a:ext cx="1288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Ink 55">
                  <a:extLst>
                    <a:ext uri="{FF2B5EF4-FFF2-40B4-BE49-F238E27FC236}">
                      <a16:creationId xmlns:a16="http://schemas.microsoft.com/office/drawing/2014/main" id="{7F5887ED-7110-453E-8653-189D0B53E26F}"/>
                    </a:ext>
                  </a:extLst>
                </p14:cNvPr>
                <p14:cNvContentPartPr/>
                <p14:nvPr/>
              </p14:nvContentPartPr>
              <p14:xfrm>
                <a:off x="11226487" y="5226609"/>
                <a:ext cx="5760" cy="360"/>
              </p14:xfrm>
            </p:contentPart>
          </mc:Choice>
          <mc:Fallback xmlns="">
            <p:pic>
              <p:nvPicPr>
                <p:cNvPr id="56" name="Ink 55">
                  <a:extLst>
                    <a:ext uri="{FF2B5EF4-FFF2-40B4-BE49-F238E27FC236}">
                      <a16:creationId xmlns:a16="http://schemas.microsoft.com/office/drawing/2014/main" id="{7F5887ED-7110-453E-8653-189D0B53E26F}"/>
                    </a:ext>
                  </a:extLst>
                </p:cNvPr>
                <p:cNvPicPr/>
                <p:nvPr/>
              </p:nvPicPr>
              <p:blipFill>
                <a:blip r:embed="rId41"/>
                <a:stretch>
                  <a:fillRect/>
                </a:stretch>
              </p:blipFill>
              <p:spPr>
                <a:xfrm>
                  <a:off x="11217487" y="5217609"/>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7" name="Ink 56">
                  <a:extLst>
                    <a:ext uri="{FF2B5EF4-FFF2-40B4-BE49-F238E27FC236}">
                      <a16:creationId xmlns:a16="http://schemas.microsoft.com/office/drawing/2014/main" id="{E78FEE80-6761-45BE-951F-C4725C70D100}"/>
                    </a:ext>
                  </a:extLst>
                </p14:cNvPr>
                <p14:cNvContentPartPr/>
                <p14:nvPr/>
              </p14:nvContentPartPr>
              <p14:xfrm>
                <a:off x="11244487" y="5245329"/>
                <a:ext cx="119880" cy="74520"/>
              </p14:xfrm>
            </p:contentPart>
          </mc:Choice>
          <mc:Fallback xmlns="">
            <p:pic>
              <p:nvPicPr>
                <p:cNvPr id="57" name="Ink 56">
                  <a:extLst>
                    <a:ext uri="{FF2B5EF4-FFF2-40B4-BE49-F238E27FC236}">
                      <a16:creationId xmlns:a16="http://schemas.microsoft.com/office/drawing/2014/main" id="{E78FEE80-6761-45BE-951F-C4725C70D100}"/>
                    </a:ext>
                  </a:extLst>
                </p:cNvPr>
                <p:cNvPicPr/>
                <p:nvPr/>
              </p:nvPicPr>
              <p:blipFill>
                <a:blip r:embed="rId43"/>
                <a:stretch>
                  <a:fillRect/>
                </a:stretch>
              </p:blipFill>
              <p:spPr>
                <a:xfrm>
                  <a:off x="11235487" y="5236689"/>
                  <a:ext cx="137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8" name="Ink 57">
                  <a:extLst>
                    <a:ext uri="{FF2B5EF4-FFF2-40B4-BE49-F238E27FC236}">
                      <a16:creationId xmlns:a16="http://schemas.microsoft.com/office/drawing/2014/main" id="{C47B404A-2844-4420-97A1-275B667CFE55}"/>
                    </a:ext>
                  </a:extLst>
                </p14:cNvPr>
                <p14:cNvContentPartPr/>
                <p14:nvPr/>
              </p14:nvContentPartPr>
              <p14:xfrm>
                <a:off x="11408647" y="5155329"/>
                <a:ext cx="14400" cy="133560"/>
              </p14:xfrm>
            </p:contentPart>
          </mc:Choice>
          <mc:Fallback xmlns="">
            <p:pic>
              <p:nvPicPr>
                <p:cNvPr id="58" name="Ink 57">
                  <a:extLst>
                    <a:ext uri="{FF2B5EF4-FFF2-40B4-BE49-F238E27FC236}">
                      <a16:creationId xmlns:a16="http://schemas.microsoft.com/office/drawing/2014/main" id="{C47B404A-2844-4420-97A1-275B667CFE55}"/>
                    </a:ext>
                  </a:extLst>
                </p:cNvPr>
                <p:cNvPicPr/>
                <p:nvPr/>
              </p:nvPicPr>
              <p:blipFill>
                <a:blip r:embed="rId45"/>
                <a:stretch>
                  <a:fillRect/>
                </a:stretch>
              </p:blipFill>
              <p:spPr>
                <a:xfrm>
                  <a:off x="11400007" y="5146329"/>
                  <a:ext cx="320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7D7D80F1-CB82-48A0-9941-A270A0A70257}"/>
                    </a:ext>
                  </a:extLst>
                </p14:cNvPr>
                <p14:cNvContentPartPr/>
                <p14:nvPr/>
              </p14:nvContentPartPr>
              <p14:xfrm>
                <a:off x="11442487" y="5216169"/>
                <a:ext cx="157320" cy="99720"/>
              </p14:xfrm>
            </p:contentPart>
          </mc:Choice>
          <mc:Fallback xmlns="">
            <p:pic>
              <p:nvPicPr>
                <p:cNvPr id="59" name="Ink 58">
                  <a:extLst>
                    <a:ext uri="{FF2B5EF4-FFF2-40B4-BE49-F238E27FC236}">
                      <a16:creationId xmlns:a16="http://schemas.microsoft.com/office/drawing/2014/main" id="{7D7D80F1-CB82-48A0-9941-A270A0A70257}"/>
                    </a:ext>
                  </a:extLst>
                </p:cNvPr>
                <p:cNvPicPr/>
                <p:nvPr/>
              </p:nvPicPr>
              <p:blipFill>
                <a:blip r:embed="rId47"/>
                <a:stretch>
                  <a:fillRect/>
                </a:stretch>
              </p:blipFill>
              <p:spPr>
                <a:xfrm>
                  <a:off x="11433487" y="5207169"/>
                  <a:ext cx="1749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D40C4335-4B92-404D-B06E-5E7B6E717476}"/>
                    </a:ext>
                  </a:extLst>
                </p14:cNvPr>
                <p14:cNvContentPartPr/>
                <p14:nvPr/>
              </p14:nvContentPartPr>
              <p14:xfrm>
                <a:off x="11618527" y="5156769"/>
                <a:ext cx="338760" cy="141840"/>
              </p14:xfrm>
            </p:contentPart>
          </mc:Choice>
          <mc:Fallback xmlns="">
            <p:pic>
              <p:nvPicPr>
                <p:cNvPr id="60" name="Ink 59">
                  <a:extLst>
                    <a:ext uri="{FF2B5EF4-FFF2-40B4-BE49-F238E27FC236}">
                      <a16:creationId xmlns:a16="http://schemas.microsoft.com/office/drawing/2014/main" id="{D40C4335-4B92-404D-B06E-5E7B6E717476}"/>
                    </a:ext>
                  </a:extLst>
                </p:cNvPr>
                <p:cNvPicPr/>
                <p:nvPr/>
              </p:nvPicPr>
              <p:blipFill>
                <a:blip r:embed="rId49"/>
                <a:stretch>
                  <a:fillRect/>
                </a:stretch>
              </p:blipFill>
              <p:spPr>
                <a:xfrm>
                  <a:off x="11609527" y="5148129"/>
                  <a:ext cx="356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4ABAC27E-7EEE-4678-87C8-C232F3281EED}"/>
                    </a:ext>
                  </a:extLst>
                </p14:cNvPr>
                <p14:cNvContentPartPr/>
                <p14:nvPr/>
              </p14:nvContentPartPr>
              <p14:xfrm>
                <a:off x="11794927" y="5063169"/>
                <a:ext cx="23760" cy="360"/>
              </p14:xfrm>
            </p:contentPart>
          </mc:Choice>
          <mc:Fallback xmlns="">
            <p:pic>
              <p:nvPicPr>
                <p:cNvPr id="61" name="Ink 60">
                  <a:extLst>
                    <a:ext uri="{FF2B5EF4-FFF2-40B4-BE49-F238E27FC236}">
                      <a16:creationId xmlns:a16="http://schemas.microsoft.com/office/drawing/2014/main" id="{4ABAC27E-7EEE-4678-87C8-C232F3281EED}"/>
                    </a:ext>
                  </a:extLst>
                </p:cNvPr>
                <p:cNvPicPr/>
                <p:nvPr/>
              </p:nvPicPr>
              <p:blipFill>
                <a:blip r:embed="rId51"/>
                <a:stretch>
                  <a:fillRect/>
                </a:stretch>
              </p:blipFill>
              <p:spPr>
                <a:xfrm>
                  <a:off x="11785927" y="5054169"/>
                  <a:ext cx="41400" cy="18000"/>
                </a:xfrm>
                <a:prstGeom prst="rect">
                  <a:avLst/>
                </a:prstGeom>
              </p:spPr>
            </p:pic>
          </mc:Fallback>
        </mc:AlternateContent>
      </p:grpSp>
    </p:spTree>
    <p:extLst>
      <p:ext uri="{BB962C8B-B14F-4D97-AF65-F5344CB8AC3E}">
        <p14:creationId xmlns:p14="http://schemas.microsoft.com/office/powerpoint/2010/main" val="379578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C92CD5-C3C8-4727-ADF4-DEFD85DD9EED}"/>
              </a:ext>
            </a:extLst>
          </p:cNvPr>
          <p:cNvSpPr>
            <a:spLocks noGrp="1"/>
          </p:cNvSpPr>
          <p:nvPr>
            <p:ph type="body" sz="quarter" idx="10"/>
          </p:nvPr>
        </p:nvSpPr>
        <p:spPr/>
        <p:txBody>
          <a:bodyPr/>
          <a:lstStyle/>
          <a:p>
            <a:r>
              <a:rPr lang="en-US" dirty="0"/>
              <a:t>Analysis #2</a:t>
            </a:r>
          </a:p>
        </p:txBody>
      </p:sp>
      <p:sp>
        <p:nvSpPr>
          <p:cNvPr id="5" name="TextBox 4">
            <a:extLst>
              <a:ext uri="{FF2B5EF4-FFF2-40B4-BE49-F238E27FC236}">
                <a16:creationId xmlns:a16="http://schemas.microsoft.com/office/drawing/2014/main" id="{2DA34AF9-B670-46E6-AC04-0C28D1D1BD7E}"/>
              </a:ext>
            </a:extLst>
          </p:cNvPr>
          <p:cNvSpPr txBox="1"/>
          <p:nvPr/>
        </p:nvSpPr>
        <p:spPr>
          <a:xfrm>
            <a:off x="1988977" y="1997225"/>
            <a:ext cx="8242299" cy="3416320"/>
          </a:xfrm>
          <a:prstGeom prst="rect">
            <a:avLst/>
          </a:prstGeom>
          <a:noFill/>
        </p:spPr>
        <p:txBody>
          <a:bodyPr wrap="square" rtlCol="0">
            <a:spAutoFit/>
          </a:bodyPr>
          <a:lstStyle/>
          <a:p>
            <a:pPr algn="just"/>
            <a:r>
              <a:rPr lang="en-US" dirty="0">
                <a:solidFill>
                  <a:schemeClr val="bg1"/>
                </a:solidFill>
              </a:rPr>
              <a:t>	Setelah WDC </a:t>
            </a:r>
            <a:r>
              <a:rPr lang="en-US" dirty="0" err="1">
                <a:solidFill>
                  <a:schemeClr val="bg1"/>
                </a:solidFill>
              </a:rPr>
              <a:t>melakukan</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terhadap</a:t>
            </a:r>
            <a:r>
              <a:rPr lang="en-US" dirty="0">
                <a:solidFill>
                  <a:schemeClr val="bg1"/>
                </a:solidFill>
              </a:rPr>
              <a:t> HGST, </a:t>
            </a:r>
            <a:r>
              <a:rPr lang="en-US" dirty="0" err="1">
                <a:solidFill>
                  <a:schemeClr val="bg1"/>
                </a:solidFill>
              </a:rPr>
              <a:t>ternyata</a:t>
            </a:r>
            <a:r>
              <a:rPr lang="en-US" dirty="0">
                <a:solidFill>
                  <a:schemeClr val="bg1"/>
                </a:solidFill>
              </a:rPr>
              <a:t> HGST yang </a:t>
            </a:r>
            <a:r>
              <a:rPr lang="en-US" dirty="0" err="1">
                <a:solidFill>
                  <a:schemeClr val="bg1"/>
                </a:solidFill>
              </a:rPr>
              <a:t>secara</a:t>
            </a:r>
            <a:r>
              <a:rPr lang="en-US" dirty="0">
                <a:solidFill>
                  <a:schemeClr val="bg1"/>
                </a:solidFill>
              </a:rPr>
              <a:t> </a:t>
            </a:r>
            <a:r>
              <a:rPr lang="en-US" dirty="0" err="1">
                <a:solidFill>
                  <a:schemeClr val="bg1"/>
                </a:solidFill>
              </a:rPr>
              <a:t>teknis</a:t>
            </a:r>
            <a:r>
              <a:rPr lang="en-US" dirty="0">
                <a:solidFill>
                  <a:schemeClr val="bg1"/>
                </a:solidFill>
              </a:rPr>
              <a:t> </a:t>
            </a:r>
            <a:r>
              <a:rPr lang="en-US" dirty="0" err="1">
                <a:solidFill>
                  <a:schemeClr val="bg1"/>
                </a:solidFill>
              </a:rPr>
              <a:t>melakukan</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terhadap</a:t>
            </a:r>
            <a:r>
              <a:rPr lang="en-US" dirty="0">
                <a:solidFill>
                  <a:schemeClr val="bg1"/>
                </a:solidFill>
              </a:rPr>
              <a:t> </a:t>
            </a:r>
            <a:r>
              <a:rPr lang="en-US" dirty="0" err="1">
                <a:solidFill>
                  <a:schemeClr val="bg1"/>
                </a:solidFill>
              </a:rPr>
              <a:t>Arkeia</a:t>
            </a:r>
            <a:r>
              <a:rPr lang="en-US" dirty="0">
                <a:solidFill>
                  <a:schemeClr val="bg1"/>
                </a:solidFill>
              </a:rPr>
              <a:t> Software pada </a:t>
            </a:r>
            <a:r>
              <a:rPr lang="en-US" dirty="0" err="1">
                <a:solidFill>
                  <a:schemeClr val="bg1"/>
                </a:solidFill>
              </a:rPr>
              <a:t>bulan</a:t>
            </a:r>
            <a:r>
              <a:rPr lang="en-US" dirty="0">
                <a:solidFill>
                  <a:schemeClr val="bg1"/>
                </a:solidFill>
              </a:rPr>
              <a:t> </a:t>
            </a:r>
            <a:r>
              <a:rPr lang="en-US" dirty="0" err="1">
                <a:solidFill>
                  <a:schemeClr val="bg1"/>
                </a:solidFill>
              </a:rPr>
              <a:t>Januari</a:t>
            </a:r>
            <a:r>
              <a:rPr lang="en-US" dirty="0">
                <a:solidFill>
                  <a:schemeClr val="bg1"/>
                </a:solidFill>
              </a:rPr>
              <a:t> 2013, </a:t>
            </a:r>
            <a:r>
              <a:rPr lang="en-US" dirty="0" err="1">
                <a:solidFill>
                  <a:schemeClr val="bg1"/>
                </a:solidFill>
              </a:rPr>
              <a:t>hal</a:t>
            </a:r>
            <a:r>
              <a:rPr lang="en-US" dirty="0">
                <a:solidFill>
                  <a:schemeClr val="bg1"/>
                </a:solidFill>
              </a:rPr>
              <a:t> </a:t>
            </a:r>
            <a:r>
              <a:rPr lang="en-US" dirty="0" err="1">
                <a:solidFill>
                  <a:schemeClr val="bg1"/>
                </a:solidFill>
              </a:rPr>
              <a:t>tersebut</a:t>
            </a:r>
            <a:r>
              <a:rPr lang="en-US" dirty="0">
                <a:solidFill>
                  <a:schemeClr val="bg1"/>
                </a:solidFill>
              </a:rPr>
              <a:t> </a:t>
            </a:r>
            <a:r>
              <a:rPr lang="en-US" dirty="0" err="1">
                <a:solidFill>
                  <a:schemeClr val="bg1"/>
                </a:solidFill>
              </a:rPr>
              <a:t>mengakibatkan</a:t>
            </a:r>
            <a:r>
              <a:rPr lang="en-US" dirty="0">
                <a:solidFill>
                  <a:schemeClr val="bg1"/>
                </a:solidFill>
              </a:rPr>
              <a:t> </a:t>
            </a:r>
            <a:r>
              <a:rPr lang="en-US" dirty="0" err="1">
                <a:solidFill>
                  <a:schemeClr val="bg1"/>
                </a:solidFill>
              </a:rPr>
              <a:t>Arkeia</a:t>
            </a:r>
            <a:r>
              <a:rPr lang="en-US" dirty="0">
                <a:solidFill>
                  <a:schemeClr val="bg1"/>
                </a:solidFill>
              </a:rPr>
              <a:t> </a:t>
            </a:r>
            <a:r>
              <a:rPr lang="en-US" dirty="0" err="1">
                <a:solidFill>
                  <a:schemeClr val="bg1"/>
                </a:solidFill>
              </a:rPr>
              <a:t>menjadi</a:t>
            </a:r>
            <a:r>
              <a:rPr lang="en-US" dirty="0">
                <a:solidFill>
                  <a:schemeClr val="bg1"/>
                </a:solidFill>
              </a:rPr>
              <a:t> </a:t>
            </a:r>
            <a:r>
              <a:rPr lang="en-US" dirty="0" err="1">
                <a:solidFill>
                  <a:schemeClr val="bg1"/>
                </a:solidFill>
              </a:rPr>
              <a:t>anak</a:t>
            </a:r>
            <a:r>
              <a:rPr lang="en-US" dirty="0">
                <a:solidFill>
                  <a:schemeClr val="bg1"/>
                </a:solidFill>
              </a:rPr>
              <a:t> </a:t>
            </a:r>
            <a:r>
              <a:rPr lang="en-US" dirty="0" err="1">
                <a:solidFill>
                  <a:schemeClr val="bg1"/>
                </a:solidFill>
              </a:rPr>
              <a:t>perusahaan</a:t>
            </a:r>
            <a:r>
              <a:rPr lang="en-US" dirty="0">
                <a:solidFill>
                  <a:schemeClr val="bg1"/>
                </a:solidFill>
              </a:rPr>
              <a:t> WDC dan </a:t>
            </a:r>
            <a:r>
              <a:rPr lang="en-US" dirty="0" err="1">
                <a:solidFill>
                  <a:schemeClr val="bg1"/>
                </a:solidFill>
              </a:rPr>
              <a:t>terjadi</a:t>
            </a:r>
            <a:r>
              <a:rPr lang="en-US" dirty="0">
                <a:solidFill>
                  <a:schemeClr val="bg1"/>
                </a:solidFill>
              </a:rPr>
              <a:t> </a:t>
            </a:r>
            <a:r>
              <a:rPr lang="en-US" dirty="0" err="1">
                <a:solidFill>
                  <a:schemeClr val="bg1"/>
                </a:solidFill>
              </a:rPr>
              <a:t>lonjakan</a:t>
            </a:r>
            <a:r>
              <a:rPr lang="en-US" dirty="0">
                <a:solidFill>
                  <a:schemeClr val="bg1"/>
                </a:solidFill>
              </a:rPr>
              <a:t> </a:t>
            </a:r>
            <a:r>
              <a:rPr lang="en-US" dirty="0" err="1">
                <a:solidFill>
                  <a:schemeClr val="bg1"/>
                </a:solidFill>
              </a:rPr>
              <a:t>pangsa</a:t>
            </a:r>
            <a:r>
              <a:rPr lang="en-US" dirty="0">
                <a:solidFill>
                  <a:schemeClr val="bg1"/>
                </a:solidFill>
              </a:rPr>
              <a:t> pasar WDC (</a:t>
            </a:r>
            <a:r>
              <a:rPr lang="en-US" dirty="0" err="1">
                <a:solidFill>
                  <a:schemeClr val="bg1"/>
                </a:solidFill>
              </a:rPr>
              <a:t>induk</a:t>
            </a:r>
            <a:r>
              <a:rPr lang="en-US" dirty="0">
                <a:solidFill>
                  <a:schemeClr val="bg1"/>
                </a:solidFill>
              </a:rPr>
              <a:t> </a:t>
            </a:r>
            <a:r>
              <a:rPr lang="en-US" dirty="0" err="1">
                <a:solidFill>
                  <a:schemeClr val="bg1"/>
                </a:solidFill>
              </a:rPr>
              <a:t>perusahaan</a:t>
            </a:r>
            <a:r>
              <a:rPr lang="en-US" dirty="0">
                <a:solidFill>
                  <a:schemeClr val="bg1"/>
                </a:solidFill>
              </a:rPr>
              <a:t>) </a:t>
            </a:r>
            <a:r>
              <a:rPr lang="en-US" dirty="0" err="1">
                <a:solidFill>
                  <a:schemeClr val="bg1"/>
                </a:solidFill>
              </a:rPr>
              <a:t>secara</a:t>
            </a:r>
            <a:r>
              <a:rPr lang="en-US" dirty="0">
                <a:solidFill>
                  <a:schemeClr val="bg1"/>
                </a:solidFill>
              </a:rPr>
              <a:t> </a:t>
            </a:r>
            <a:r>
              <a:rPr lang="en-US" dirty="0" err="1">
                <a:solidFill>
                  <a:schemeClr val="bg1"/>
                </a:solidFill>
              </a:rPr>
              <a:t>langsung</a:t>
            </a:r>
            <a:r>
              <a:rPr lang="en-US" dirty="0">
                <a:solidFill>
                  <a:schemeClr val="bg1"/>
                </a:solidFill>
              </a:rPr>
              <a:t>. </a:t>
            </a:r>
            <a:r>
              <a:rPr lang="en-US" dirty="0" err="1">
                <a:solidFill>
                  <a:schemeClr val="bg1"/>
                </a:solidFill>
              </a:rPr>
              <a:t>Berdasarkan</a:t>
            </a:r>
            <a:r>
              <a:rPr lang="en-US" dirty="0">
                <a:solidFill>
                  <a:schemeClr val="bg1"/>
                </a:solidFill>
              </a:rPr>
              <a:t> </a:t>
            </a:r>
            <a:r>
              <a:rPr lang="en-US" dirty="0" err="1">
                <a:solidFill>
                  <a:schemeClr val="bg1"/>
                </a:solidFill>
              </a:rPr>
              <a:t>analisis</a:t>
            </a:r>
            <a:r>
              <a:rPr lang="en-US" dirty="0">
                <a:solidFill>
                  <a:schemeClr val="bg1"/>
                </a:solidFill>
              </a:rPr>
              <a:t> indicator stochastic oscillator </a:t>
            </a:r>
            <a:r>
              <a:rPr lang="en-US" dirty="0" err="1">
                <a:solidFill>
                  <a:schemeClr val="bg1"/>
                </a:solidFill>
              </a:rPr>
              <a:t>terlihat</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kecenderungan</a:t>
            </a:r>
            <a:r>
              <a:rPr lang="en-US" dirty="0">
                <a:solidFill>
                  <a:schemeClr val="bg1"/>
                </a:solidFill>
              </a:rPr>
              <a:t> pasar </a:t>
            </a:r>
            <a:r>
              <a:rPr lang="en-US" dirty="0" err="1">
                <a:solidFill>
                  <a:schemeClr val="bg1"/>
                </a:solidFill>
              </a:rPr>
              <a:t>adalah</a:t>
            </a:r>
            <a:r>
              <a:rPr lang="en-US" dirty="0">
                <a:solidFill>
                  <a:schemeClr val="bg1"/>
                </a:solidFill>
              </a:rPr>
              <a:t> </a:t>
            </a:r>
            <a:r>
              <a:rPr lang="en-US" dirty="0" err="1">
                <a:solidFill>
                  <a:schemeClr val="bg1"/>
                </a:solidFill>
              </a:rPr>
              <a:t>diatas</a:t>
            </a:r>
            <a:r>
              <a:rPr lang="en-US" dirty="0">
                <a:solidFill>
                  <a:schemeClr val="bg1"/>
                </a:solidFill>
              </a:rPr>
              <a:t> </a:t>
            </a:r>
            <a:r>
              <a:rPr lang="en-US" dirty="0" err="1">
                <a:solidFill>
                  <a:schemeClr val="bg1"/>
                </a:solidFill>
              </a:rPr>
              <a:t>garis</a:t>
            </a:r>
            <a:r>
              <a:rPr lang="en-US" dirty="0">
                <a:solidFill>
                  <a:schemeClr val="bg1"/>
                </a:solidFill>
              </a:rPr>
              <a:t> </a:t>
            </a:r>
            <a:r>
              <a:rPr lang="en-US" dirty="0" err="1">
                <a:solidFill>
                  <a:schemeClr val="bg1"/>
                </a:solidFill>
              </a:rPr>
              <a:t>tengah</a:t>
            </a:r>
            <a:r>
              <a:rPr lang="en-US" dirty="0">
                <a:solidFill>
                  <a:schemeClr val="bg1"/>
                </a:solidFill>
              </a:rPr>
              <a:t>, </a:t>
            </a:r>
            <a:r>
              <a:rPr lang="en-US" dirty="0" err="1">
                <a:solidFill>
                  <a:schemeClr val="bg1"/>
                </a:solidFill>
              </a:rPr>
              <a:t>artinya</a:t>
            </a:r>
            <a:r>
              <a:rPr lang="en-US" dirty="0">
                <a:solidFill>
                  <a:schemeClr val="bg1"/>
                </a:solidFill>
              </a:rPr>
              <a:t> </a:t>
            </a:r>
            <a:r>
              <a:rPr lang="en-US" dirty="0" err="1">
                <a:solidFill>
                  <a:schemeClr val="bg1"/>
                </a:solidFill>
              </a:rPr>
              <a:t>terdapat</a:t>
            </a:r>
            <a:r>
              <a:rPr lang="en-US" dirty="0">
                <a:solidFill>
                  <a:schemeClr val="bg1"/>
                </a:solidFill>
              </a:rPr>
              <a:t> </a:t>
            </a:r>
            <a:r>
              <a:rPr lang="en-US" dirty="0" err="1">
                <a:solidFill>
                  <a:schemeClr val="bg1"/>
                </a:solidFill>
              </a:rPr>
              <a:t>banyak</a:t>
            </a:r>
            <a:r>
              <a:rPr lang="en-US" dirty="0">
                <a:solidFill>
                  <a:schemeClr val="bg1"/>
                </a:solidFill>
              </a:rPr>
              <a:t> momentum naik. </a:t>
            </a:r>
            <a:r>
              <a:rPr lang="en-US" dirty="0" err="1">
                <a:solidFill>
                  <a:schemeClr val="bg1"/>
                </a:solidFill>
              </a:rPr>
              <a:t>Sedangkan</a:t>
            </a:r>
            <a:r>
              <a:rPr lang="en-US" dirty="0">
                <a:solidFill>
                  <a:schemeClr val="bg1"/>
                </a:solidFill>
              </a:rPr>
              <a:t> </a:t>
            </a:r>
            <a:r>
              <a:rPr lang="en-US" dirty="0" err="1">
                <a:solidFill>
                  <a:schemeClr val="bg1"/>
                </a:solidFill>
              </a:rPr>
              <a:t>jika</a:t>
            </a:r>
            <a:r>
              <a:rPr lang="en-US" dirty="0">
                <a:solidFill>
                  <a:schemeClr val="bg1"/>
                </a:solidFill>
              </a:rPr>
              <a:t> </a:t>
            </a:r>
            <a:r>
              <a:rPr lang="en-US" dirty="0" err="1">
                <a:solidFill>
                  <a:schemeClr val="bg1"/>
                </a:solidFill>
              </a:rPr>
              <a:t>dilihat</a:t>
            </a:r>
            <a:r>
              <a:rPr lang="en-US" dirty="0">
                <a:solidFill>
                  <a:schemeClr val="bg1"/>
                </a:solidFill>
              </a:rPr>
              <a:t> pada indicator MACD, trendline </a:t>
            </a:r>
            <a:r>
              <a:rPr lang="en-US" dirty="0" err="1">
                <a:solidFill>
                  <a:schemeClr val="bg1"/>
                </a:solidFill>
              </a:rPr>
              <a:t>menunjukkan</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pangsa</a:t>
            </a:r>
            <a:r>
              <a:rPr lang="en-US" dirty="0">
                <a:solidFill>
                  <a:schemeClr val="bg1"/>
                </a:solidFill>
              </a:rPr>
              <a:t> pasar WDC </a:t>
            </a:r>
            <a:r>
              <a:rPr lang="en-US" dirty="0" err="1">
                <a:solidFill>
                  <a:schemeClr val="bg1"/>
                </a:solidFill>
              </a:rPr>
              <a:t>sedang</a:t>
            </a:r>
            <a:r>
              <a:rPr lang="en-US" dirty="0">
                <a:solidFill>
                  <a:schemeClr val="bg1"/>
                </a:solidFill>
              </a:rPr>
              <a:t> </a:t>
            </a:r>
            <a:r>
              <a:rPr lang="en-US" dirty="0" err="1">
                <a:solidFill>
                  <a:schemeClr val="bg1"/>
                </a:solidFill>
              </a:rPr>
              <a:t>mengalami</a:t>
            </a:r>
            <a:r>
              <a:rPr lang="en-US" dirty="0">
                <a:solidFill>
                  <a:schemeClr val="bg1"/>
                </a:solidFill>
              </a:rPr>
              <a:t> </a:t>
            </a:r>
            <a:r>
              <a:rPr lang="en-US" dirty="0" err="1">
                <a:solidFill>
                  <a:schemeClr val="bg1"/>
                </a:solidFill>
              </a:rPr>
              <a:t>banyaknya</a:t>
            </a:r>
            <a:r>
              <a:rPr lang="en-US" dirty="0">
                <a:solidFill>
                  <a:schemeClr val="bg1"/>
                </a:solidFill>
              </a:rPr>
              <a:t> bullish engulfing </a:t>
            </a:r>
            <a:r>
              <a:rPr lang="en-US" dirty="0" err="1">
                <a:solidFill>
                  <a:schemeClr val="bg1"/>
                </a:solidFill>
              </a:rPr>
              <a:t>dimana</a:t>
            </a:r>
            <a:r>
              <a:rPr lang="en-US" dirty="0">
                <a:solidFill>
                  <a:schemeClr val="bg1"/>
                </a:solidFill>
              </a:rPr>
              <a:t> parameter WDC MACD </a:t>
            </a:r>
            <a:r>
              <a:rPr lang="en-US" dirty="0" err="1">
                <a:solidFill>
                  <a:schemeClr val="bg1"/>
                </a:solidFill>
              </a:rPr>
              <a:t>memotong</a:t>
            </a:r>
            <a:r>
              <a:rPr lang="en-US" dirty="0">
                <a:solidFill>
                  <a:schemeClr val="bg1"/>
                </a:solidFill>
              </a:rPr>
              <a:t> </a:t>
            </a:r>
            <a:r>
              <a:rPr lang="en-US" dirty="0" err="1">
                <a:solidFill>
                  <a:schemeClr val="bg1"/>
                </a:solidFill>
              </a:rPr>
              <a:t>ke</a:t>
            </a:r>
            <a:r>
              <a:rPr lang="en-US" dirty="0">
                <a:solidFill>
                  <a:schemeClr val="bg1"/>
                </a:solidFill>
              </a:rPr>
              <a:t> </a:t>
            </a:r>
            <a:r>
              <a:rPr lang="en-US" dirty="0" err="1">
                <a:solidFill>
                  <a:schemeClr val="bg1"/>
                </a:solidFill>
              </a:rPr>
              <a:t>atas</a:t>
            </a:r>
            <a:r>
              <a:rPr lang="en-US" dirty="0">
                <a:solidFill>
                  <a:schemeClr val="bg1"/>
                </a:solidFill>
              </a:rPr>
              <a:t> signal line dan di </a:t>
            </a:r>
            <a:r>
              <a:rPr lang="en-US" dirty="0" err="1">
                <a:solidFill>
                  <a:schemeClr val="bg1"/>
                </a:solidFill>
              </a:rPr>
              <a:t>bulan</a:t>
            </a:r>
            <a:r>
              <a:rPr lang="en-US" dirty="0">
                <a:solidFill>
                  <a:schemeClr val="bg1"/>
                </a:solidFill>
              </a:rPr>
              <a:t> </a:t>
            </a:r>
            <a:r>
              <a:rPr lang="en-US" dirty="0" err="1">
                <a:solidFill>
                  <a:schemeClr val="bg1"/>
                </a:solidFill>
              </a:rPr>
              <a:t>akhir</a:t>
            </a:r>
            <a:r>
              <a:rPr lang="en-US" dirty="0">
                <a:solidFill>
                  <a:schemeClr val="bg1"/>
                </a:solidFill>
              </a:rPr>
              <a:t> </a:t>
            </a:r>
            <a:r>
              <a:rPr lang="en-US" dirty="0" err="1">
                <a:solidFill>
                  <a:schemeClr val="bg1"/>
                </a:solidFill>
              </a:rPr>
              <a:t>berada</a:t>
            </a:r>
            <a:r>
              <a:rPr lang="en-US" dirty="0">
                <a:solidFill>
                  <a:schemeClr val="bg1"/>
                </a:solidFill>
              </a:rPr>
              <a:t> pada </a:t>
            </a:r>
            <a:r>
              <a:rPr lang="en-US" dirty="0" err="1">
                <a:solidFill>
                  <a:schemeClr val="bg1"/>
                </a:solidFill>
              </a:rPr>
              <a:t>posisi</a:t>
            </a:r>
            <a:r>
              <a:rPr lang="en-US" dirty="0">
                <a:solidFill>
                  <a:schemeClr val="bg1"/>
                </a:solidFill>
              </a:rPr>
              <a:t> +0,5. </a:t>
            </a:r>
            <a:r>
              <a:rPr lang="en-US" dirty="0" err="1">
                <a:solidFill>
                  <a:schemeClr val="bg1"/>
                </a:solidFill>
              </a:rPr>
              <a:t>Selanjutnya</a:t>
            </a:r>
            <a:r>
              <a:rPr lang="en-US" dirty="0">
                <a:solidFill>
                  <a:schemeClr val="bg1"/>
                </a:solidFill>
              </a:rPr>
              <a:t> pada geometric Brownian motion </a:t>
            </a:r>
            <a:r>
              <a:rPr lang="en-US" dirty="0" err="1">
                <a:solidFill>
                  <a:schemeClr val="bg1"/>
                </a:solidFill>
              </a:rPr>
              <a:t>memiliki</a:t>
            </a:r>
            <a:r>
              <a:rPr lang="en-US" dirty="0">
                <a:solidFill>
                  <a:schemeClr val="bg1"/>
                </a:solidFill>
              </a:rPr>
              <a:t> </a:t>
            </a:r>
            <a:r>
              <a:rPr lang="en-US" dirty="0" err="1">
                <a:solidFill>
                  <a:schemeClr val="bg1"/>
                </a:solidFill>
              </a:rPr>
              <a:t>spekulasi</a:t>
            </a:r>
            <a:r>
              <a:rPr lang="en-US" dirty="0">
                <a:solidFill>
                  <a:schemeClr val="bg1"/>
                </a:solidFill>
              </a:rPr>
              <a:t> </a:t>
            </a:r>
            <a:r>
              <a:rPr lang="en-US" dirty="0" err="1">
                <a:solidFill>
                  <a:schemeClr val="bg1"/>
                </a:solidFill>
              </a:rPr>
              <a:t>bahwa</a:t>
            </a:r>
            <a:r>
              <a:rPr lang="en-US" dirty="0">
                <a:solidFill>
                  <a:schemeClr val="bg1"/>
                </a:solidFill>
              </a:rPr>
              <a:t> pasar </a:t>
            </a:r>
            <a:r>
              <a:rPr lang="en-US" dirty="0" err="1">
                <a:solidFill>
                  <a:schemeClr val="bg1"/>
                </a:solidFill>
              </a:rPr>
              <a:t>tersebut</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memiliki</a:t>
            </a:r>
            <a:r>
              <a:rPr lang="en-US" dirty="0">
                <a:solidFill>
                  <a:schemeClr val="bg1"/>
                </a:solidFill>
              </a:rPr>
              <a:t> </a:t>
            </a:r>
            <a:r>
              <a:rPr lang="en-US" dirty="0" err="1">
                <a:solidFill>
                  <a:schemeClr val="bg1"/>
                </a:solidFill>
              </a:rPr>
              <a:t>angka</a:t>
            </a:r>
            <a:r>
              <a:rPr lang="en-US" dirty="0">
                <a:solidFill>
                  <a:schemeClr val="bg1"/>
                </a:solidFill>
              </a:rPr>
              <a:t> </a:t>
            </a:r>
            <a:r>
              <a:rPr lang="en-US" dirty="0" err="1">
                <a:solidFill>
                  <a:schemeClr val="bg1"/>
                </a:solidFill>
              </a:rPr>
              <a:t>kenaikan</a:t>
            </a:r>
            <a:r>
              <a:rPr lang="en-US" dirty="0">
                <a:solidFill>
                  <a:schemeClr val="bg1"/>
                </a:solidFill>
              </a:rPr>
              <a:t> </a:t>
            </a:r>
            <a:r>
              <a:rPr lang="en-US" dirty="0" err="1">
                <a:solidFill>
                  <a:schemeClr val="bg1"/>
                </a:solidFill>
              </a:rPr>
              <a:t>antara</a:t>
            </a:r>
            <a:r>
              <a:rPr lang="en-US" dirty="0">
                <a:solidFill>
                  <a:schemeClr val="bg1"/>
                </a:solidFill>
              </a:rPr>
              <a:t> 30 – 40 USD </a:t>
            </a:r>
            <a:r>
              <a:rPr lang="en-US" dirty="0" err="1">
                <a:solidFill>
                  <a:schemeClr val="bg1"/>
                </a:solidFill>
              </a:rPr>
              <a:t>walaupun</a:t>
            </a:r>
            <a:r>
              <a:rPr lang="en-US" dirty="0">
                <a:solidFill>
                  <a:schemeClr val="bg1"/>
                </a:solidFill>
              </a:rPr>
              <a:t> </a:t>
            </a:r>
            <a:r>
              <a:rPr lang="en-US" dirty="0" err="1">
                <a:solidFill>
                  <a:schemeClr val="bg1"/>
                </a:solidFill>
              </a:rPr>
              <a:t>spekulasinya</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begitu</a:t>
            </a:r>
            <a:r>
              <a:rPr lang="en-US" dirty="0">
                <a:solidFill>
                  <a:schemeClr val="bg1"/>
                </a:solidFill>
              </a:rPr>
              <a:t> </a:t>
            </a:r>
            <a:r>
              <a:rPr lang="en-US" dirty="0" err="1">
                <a:solidFill>
                  <a:schemeClr val="bg1"/>
                </a:solidFill>
              </a:rPr>
              <a:t>akurat</a:t>
            </a:r>
            <a:r>
              <a:rPr lang="en-US" dirty="0">
                <a:solidFill>
                  <a:schemeClr val="bg1"/>
                </a:solidFill>
              </a:rPr>
              <a:t>. </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C015E26-2F7E-4296-8B9C-F50CA8E72FAD}"/>
                  </a:ext>
                </a:extLst>
              </p14:cNvPr>
              <p14:cNvContentPartPr/>
              <p14:nvPr/>
            </p14:nvContentPartPr>
            <p14:xfrm>
              <a:off x="4872392" y="3416665"/>
              <a:ext cx="360" cy="360"/>
            </p14:xfrm>
          </p:contentPart>
        </mc:Choice>
        <mc:Fallback xmlns="">
          <p:pic>
            <p:nvPicPr>
              <p:cNvPr id="3" name="Ink 2">
                <a:extLst>
                  <a:ext uri="{FF2B5EF4-FFF2-40B4-BE49-F238E27FC236}">
                    <a16:creationId xmlns:a16="http://schemas.microsoft.com/office/drawing/2014/main" id="{4C015E26-2F7E-4296-8B9C-F50CA8E72FAD}"/>
                  </a:ext>
                </a:extLst>
              </p:cNvPr>
              <p:cNvPicPr/>
              <p:nvPr/>
            </p:nvPicPr>
            <p:blipFill>
              <a:blip r:embed="rId3"/>
              <a:stretch>
                <a:fillRect/>
              </a:stretch>
            </p:blipFill>
            <p:spPr>
              <a:xfrm>
                <a:off x="4863752" y="34076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B4A3268-C517-4CCE-B53D-BE6EC49245BE}"/>
                  </a:ext>
                </a:extLst>
              </p14:cNvPr>
              <p14:cNvContentPartPr/>
              <p14:nvPr/>
            </p14:nvContentPartPr>
            <p14:xfrm>
              <a:off x="5365592" y="3705385"/>
              <a:ext cx="360" cy="360"/>
            </p14:xfrm>
          </p:contentPart>
        </mc:Choice>
        <mc:Fallback xmlns="">
          <p:pic>
            <p:nvPicPr>
              <p:cNvPr id="4" name="Ink 3">
                <a:extLst>
                  <a:ext uri="{FF2B5EF4-FFF2-40B4-BE49-F238E27FC236}">
                    <a16:creationId xmlns:a16="http://schemas.microsoft.com/office/drawing/2014/main" id="{7B4A3268-C517-4CCE-B53D-BE6EC49245BE}"/>
                  </a:ext>
                </a:extLst>
              </p:cNvPr>
              <p:cNvPicPr/>
              <p:nvPr/>
            </p:nvPicPr>
            <p:blipFill>
              <a:blip r:embed="rId5"/>
              <a:stretch>
                <a:fillRect/>
              </a:stretch>
            </p:blipFill>
            <p:spPr>
              <a:xfrm>
                <a:off x="5356592" y="3696385"/>
                <a:ext cx="18000" cy="18000"/>
              </a:xfrm>
              <a:prstGeom prst="rect">
                <a:avLst/>
              </a:prstGeom>
            </p:spPr>
          </p:pic>
        </mc:Fallback>
      </mc:AlternateContent>
    </p:spTree>
    <p:extLst>
      <p:ext uri="{BB962C8B-B14F-4D97-AF65-F5344CB8AC3E}">
        <p14:creationId xmlns:p14="http://schemas.microsoft.com/office/powerpoint/2010/main" val="3559892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6A2D45-FE71-45F3-BC5E-44FEBBFAC98A}"/>
              </a:ext>
            </a:extLst>
          </p:cNvPr>
          <p:cNvGrpSpPr/>
          <p:nvPr/>
        </p:nvGrpSpPr>
        <p:grpSpPr>
          <a:xfrm>
            <a:off x="5855197" y="1815304"/>
            <a:ext cx="6846389" cy="4344630"/>
            <a:chOff x="5885014" y="654503"/>
            <a:chExt cx="6846389" cy="4344630"/>
          </a:xfrm>
        </p:grpSpPr>
        <p:grpSp>
          <p:nvGrpSpPr>
            <p:cNvPr id="14" name="Group 13">
              <a:extLst>
                <a:ext uri="{FF2B5EF4-FFF2-40B4-BE49-F238E27FC236}">
                  <a16:creationId xmlns:a16="http://schemas.microsoft.com/office/drawing/2014/main" id="{2DE8CF79-C4DC-4256-B3FC-D8396EF89A35}"/>
                </a:ext>
              </a:extLst>
            </p:cNvPr>
            <p:cNvGrpSpPr/>
            <p:nvPr/>
          </p:nvGrpSpPr>
          <p:grpSpPr>
            <a:xfrm>
              <a:off x="6903916" y="718301"/>
              <a:ext cx="4726109" cy="701496"/>
              <a:chOff x="6751979" y="1666120"/>
              <a:chExt cx="4526164" cy="701496"/>
            </a:xfrm>
          </p:grpSpPr>
          <p:sp>
            <p:nvSpPr>
              <p:cNvPr id="15" name="TextBox 14">
                <a:extLst>
                  <a:ext uri="{FF2B5EF4-FFF2-40B4-BE49-F238E27FC236}">
                    <a16:creationId xmlns:a16="http://schemas.microsoft.com/office/drawing/2014/main" id="{F8E1C952-85DD-4DB6-AAE3-6860651F3B58}"/>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bg1"/>
                    </a:solidFill>
                    <a:cs typeface="Arial" pitchFamily="34" charset="0"/>
                  </a:rPr>
                  <a:t>Brief History and Summary of Western Digital Corporation</a:t>
                </a:r>
              </a:p>
            </p:txBody>
          </p:sp>
          <p:sp>
            <p:nvSpPr>
              <p:cNvPr id="16" name="TextBox 15">
                <a:extLst>
                  <a:ext uri="{FF2B5EF4-FFF2-40B4-BE49-F238E27FC236}">
                    <a16:creationId xmlns:a16="http://schemas.microsoft.com/office/drawing/2014/main" id="{6256C016-2CE9-4A41-AAAD-479E0F70132F}"/>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Western Digital</a:t>
                </a:r>
                <a:endParaRPr lang="ko-KR" altLang="en-US" sz="2700" b="1" dirty="0">
                  <a:solidFill>
                    <a:schemeClr val="bg1"/>
                  </a:solidFill>
                  <a:cs typeface="Arial" pitchFamily="34" charset="0"/>
                </a:endParaRPr>
              </a:p>
            </p:txBody>
          </p:sp>
        </p:grpSp>
        <p:sp>
          <p:nvSpPr>
            <p:cNvPr id="17" name="TextBox 16">
              <a:extLst>
                <a:ext uri="{FF2B5EF4-FFF2-40B4-BE49-F238E27FC236}">
                  <a16:creationId xmlns:a16="http://schemas.microsoft.com/office/drawing/2014/main" id="{168954F2-9FF7-439F-AEAB-75F9457D5B63}"/>
                </a:ext>
              </a:extLst>
            </p:cNvPr>
            <p:cNvSpPr txBox="1"/>
            <p:nvPr/>
          </p:nvSpPr>
          <p:spPr>
            <a:xfrm>
              <a:off x="5885014" y="654503"/>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grpSp>
          <p:nvGrpSpPr>
            <p:cNvPr id="18" name="Group 17">
              <a:extLst>
                <a:ext uri="{FF2B5EF4-FFF2-40B4-BE49-F238E27FC236}">
                  <a16:creationId xmlns:a16="http://schemas.microsoft.com/office/drawing/2014/main" id="{85E3EB12-866A-4616-9661-235355DF8A5F}"/>
                </a:ext>
              </a:extLst>
            </p:cNvPr>
            <p:cNvGrpSpPr/>
            <p:nvPr/>
          </p:nvGrpSpPr>
          <p:grpSpPr>
            <a:xfrm>
              <a:off x="6903916" y="1987296"/>
              <a:ext cx="4726109" cy="603712"/>
              <a:chOff x="6751979" y="1763904"/>
              <a:chExt cx="4526164" cy="603712"/>
            </a:xfrm>
          </p:grpSpPr>
          <p:sp>
            <p:nvSpPr>
              <p:cNvPr id="19" name="TextBox 18">
                <a:extLst>
                  <a:ext uri="{FF2B5EF4-FFF2-40B4-BE49-F238E27FC236}">
                    <a16:creationId xmlns:a16="http://schemas.microsoft.com/office/drawing/2014/main" id="{D507198E-A196-4A48-A05D-D321491ED281}"/>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986944A9-8317-4701-8923-95546EBC6A81}"/>
                  </a:ext>
                </a:extLst>
              </p:cNvPr>
              <p:cNvSpPr txBox="1"/>
              <p:nvPr/>
            </p:nvSpPr>
            <p:spPr>
              <a:xfrm>
                <a:off x="6751979" y="1763904"/>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What will I do?</a:t>
                </a:r>
                <a:endParaRPr lang="ko-KR" altLang="en-US" sz="2700" b="1" dirty="0">
                  <a:solidFill>
                    <a:schemeClr val="bg1"/>
                  </a:solidFill>
                  <a:cs typeface="Arial" pitchFamily="34" charset="0"/>
                </a:endParaRPr>
              </a:p>
            </p:txBody>
          </p:sp>
        </p:grpSp>
        <p:sp>
          <p:nvSpPr>
            <p:cNvPr id="21" name="TextBox 20">
              <a:extLst>
                <a:ext uri="{FF2B5EF4-FFF2-40B4-BE49-F238E27FC236}">
                  <a16:creationId xmlns:a16="http://schemas.microsoft.com/office/drawing/2014/main" id="{26A42029-48EF-40B7-A20B-9D05D2DD248A}"/>
                </a:ext>
              </a:extLst>
            </p:cNvPr>
            <p:cNvSpPr txBox="1"/>
            <p:nvPr/>
          </p:nvSpPr>
          <p:spPr>
            <a:xfrm>
              <a:off x="5885014" y="182571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34716221-0920-43D2-8214-692D549C8529}"/>
                </a:ext>
              </a:extLst>
            </p:cNvPr>
            <p:cNvGrpSpPr/>
            <p:nvPr/>
          </p:nvGrpSpPr>
          <p:grpSpPr>
            <a:xfrm>
              <a:off x="6903914" y="3060723"/>
              <a:ext cx="4754684" cy="701496"/>
              <a:chOff x="6751979" y="1666120"/>
              <a:chExt cx="4553531" cy="701496"/>
            </a:xfrm>
          </p:grpSpPr>
          <p:sp>
            <p:nvSpPr>
              <p:cNvPr id="23" name="TextBox 22">
                <a:extLst>
                  <a:ext uri="{FF2B5EF4-FFF2-40B4-BE49-F238E27FC236}">
                    <a16:creationId xmlns:a16="http://schemas.microsoft.com/office/drawing/2014/main" id="{DA8B8FD6-80F9-4576-90AF-C6AE8A378DB0}"/>
                  </a:ext>
                </a:extLst>
              </p:cNvPr>
              <p:cNvSpPr txBox="1"/>
              <p:nvPr/>
            </p:nvSpPr>
            <p:spPr>
              <a:xfrm>
                <a:off x="6797818" y="2090617"/>
                <a:ext cx="4507692" cy="276999"/>
              </a:xfrm>
              <a:prstGeom prst="rect">
                <a:avLst/>
              </a:prstGeom>
              <a:noFill/>
            </p:spPr>
            <p:txBody>
              <a:bodyPr wrap="square" rtlCol="0">
                <a:spAutoFit/>
              </a:bodyPr>
              <a:lstStyle/>
              <a:p>
                <a:r>
                  <a:rPr lang="en-US" altLang="ko-KR" sz="1200" dirty="0">
                    <a:solidFill>
                      <a:schemeClr val="bg1"/>
                    </a:solidFill>
                    <a:cs typeface="Arial" pitchFamily="34" charset="0"/>
                  </a:rPr>
                  <a:t>What tools and method will be used</a:t>
                </a:r>
              </a:p>
            </p:txBody>
          </p:sp>
          <p:sp>
            <p:nvSpPr>
              <p:cNvPr id="24" name="TextBox 23">
                <a:extLst>
                  <a:ext uri="{FF2B5EF4-FFF2-40B4-BE49-F238E27FC236}">
                    <a16:creationId xmlns:a16="http://schemas.microsoft.com/office/drawing/2014/main" id="{8E88DC5F-7B11-4BFE-A62A-1B2C2273B5B4}"/>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Tools and Method</a:t>
                </a:r>
                <a:endParaRPr lang="ko-KR" altLang="en-US" sz="2700" b="1" dirty="0">
                  <a:solidFill>
                    <a:schemeClr val="bg1"/>
                  </a:solidFill>
                  <a:cs typeface="Arial" pitchFamily="34" charset="0"/>
                </a:endParaRPr>
              </a:p>
            </p:txBody>
          </p:sp>
        </p:grpSp>
        <p:sp>
          <p:nvSpPr>
            <p:cNvPr id="25" name="TextBox 24">
              <a:extLst>
                <a:ext uri="{FF2B5EF4-FFF2-40B4-BE49-F238E27FC236}">
                  <a16:creationId xmlns:a16="http://schemas.microsoft.com/office/drawing/2014/main" id="{B0212152-D2D8-461E-8E4F-7D4F53482A03}"/>
                </a:ext>
              </a:extLst>
            </p:cNvPr>
            <p:cNvSpPr txBox="1"/>
            <p:nvPr/>
          </p:nvSpPr>
          <p:spPr>
            <a:xfrm>
              <a:off x="5885014" y="2996925"/>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03</a:t>
              </a:r>
              <a:endParaRPr lang="ko-KR" altLang="en-US" sz="4800" b="1" dirty="0">
                <a:solidFill>
                  <a:schemeClr val="bg1"/>
                </a:solidFill>
                <a:cs typeface="Arial" pitchFamily="34" charset="0"/>
              </a:endParaRPr>
            </a:p>
          </p:txBody>
        </p:sp>
        <p:grpSp>
          <p:nvGrpSpPr>
            <p:cNvPr id="26" name="Group 25">
              <a:extLst>
                <a:ext uri="{FF2B5EF4-FFF2-40B4-BE49-F238E27FC236}">
                  <a16:creationId xmlns:a16="http://schemas.microsoft.com/office/drawing/2014/main" id="{18233B18-C5F8-4857-9674-02EC79188E0E}"/>
                </a:ext>
              </a:extLst>
            </p:cNvPr>
            <p:cNvGrpSpPr/>
            <p:nvPr/>
          </p:nvGrpSpPr>
          <p:grpSpPr>
            <a:xfrm>
              <a:off x="6903915" y="4231934"/>
              <a:ext cx="5827488" cy="701496"/>
              <a:chOff x="6751979" y="1666120"/>
              <a:chExt cx="5580948" cy="701496"/>
            </a:xfrm>
          </p:grpSpPr>
          <p:sp>
            <p:nvSpPr>
              <p:cNvPr id="27" name="TextBox 26">
                <a:extLst>
                  <a:ext uri="{FF2B5EF4-FFF2-40B4-BE49-F238E27FC236}">
                    <a16:creationId xmlns:a16="http://schemas.microsoft.com/office/drawing/2014/main" id="{01B74CB9-D5B6-4AA3-9CED-9A69FC597DBC}"/>
                  </a:ext>
                </a:extLst>
              </p:cNvPr>
              <p:cNvSpPr txBox="1"/>
              <p:nvPr/>
            </p:nvSpPr>
            <p:spPr>
              <a:xfrm>
                <a:off x="6770451" y="2090617"/>
                <a:ext cx="4507692" cy="276999"/>
              </a:xfrm>
              <a:prstGeom prst="rect">
                <a:avLst/>
              </a:prstGeom>
              <a:noFill/>
            </p:spPr>
            <p:txBody>
              <a:bodyPr wrap="square" rtlCol="0">
                <a:spAutoFit/>
              </a:bodyPr>
              <a:lstStyle/>
              <a:p>
                <a:r>
                  <a:rPr lang="en-US" altLang="ko-KR" sz="1200" dirty="0">
                    <a:solidFill>
                      <a:schemeClr val="bg1"/>
                    </a:solidFill>
                    <a:cs typeface="Arial" pitchFamily="34" charset="0"/>
                  </a:rPr>
                  <a:t>Pointing strategies to Western Digital Corporation</a:t>
                </a:r>
              </a:p>
            </p:txBody>
          </p:sp>
          <p:sp>
            <p:nvSpPr>
              <p:cNvPr id="28" name="TextBox 27">
                <a:extLst>
                  <a:ext uri="{FF2B5EF4-FFF2-40B4-BE49-F238E27FC236}">
                    <a16:creationId xmlns:a16="http://schemas.microsoft.com/office/drawing/2014/main" id="{34F95DDF-9AF8-4AF7-867B-79BCE192BEEE}"/>
                  </a:ext>
                </a:extLst>
              </p:cNvPr>
              <p:cNvSpPr txBox="1"/>
              <p:nvPr/>
            </p:nvSpPr>
            <p:spPr>
              <a:xfrm>
                <a:off x="6751979" y="1666120"/>
                <a:ext cx="5580948" cy="461665"/>
              </a:xfrm>
              <a:prstGeom prst="rect">
                <a:avLst/>
              </a:prstGeom>
              <a:noFill/>
            </p:spPr>
            <p:txBody>
              <a:bodyPr wrap="square" lIns="108000" rIns="108000" rtlCol="0">
                <a:spAutoFit/>
              </a:bodyPr>
              <a:lstStyle/>
              <a:p>
                <a:r>
                  <a:rPr lang="en-US" altLang="ko-KR" sz="2400" b="1" dirty="0">
                    <a:solidFill>
                      <a:schemeClr val="bg1"/>
                    </a:solidFill>
                    <a:cs typeface="Arial" pitchFamily="34" charset="0"/>
                  </a:rPr>
                  <a:t>Results, Analysis and Conclusion</a:t>
                </a:r>
                <a:endParaRPr lang="ko-KR" altLang="en-US" sz="2400" b="1" dirty="0">
                  <a:solidFill>
                    <a:schemeClr val="bg1"/>
                  </a:solidFill>
                  <a:cs typeface="Arial" pitchFamily="34" charset="0"/>
                </a:endParaRPr>
              </a:p>
            </p:txBody>
          </p:sp>
        </p:grpSp>
        <p:sp>
          <p:nvSpPr>
            <p:cNvPr id="29" name="TextBox 28">
              <a:extLst>
                <a:ext uri="{FF2B5EF4-FFF2-40B4-BE49-F238E27FC236}">
                  <a16:creationId xmlns:a16="http://schemas.microsoft.com/office/drawing/2014/main" id="{394A60E4-672D-45B2-B6C9-4CCEC944A519}"/>
                </a:ext>
              </a:extLst>
            </p:cNvPr>
            <p:cNvSpPr txBox="1"/>
            <p:nvPr/>
          </p:nvSpPr>
          <p:spPr>
            <a:xfrm>
              <a:off x="5885014" y="4168136"/>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04</a:t>
              </a:r>
              <a:endParaRPr lang="ko-KR" altLang="en-US" sz="4800" b="1" dirty="0">
                <a:solidFill>
                  <a:schemeClr val="bg1"/>
                </a:solidFill>
                <a:cs typeface="Arial" pitchFamily="34" charset="0"/>
              </a:endParaRPr>
            </a:p>
          </p:txBody>
        </p:sp>
      </p:grpSp>
      <p:sp>
        <p:nvSpPr>
          <p:cNvPr id="2" name="TextBox 1"/>
          <p:cNvSpPr txBox="1"/>
          <p:nvPr/>
        </p:nvSpPr>
        <p:spPr>
          <a:xfrm>
            <a:off x="4637838" y="413748"/>
            <a:ext cx="6191673" cy="923330"/>
          </a:xfrm>
          <a:prstGeom prst="rect">
            <a:avLst/>
          </a:prstGeom>
          <a:noFill/>
        </p:spPr>
        <p:txBody>
          <a:bodyPr wrap="square" rtlCol="0" anchor="ctr">
            <a:spAutoFit/>
          </a:bodyPr>
          <a:lstStyle/>
          <a:p>
            <a:r>
              <a:rPr lang="en-US" altLang="ko-KR" sz="5400" dirty="0">
                <a:solidFill>
                  <a:schemeClr val="bg1"/>
                </a:solidFill>
                <a:cs typeface="Arial" pitchFamily="34" charset="0"/>
              </a:rPr>
              <a:t>Contents</a:t>
            </a:r>
            <a:endParaRPr lang="ko-KR" altLang="en-US" sz="5400" dirty="0">
              <a:solidFill>
                <a:schemeClr val="bg1"/>
              </a:solidFill>
              <a:cs typeface="Arial" pitchFamily="34" charset="0"/>
            </a:endParaRPr>
          </a:p>
        </p:txBody>
      </p:sp>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366C02-FBDD-4E9A-B50E-83D86A83A165}"/>
              </a:ext>
            </a:extLst>
          </p:cNvPr>
          <p:cNvSpPr>
            <a:spLocks noGrp="1"/>
          </p:cNvSpPr>
          <p:nvPr>
            <p:ph type="body" sz="quarter" idx="10"/>
          </p:nvPr>
        </p:nvSpPr>
        <p:spPr/>
        <p:txBody>
          <a:bodyPr/>
          <a:lstStyle/>
          <a:p>
            <a:endParaRPr lang="en-US" dirty="0"/>
          </a:p>
        </p:txBody>
      </p:sp>
      <p:sp>
        <p:nvSpPr>
          <p:cNvPr id="3" name="Text Placeholder 1">
            <a:extLst>
              <a:ext uri="{FF2B5EF4-FFF2-40B4-BE49-F238E27FC236}">
                <a16:creationId xmlns:a16="http://schemas.microsoft.com/office/drawing/2014/main" id="{634759B0-409B-4F46-A250-F9B56A149AB4}"/>
              </a:ext>
            </a:extLst>
          </p:cNvPr>
          <p:cNvSpPr txBox="1">
            <a:spLocks/>
          </p:cNvSpPr>
          <p:nvPr/>
        </p:nvSpPr>
        <p:spPr>
          <a:xfrm>
            <a:off x="475929" y="491909"/>
            <a:ext cx="11573197" cy="724247"/>
          </a:xfrm>
          <a:prstGeom prst="rect">
            <a:avLst/>
          </a:prstGeom>
        </p:spPr>
        <p:txBody>
          <a:bodyPr anchor="ctr">
            <a:normAutofit fontScale="85000" lnSpcReduction="10000"/>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lumMod val="65000"/>
                    <a:lumOff val="35000"/>
                  </a:schemeClr>
                </a:solidFill>
              </a:rPr>
              <a:t>#3 Acquisition: </a:t>
            </a:r>
            <a:r>
              <a:rPr lang="en-US" b="1" dirty="0" err="1">
                <a:solidFill>
                  <a:schemeClr val="tx1">
                    <a:lumMod val="65000"/>
                    <a:lumOff val="35000"/>
                  </a:schemeClr>
                </a:solidFill>
              </a:rPr>
              <a:t>sTec</a:t>
            </a:r>
            <a:r>
              <a:rPr lang="en-US" b="1" dirty="0">
                <a:solidFill>
                  <a:schemeClr val="tx1">
                    <a:lumMod val="65000"/>
                    <a:lumOff val="35000"/>
                  </a:schemeClr>
                </a:solidFill>
              </a:rPr>
              <a:t> on September 2013</a:t>
            </a:r>
          </a:p>
        </p:txBody>
      </p:sp>
      <p:pic>
        <p:nvPicPr>
          <p:cNvPr id="4" name="Picture 3">
            <a:extLst>
              <a:ext uri="{FF2B5EF4-FFF2-40B4-BE49-F238E27FC236}">
                <a16:creationId xmlns:a16="http://schemas.microsoft.com/office/drawing/2014/main" id="{3D78E7D1-C665-47F0-9D83-53F7973E0EB0}"/>
              </a:ext>
            </a:extLst>
          </p:cNvPr>
          <p:cNvPicPr>
            <a:picLocks noChangeAspect="1"/>
          </p:cNvPicPr>
          <p:nvPr/>
        </p:nvPicPr>
        <p:blipFill>
          <a:blip r:embed="rId2"/>
          <a:stretch>
            <a:fillRect/>
          </a:stretch>
        </p:blipFill>
        <p:spPr>
          <a:xfrm>
            <a:off x="1125372" y="1168028"/>
            <a:ext cx="6766110" cy="3744092"/>
          </a:xfrm>
          <a:prstGeom prst="rect">
            <a:avLst/>
          </a:prstGeom>
        </p:spPr>
      </p:pic>
      <p:pic>
        <p:nvPicPr>
          <p:cNvPr id="5" name="Picture 4">
            <a:extLst>
              <a:ext uri="{FF2B5EF4-FFF2-40B4-BE49-F238E27FC236}">
                <a16:creationId xmlns:a16="http://schemas.microsoft.com/office/drawing/2014/main" id="{904E469C-C12A-49D4-903D-70D5B73060FA}"/>
              </a:ext>
            </a:extLst>
          </p:cNvPr>
          <p:cNvPicPr>
            <a:picLocks noChangeAspect="1"/>
          </p:cNvPicPr>
          <p:nvPr/>
        </p:nvPicPr>
        <p:blipFill>
          <a:blip r:embed="rId3"/>
          <a:stretch>
            <a:fillRect/>
          </a:stretch>
        </p:blipFill>
        <p:spPr>
          <a:xfrm>
            <a:off x="902368" y="4876024"/>
            <a:ext cx="7303169" cy="1979663"/>
          </a:xfrm>
          <a:prstGeom prst="rect">
            <a:avLst/>
          </a:prstGeom>
        </p:spPr>
      </p:pic>
      <p:cxnSp>
        <p:nvCxnSpPr>
          <p:cNvPr id="6" name="Straight Connector 5">
            <a:extLst>
              <a:ext uri="{FF2B5EF4-FFF2-40B4-BE49-F238E27FC236}">
                <a16:creationId xmlns:a16="http://schemas.microsoft.com/office/drawing/2014/main" id="{AFA5F769-61E7-46BC-B0C0-BE5D806B5ABD}"/>
              </a:ext>
            </a:extLst>
          </p:cNvPr>
          <p:cNvCxnSpPr/>
          <p:nvPr/>
        </p:nvCxnSpPr>
        <p:spPr>
          <a:xfrm>
            <a:off x="1125372" y="3885314"/>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2947CD8-D82D-4A35-9D97-D3CE061C890B}"/>
              </a:ext>
            </a:extLst>
          </p:cNvPr>
          <p:cNvCxnSpPr/>
          <p:nvPr/>
        </p:nvCxnSpPr>
        <p:spPr>
          <a:xfrm>
            <a:off x="1125372" y="4222198"/>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2FA8EA-D4E3-4525-9608-FCF191E2583F}"/>
              </a:ext>
            </a:extLst>
          </p:cNvPr>
          <p:cNvCxnSpPr/>
          <p:nvPr/>
        </p:nvCxnSpPr>
        <p:spPr>
          <a:xfrm>
            <a:off x="1125372" y="3584525"/>
            <a:ext cx="676882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D25BC59-99FE-4E99-A96F-A2690BFC857E}"/>
              </a:ext>
            </a:extLst>
          </p:cNvPr>
          <p:cNvGrpSpPr/>
          <p:nvPr/>
        </p:nvGrpSpPr>
        <p:grpSpPr>
          <a:xfrm>
            <a:off x="4344992" y="2230238"/>
            <a:ext cx="2536920" cy="810360"/>
            <a:chOff x="4344992" y="2230238"/>
            <a:chExt cx="2536920" cy="810360"/>
          </a:xfrm>
        </p:grpSpPr>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3D87DC0C-DAA5-40FE-8900-2FE29F388CC1}"/>
                    </a:ext>
                  </a:extLst>
                </p14:cNvPr>
                <p14:cNvContentPartPr/>
                <p14:nvPr/>
              </p14:nvContentPartPr>
              <p14:xfrm>
                <a:off x="4344992" y="2542358"/>
                <a:ext cx="590760" cy="498240"/>
              </p14:xfrm>
            </p:contentPart>
          </mc:Choice>
          <mc:Fallback xmlns="">
            <p:pic>
              <p:nvPicPr>
                <p:cNvPr id="9" name="Ink 8">
                  <a:extLst>
                    <a:ext uri="{FF2B5EF4-FFF2-40B4-BE49-F238E27FC236}">
                      <a16:creationId xmlns:a16="http://schemas.microsoft.com/office/drawing/2014/main" id="{3D87DC0C-DAA5-40FE-8900-2FE29F388CC1}"/>
                    </a:ext>
                  </a:extLst>
                </p:cNvPr>
                <p:cNvPicPr/>
                <p:nvPr/>
              </p:nvPicPr>
              <p:blipFill>
                <a:blip r:embed="rId5"/>
                <a:stretch>
                  <a:fillRect/>
                </a:stretch>
              </p:blipFill>
              <p:spPr>
                <a:xfrm>
                  <a:off x="4327352" y="2524718"/>
                  <a:ext cx="62640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0628C205-BEEE-48FC-BF3C-CBF98BB0E1D4}"/>
                    </a:ext>
                  </a:extLst>
                </p14:cNvPr>
                <p14:cNvContentPartPr/>
                <p14:nvPr/>
              </p14:nvContentPartPr>
              <p14:xfrm>
                <a:off x="4836032" y="2459918"/>
                <a:ext cx="224640" cy="138600"/>
              </p14:xfrm>
            </p:contentPart>
          </mc:Choice>
          <mc:Fallback xmlns="">
            <p:pic>
              <p:nvPicPr>
                <p:cNvPr id="10" name="Ink 9">
                  <a:extLst>
                    <a:ext uri="{FF2B5EF4-FFF2-40B4-BE49-F238E27FC236}">
                      <a16:creationId xmlns:a16="http://schemas.microsoft.com/office/drawing/2014/main" id="{0628C205-BEEE-48FC-BF3C-CBF98BB0E1D4}"/>
                    </a:ext>
                  </a:extLst>
                </p:cNvPr>
                <p:cNvPicPr/>
                <p:nvPr/>
              </p:nvPicPr>
              <p:blipFill>
                <a:blip r:embed="rId7"/>
                <a:stretch>
                  <a:fillRect/>
                </a:stretch>
              </p:blipFill>
              <p:spPr>
                <a:xfrm>
                  <a:off x="4818392" y="2442278"/>
                  <a:ext cx="2602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76D6995A-F0F8-4228-926B-4172BFFFAC63}"/>
                    </a:ext>
                  </a:extLst>
                </p14:cNvPr>
                <p14:cNvContentPartPr/>
                <p14:nvPr/>
              </p14:nvContentPartPr>
              <p14:xfrm>
                <a:off x="5015312" y="2408438"/>
                <a:ext cx="70920" cy="114480"/>
              </p14:xfrm>
            </p:contentPart>
          </mc:Choice>
          <mc:Fallback xmlns="">
            <p:pic>
              <p:nvPicPr>
                <p:cNvPr id="11" name="Ink 10">
                  <a:extLst>
                    <a:ext uri="{FF2B5EF4-FFF2-40B4-BE49-F238E27FC236}">
                      <a16:creationId xmlns:a16="http://schemas.microsoft.com/office/drawing/2014/main" id="{76D6995A-F0F8-4228-926B-4172BFFFAC63}"/>
                    </a:ext>
                  </a:extLst>
                </p:cNvPr>
                <p:cNvPicPr/>
                <p:nvPr/>
              </p:nvPicPr>
              <p:blipFill>
                <a:blip r:embed="rId9"/>
                <a:stretch>
                  <a:fillRect/>
                </a:stretch>
              </p:blipFill>
              <p:spPr>
                <a:xfrm>
                  <a:off x="4997312" y="2390438"/>
                  <a:ext cx="106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60C42BB-1D0B-4CEC-936C-F11E9CDA786A}"/>
                    </a:ext>
                  </a:extLst>
                </p14:cNvPr>
                <p14:cNvContentPartPr/>
                <p14:nvPr/>
              </p14:nvContentPartPr>
              <p14:xfrm>
                <a:off x="5151392" y="2358758"/>
                <a:ext cx="130320" cy="154440"/>
              </p14:xfrm>
            </p:contentPart>
          </mc:Choice>
          <mc:Fallback xmlns="">
            <p:pic>
              <p:nvPicPr>
                <p:cNvPr id="12" name="Ink 11">
                  <a:extLst>
                    <a:ext uri="{FF2B5EF4-FFF2-40B4-BE49-F238E27FC236}">
                      <a16:creationId xmlns:a16="http://schemas.microsoft.com/office/drawing/2014/main" id="{260C42BB-1D0B-4CEC-936C-F11E9CDA786A}"/>
                    </a:ext>
                  </a:extLst>
                </p:cNvPr>
                <p:cNvPicPr/>
                <p:nvPr/>
              </p:nvPicPr>
              <p:blipFill>
                <a:blip r:embed="rId11"/>
                <a:stretch>
                  <a:fillRect/>
                </a:stretch>
              </p:blipFill>
              <p:spPr>
                <a:xfrm>
                  <a:off x="5133752" y="2340758"/>
                  <a:ext cx="1659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99B2415-6257-4598-8D79-CCC1EE971EFE}"/>
                    </a:ext>
                  </a:extLst>
                </p14:cNvPr>
                <p14:cNvContentPartPr/>
                <p14:nvPr/>
              </p14:nvContentPartPr>
              <p14:xfrm>
                <a:off x="5307272" y="2400518"/>
                <a:ext cx="87840" cy="104400"/>
              </p14:xfrm>
            </p:contentPart>
          </mc:Choice>
          <mc:Fallback xmlns="">
            <p:pic>
              <p:nvPicPr>
                <p:cNvPr id="13" name="Ink 12">
                  <a:extLst>
                    <a:ext uri="{FF2B5EF4-FFF2-40B4-BE49-F238E27FC236}">
                      <a16:creationId xmlns:a16="http://schemas.microsoft.com/office/drawing/2014/main" id="{199B2415-6257-4598-8D79-CCC1EE971EFE}"/>
                    </a:ext>
                  </a:extLst>
                </p:cNvPr>
                <p:cNvPicPr/>
                <p:nvPr/>
              </p:nvPicPr>
              <p:blipFill>
                <a:blip r:embed="rId13"/>
                <a:stretch>
                  <a:fillRect/>
                </a:stretch>
              </p:blipFill>
              <p:spPr>
                <a:xfrm>
                  <a:off x="5289632" y="2382878"/>
                  <a:ext cx="123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BFF32BB5-F219-4F9B-AD7F-FDDA407C0EDF}"/>
                    </a:ext>
                  </a:extLst>
                </p14:cNvPr>
                <p14:cNvContentPartPr/>
                <p14:nvPr/>
              </p14:nvContentPartPr>
              <p14:xfrm>
                <a:off x="5300432" y="2369918"/>
                <a:ext cx="101880" cy="89280"/>
              </p14:xfrm>
            </p:contentPart>
          </mc:Choice>
          <mc:Fallback xmlns="">
            <p:pic>
              <p:nvPicPr>
                <p:cNvPr id="14" name="Ink 13">
                  <a:extLst>
                    <a:ext uri="{FF2B5EF4-FFF2-40B4-BE49-F238E27FC236}">
                      <a16:creationId xmlns:a16="http://schemas.microsoft.com/office/drawing/2014/main" id="{BFF32BB5-F219-4F9B-AD7F-FDDA407C0EDF}"/>
                    </a:ext>
                  </a:extLst>
                </p:cNvPr>
                <p:cNvPicPr/>
                <p:nvPr/>
              </p:nvPicPr>
              <p:blipFill>
                <a:blip r:embed="rId15"/>
                <a:stretch>
                  <a:fillRect/>
                </a:stretch>
              </p:blipFill>
              <p:spPr>
                <a:xfrm>
                  <a:off x="5282432" y="2352278"/>
                  <a:ext cx="1375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60AC7A8B-A3B6-4F80-A626-A62673F0E101}"/>
                    </a:ext>
                  </a:extLst>
                </p14:cNvPr>
                <p14:cNvContentPartPr/>
                <p14:nvPr/>
              </p14:nvContentPartPr>
              <p14:xfrm>
                <a:off x="5459192" y="2383958"/>
                <a:ext cx="119520" cy="252360"/>
              </p14:xfrm>
            </p:contentPart>
          </mc:Choice>
          <mc:Fallback xmlns="">
            <p:pic>
              <p:nvPicPr>
                <p:cNvPr id="15" name="Ink 14">
                  <a:extLst>
                    <a:ext uri="{FF2B5EF4-FFF2-40B4-BE49-F238E27FC236}">
                      <a16:creationId xmlns:a16="http://schemas.microsoft.com/office/drawing/2014/main" id="{60AC7A8B-A3B6-4F80-A626-A62673F0E101}"/>
                    </a:ext>
                  </a:extLst>
                </p:cNvPr>
                <p:cNvPicPr/>
                <p:nvPr/>
              </p:nvPicPr>
              <p:blipFill>
                <a:blip r:embed="rId17"/>
                <a:stretch>
                  <a:fillRect/>
                </a:stretch>
              </p:blipFill>
              <p:spPr>
                <a:xfrm>
                  <a:off x="5441552" y="2366318"/>
                  <a:ext cx="155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3DA5D373-5B11-465B-B053-CE19655B5CEF}"/>
                    </a:ext>
                  </a:extLst>
                </p14:cNvPr>
                <p14:cNvContentPartPr/>
                <p14:nvPr/>
              </p14:nvContentPartPr>
              <p14:xfrm>
                <a:off x="5631632" y="2367038"/>
                <a:ext cx="28800" cy="120240"/>
              </p14:xfrm>
            </p:contentPart>
          </mc:Choice>
          <mc:Fallback xmlns="">
            <p:pic>
              <p:nvPicPr>
                <p:cNvPr id="16" name="Ink 15">
                  <a:extLst>
                    <a:ext uri="{FF2B5EF4-FFF2-40B4-BE49-F238E27FC236}">
                      <a16:creationId xmlns:a16="http://schemas.microsoft.com/office/drawing/2014/main" id="{3DA5D373-5B11-465B-B053-CE19655B5CEF}"/>
                    </a:ext>
                  </a:extLst>
                </p:cNvPr>
                <p:cNvPicPr/>
                <p:nvPr/>
              </p:nvPicPr>
              <p:blipFill>
                <a:blip r:embed="rId19"/>
                <a:stretch>
                  <a:fillRect/>
                </a:stretch>
              </p:blipFill>
              <p:spPr>
                <a:xfrm>
                  <a:off x="5613992" y="2349398"/>
                  <a:ext cx="64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BB5C0AF8-EE7B-4886-B8CF-68E760CCC51B}"/>
                    </a:ext>
                  </a:extLst>
                </p14:cNvPr>
                <p14:cNvContentPartPr/>
                <p14:nvPr/>
              </p14:nvContentPartPr>
              <p14:xfrm>
                <a:off x="5618312" y="2386118"/>
                <a:ext cx="57240" cy="20160"/>
              </p14:xfrm>
            </p:contentPart>
          </mc:Choice>
          <mc:Fallback xmlns="">
            <p:pic>
              <p:nvPicPr>
                <p:cNvPr id="17" name="Ink 16">
                  <a:extLst>
                    <a:ext uri="{FF2B5EF4-FFF2-40B4-BE49-F238E27FC236}">
                      <a16:creationId xmlns:a16="http://schemas.microsoft.com/office/drawing/2014/main" id="{BB5C0AF8-EE7B-4886-B8CF-68E760CCC51B}"/>
                    </a:ext>
                  </a:extLst>
                </p:cNvPr>
                <p:cNvPicPr/>
                <p:nvPr/>
              </p:nvPicPr>
              <p:blipFill>
                <a:blip r:embed="rId21"/>
                <a:stretch>
                  <a:fillRect/>
                </a:stretch>
              </p:blipFill>
              <p:spPr>
                <a:xfrm>
                  <a:off x="5600672" y="2368478"/>
                  <a:ext cx="928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F2EA1208-8159-4A2A-B3C3-BABBCAA0CCC0}"/>
                    </a:ext>
                  </a:extLst>
                </p14:cNvPr>
                <p14:cNvContentPartPr/>
                <p14:nvPr/>
              </p14:nvContentPartPr>
              <p14:xfrm>
                <a:off x="5654312" y="2388998"/>
                <a:ext cx="114840" cy="17280"/>
              </p14:xfrm>
            </p:contentPart>
          </mc:Choice>
          <mc:Fallback xmlns="">
            <p:pic>
              <p:nvPicPr>
                <p:cNvPr id="18" name="Ink 17">
                  <a:extLst>
                    <a:ext uri="{FF2B5EF4-FFF2-40B4-BE49-F238E27FC236}">
                      <a16:creationId xmlns:a16="http://schemas.microsoft.com/office/drawing/2014/main" id="{F2EA1208-8159-4A2A-B3C3-BABBCAA0CCC0}"/>
                    </a:ext>
                  </a:extLst>
                </p:cNvPr>
                <p:cNvPicPr/>
                <p:nvPr/>
              </p:nvPicPr>
              <p:blipFill>
                <a:blip r:embed="rId23"/>
                <a:stretch>
                  <a:fillRect/>
                </a:stretch>
              </p:blipFill>
              <p:spPr>
                <a:xfrm>
                  <a:off x="5636312" y="2371358"/>
                  <a:ext cx="150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7AF895CD-C82B-4001-893E-6443B1E1BBCA}"/>
                    </a:ext>
                  </a:extLst>
                </p14:cNvPr>
                <p14:cNvContentPartPr/>
                <p14:nvPr/>
              </p14:nvContentPartPr>
              <p14:xfrm>
                <a:off x="5761232" y="2356238"/>
                <a:ext cx="105480" cy="114840"/>
              </p14:xfrm>
            </p:contentPart>
          </mc:Choice>
          <mc:Fallback xmlns="">
            <p:pic>
              <p:nvPicPr>
                <p:cNvPr id="19" name="Ink 18">
                  <a:extLst>
                    <a:ext uri="{FF2B5EF4-FFF2-40B4-BE49-F238E27FC236}">
                      <a16:creationId xmlns:a16="http://schemas.microsoft.com/office/drawing/2014/main" id="{7AF895CD-C82B-4001-893E-6443B1E1BBCA}"/>
                    </a:ext>
                  </a:extLst>
                </p:cNvPr>
                <p:cNvPicPr/>
                <p:nvPr/>
              </p:nvPicPr>
              <p:blipFill>
                <a:blip r:embed="rId25"/>
                <a:stretch>
                  <a:fillRect/>
                </a:stretch>
              </p:blipFill>
              <p:spPr>
                <a:xfrm>
                  <a:off x="5743232" y="2338598"/>
                  <a:ext cx="1411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322930E-7663-4485-944A-EBCD31F16AAA}"/>
                    </a:ext>
                  </a:extLst>
                </p14:cNvPr>
                <p14:cNvContentPartPr/>
                <p14:nvPr/>
              </p14:nvContentPartPr>
              <p14:xfrm>
                <a:off x="5922152" y="2345798"/>
                <a:ext cx="195480" cy="137880"/>
              </p14:xfrm>
            </p:contentPart>
          </mc:Choice>
          <mc:Fallback xmlns="">
            <p:pic>
              <p:nvPicPr>
                <p:cNvPr id="20" name="Ink 19">
                  <a:extLst>
                    <a:ext uri="{FF2B5EF4-FFF2-40B4-BE49-F238E27FC236}">
                      <a16:creationId xmlns:a16="http://schemas.microsoft.com/office/drawing/2014/main" id="{0322930E-7663-4485-944A-EBCD31F16AAA}"/>
                    </a:ext>
                  </a:extLst>
                </p:cNvPr>
                <p:cNvPicPr/>
                <p:nvPr/>
              </p:nvPicPr>
              <p:blipFill>
                <a:blip r:embed="rId27"/>
                <a:stretch>
                  <a:fillRect/>
                </a:stretch>
              </p:blipFill>
              <p:spPr>
                <a:xfrm>
                  <a:off x="5904512" y="2328158"/>
                  <a:ext cx="2311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F32780CB-9FA4-41C2-8BFF-54562C4ED4C7}"/>
                    </a:ext>
                  </a:extLst>
                </p14:cNvPr>
                <p14:cNvContentPartPr/>
                <p14:nvPr/>
              </p14:nvContentPartPr>
              <p14:xfrm>
                <a:off x="6207992" y="2230238"/>
                <a:ext cx="127440" cy="235440"/>
              </p14:xfrm>
            </p:contentPart>
          </mc:Choice>
          <mc:Fallback xmlns="">
            <p:pic>
              <p:nvPicPr>
                <p:cNvPr id="21" name="Ink 20">
                  <a:extLst>
                    <a:ext uri="{FF2B5EF4-FFF2-40B4-BE49-F238E27FC236}">
                      <a16:creationId xmlns:a16="http://schemas.microsoft.com/office/drawing/2014/main" id="{F32780CB-9FA4-41C2-8BFF-54562C4ED4C7}"/>
                    </a:ext>
                  </a:extLst>
                </p:cNvPr>
                <p:cNvPicPr/>
                <p:nvPr/>
              </p:nvPicPr>
              <p:blipFill>
                <a:blip r:embed="rId29"/>
                <a:stretch>
                  <a:fillRect/>
                </a:stretch>
              </p:blipFill>
              <p:spPr>
                <a:xfrm>
                  <a:off x="6190352" y="2212598"/>
                  <a:ext cx="1630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38EC383E-F562-4C33-A180-89A2C2BFD04E}"/>
                    </a:ext>
                  </a:extLst>
                </p14:cNvPr>
                <p14:cNvContentPartPr/>
                <p14:nvPr/>
              </p14:nvContentPartPr>
              <p14:xfrm>
                <a:off x="6387272" y="2321678"/>
                <a:ext cx="347400" cy="122760"/>
              </p14:xfrm>
            </p:contentPart>
          </mc:Choice>
          <mc:Fallback xmlns="">
            <p:pic>
              <p:nvPicPr>
                <p:cNvPr id="22" name="Ink 21">
                  <a:extLst>
                    <a:ext uri="{FF2B5EF4-FFF2-40B4-BE49-F238E27FC236}">
                      <a16:creationId xmlns:a16="http://schemas.microsoft.com/office/drawing/2014/main" id="{38EC383E-F562-4C33-A180-89A2C2BFD04E}"/>
                    </a:ext>
                  </a:extLst>
                </p:cNvPr>
                <p:cNvPicPr/>
                <p:nvPr/>
              </p:nvPicPr>
              <p:blipFill>
                <a:blip r:embed="rId31"/>
                <a:stretch>
                  <a:fillRect/>
                </a:stretch>
              </p:blipFill>
              <p:spPr>
                <a:xfrm>
                  <a:off x="6369632" y="2303678"/>
                  <a:ext cx="383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F0DA6DD0-7582-4259-A105-4A01E5CC3619}"/>
                    </a:ext>
                  </a:extLst>
                </p14:cNvPr>
                <p14:cNvContentPartPr/>
                <p14:nvPr/>
              </p14:nvContentPartPr>
              <p14:xfrm>
                <a:off x="6867512" y="2418158"/>
                <a:ext cx="14400" cy="30240"/>
              </p14:xfrm>
            </p:contentPart>
          </mc:Choice>
          <mc:Fallback xmlns="">
            <p:pic>
              <p:nvPicPr>
                <p:cNvPr id="23" name="Ink 22">
                  <a:extLst>
                    <a:ext uri="{FF2B5EF4-FFF2-40B4-BE49-F238E27FC236}">
                      <a16:creationId xmlns:a16="http://schemas.microsoft.com/office/drawing/2014/main" id="{F0DA6DD0-7582-4259-A105-4A01E5CC3619}"/>
                    </a:ext>
                  </a:extLst>
                </p:cNvPr>
                <p:cNvPicPr/>
                <p:nvPr/>
              </p:nvPicPr>
              <p:blipFill>
                <a:blip r:embed="rId33"/>
                <a:stretch>
                  <a:fillRect/>
                </a:stretch>
              </p:blipFill>
              <p:spPr>
                <a:xfrm>
                  <a:off x="6849512" y="2400158"/>
                  <a:ext cx="50040" cy="6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FC533D6E-A9B9-44FA-B0F3-7695EBB1B99D}"/>
                  </a:ext>
                </a:extLst>
              </p14:cNvPr>
              <p14:cNvContentPartPr/>
              <p14:nvPr/>
            </p14:nvContentPartPr>
            <p14:xfrm>
              <a:off x="2628152" y="4301318"/>
              <a:ext cx="331560" cy="204480"/>
            </p14:xfrm>
          </p:contentPart>
        </mc:Choice>
        <mc:Fallback xmlns="">
          <p:pic>
            <p:nvPicPr>
              <p:cNvPr id="25" name="Ink 24">
                <a:extLst>
                  <a:ext uri="{FF2B5EF4-FFF2-40B4-BE49-F238E27FC236}">
                    <a16:creationId xmlns:a16="http://schemas.microsoft.com/office/drawing/2014/main" id="{FC533D6E-A9B9-44FA-B0F3-7695EBB1B99D}"/>
                  </a:ext>
                </a:extLst>
              </p:cNvPr>
              <p:cNvPicPr/>
              <p:nvPr/>
            </p:nvPicPr>
            <p:blipFill>
              <a:blip r:embed="rId35"/>
              <a:stretch>
                <a:fillRect/>
              </a:stretch>
            </p:blipFill>
            <p:spPr>
              <a:xfrm>
                <a:off x="2619512" y="4292678"/>
                <a:ext cx="3492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D9999CCD-2BBD-4AED-B5C3-54E362FF812C}"/>
                  </a:ext>
                </a:extLst>
              </p14:cNvPr>
              <p14:cNvContentPartPr/>
              <p14:nvPr/>
            </p14:nvContentPartPr>
            <p14:xfrm>
              <a:off x="5586632" y="4105478"/>
              <a:ext cx="199800" cy="190800"/>
            </p14:xfrm>
          </p:contentPart>
        </mc:Choice>
        <mc:Fallback xmlns="">
          <p:pic>
            <p:nvPicPr>
              <p:cNvPr id="26" name="Ink 25">
                <a:extLst>
                  <a:ext uri="{FF2B5EF4-FFF2-40B4-BE49-F238E27FC236}">
                    <a16:creationId xmlns:a16="http://schemas.microsoft.com/office/drawing/2014/main" id="{D9999CCD-2BBD-4AED-B5C3-54E362FF812C}"/>
                  </a:ext>
                </a:extLst>
              </p:cNvPr>
              <p:cNvPicPr/>
              <p:nvPr/>
            </p:nvPicPr>
            <p:blipFill>
              <a:blip r:embed="rId37"/>
              <a:stretch>
                <a:fillRect/>
              </a:stretch>
            </p:blipFill>
            <p:spPr>
              <a:xfrm>
                <a:off x="5577632" y="4096838"/>
                <a:ext cx="217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568E25C0-2B8A-4B03-8FB4-04C77E6126D6}"/>
                  </a:ext>
                </a:extLst>
              </p14:cNvPr>
              <p14:cNvContentPartPr/>
              <p14:nvPr/>
            </p14:nvContentPartPr>
            <p14:xfrm>
              <a:off x="5268032" y="4089638"/>
              <a:ext cx="174960" cy="169200"/>
            </p14:xfrm>
          </p:contentPart>
        </mc:Choice>
        <mc:Fallback xmlns="">
          <p:pic>
            <p:nvPicPr>
              <p:cNvPr id="27" name="Ink 26">
                <a:extLst>
                  <a:ext uri="{FF2B5EF4-FFF2-40B4-BE49-F238E27FC236}">
                    <a16:creationId xmlns:a16="http://schemas.microsoft.com/office/drawing/2014/main" id="{568E25C0-2B8A-4B03-8FB4-04C77E6126D6}"/>
                  </a:ext>
                </a:extLst>
              </p:cNvPr>
              <p:cNvPicPr/>
              <p:nvPr/>
            </p:nvPicPr>
            <p:blipFill>
              <a:blip r:embed="rId39"/>
              <a:stretch>
                <a:fillRect/>
              </a:stretch>
            </p:blipFill>
            <p:spPr>
              <a:xfrm>
                <a:off x="5259392" y="4080638"/>
                <a:ext cx="192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BBD82C86-9315-4BF7-A071-64AE01AA8229}"/>
                  </a:ext>
                </a:extLst>
              </p14:cNvPr>
              <p14:cNvContentPartPr/>
              <p14:nvPr/>
            </p14:nvContentPartPr>
            <p14:xfrm>
              <a:off x="8818712" y="4740158"/>
              <a:ext cx="360" cy="360"/>
            </p14:xfrm>
          </p:contentPart>
        </mc:Choice>
        <mc:Fallback xmlns="">
          <p:pic>
            <p:nvPicPr>
              <p:cNvPr id="28" name="Ink 27">
                <a:extLst>
                  <a:ext uri="{FF2B5EF4-FFF2-40B4-BE49-F238E27FC236}">
                    <a16:creationId xmlns:a16="http://schemas.microsoft.com/office/drawing/2014/main" id="{BBD82C86-9315-4BF7-A071-64AE01AA8229}"/>
                  </a:ext>
                </a:extLst>
              </p:cNvPr>
              <p:cNvPicPr/>
              <p:nvPr/>
            </p:nvPicPr>
            <p:blipFill>
              <a:blip r:embed="rId41"/>
              <a:stretch>
                <a:fillRect/>
              </a:stretch>
            </p:blipFill>
            <p:spPr>
              <a:xfrm>
                <a:off x="8810072" y="4731158"/>
                <a:ext cx="18000" cy="18000"/>
              </a:xfrm>
              <a:prstGeom prst="rect">
                <a:avLst/>
              </a:prstGeom>
            </p:spPr>
          </p:pic>
        </mc:Fallback>
      </mc:AlternateContent>
      <p:grpSp>
        <p:nvGrpSpPr>
          <p:cNvPr id="37" name="Group 36">
            <a:extLst>
              <a:ext uri="{FF2B5EF4-FFF2-40B4-BE49-F238E27FC236}">
                <a16:creationId xmlns:a16="http://schemas.microsoft.com/office/drawing/2014/main" id="{F6E77E67-4286-4FE0-84EF-220DB7D142F4}"/>
              </a:ext>
            </a:extLst>
          </p:cNvPr>
          <p:cNvGrpSpPr/>
          <p:nvPr/>
        </p:nvGrpSpPr>
        <p:grpSpPr>
          <a:xfrm>
            <a:off x="3056552" y="3290078"/>
            <a:ext cx="1177560" cy="315360"/>
            <a:chOff x="3056552" y="3290078"/>
            <a:chExt cx="1177560" cy="315360"/>
          </a:xfrm>
        </p:grpSpPr>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34" name="Ink 33">
                  <a:extLst>
                    <a:ext uri="{FF2B5EF4-FFF2-40B4-BE49-F238E27FC236}">
                      <a16:creationId xmlns:a16="http://schemas.microsoft.com/office/drawing/2014/main" id="{74245ABC-6811-438A-BA13-B212064CF54A}"/>
                    </a:ext>
                  </a:extLst>
                </p14:cNvPr>
                <p14:cNvContentPartPr/>
                <p14:nvPr/>
              </p14:nvContentPartPr>
              <p14:xfrm>
                <a:off x="3056552" y="3290078"/>
                <a:ext cx="566280" cy="303480"/>
              </p14:xfrm>
            </p:contentPart>
          </mc:Choice>
          <mc:Fallback xmlns="">
            <p:pic>
              <p:nvPicPr>
                <p:cNvPr id="34" name="Ink 33">
                  <a:extLst>
                    <a:ext uri="{FF2B5EF4-FFF2-40B4-BE49-F238E27FC236}">
                      <a16:creationId xmlns:a16="http://schemas.microsoft.com/office/drawing/2014/main" id="{74245ABC-6811-438A-BA13-B212064CF54A}"/>
                    </a:ext>
                  </a:extLst>
                </p:cNvPr>
                <p:cNvPicPr/>
                <p:nvPr/>
              </p:nvPicPr>
              <p:blipFill>
                <a:blip r:embed="rId43"/>
                <a:stretch>
                  <a:fillRect/>
                </a:stretch>
              </p:blipFill>
              <p:spPr>
                <a:xfrm>
                  <a:off x="3038552" y="3182078"/>
                  <a:ext cx="601920" cy="51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35" name="Ink 34">
                  <a:extLst>
                    <a:ext uri="{FF2B5EF4-FFF2-40B4-BE49-F238E27FC236}">
                      <a16:creationId xmlns:a16="http://schemas.microsoft.com/office/drawing/2014/main" id="{D7851CAA-B4BE-4E95-ADFF-6F255BBF20F0}"/>
                    </a:ext>
                  </a:extLst>
                </p14:cNvPr>
                <p14:cNvContentPartPr/>
                <p14:nvPr/>
              </p14:nvContentPartPr>
              <p14:xfrm>
                <a:off x="3815432" y="3536318"/>
                <a:ext cx="163080" cy="69120"/>
              </p14:xfrm>
            </p:contentPart>
          </mc:Choice>
          <mc:Fallback xmlns="">
            <p:pic>
              <p:nvPicPr>
                <p:cNvPr id="35" name="Ink 34">
                  <a:extLst>
                    <a:ext uri="{FF2B5EF4-FFF2-40B4-BE49-F238E27FC236}">
                      <a16:creationId xmlns:a16="http://schemas.microsoft.com/office/drawing/2014/main" id="{D7851CAA-B4BE-4E95-ADFF-6F255BBF20F0}"/>
                    </a:ext>
                  </a:extLst>
                </p:cNvPr>
                <p:cNvPicPr/>
                <p:nvPr/>
              </p:nvPicPr>
              <p:blipFill>
                <a:blip r:embed="rId45"/>
                <a:stretch>
                  <a:fillRect/>
                </a:stretch>
              </p:blipFill>
              <p:spPr>
                <a:xfrm>
                  <a:off x="3797792" y="3428678"/>
                  <a:ext cx="198720" cy="284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36" name="Ink 35">
                  <a:extLst>
                    <a:ext uri="{FF2B5EF4-FFF2-40B4-BE49-F238E27FC236}">
                      <a16:creationId xmlns:a16="http://schemas.microsoft.com/office/drawing/2014/main" id="{64DC8340-E9D7-47E4-BAFB-3C82B21140E1}"/>
                    </a:ext>
                  </a:extLst>
                </p14:cNvPr>
                <p14:cNvContentPartPr/>
                <p14:nvPr/>
              </p14:nvContentPartPr>
              <p14:xfrm>
                <a:off x="4026752" y="3493478"/>
                <a:ext cx="207360" cy="95040"/>
              </p14:xfrm>
            </p:contentPart>
          </mc:Choice>
          <mc:Fallback xmlns="">
            <p:pic>
              <p:nvPicPr>
                <p:cNvPr id="36" name="Ink 35">
                  <a:extLst>
                    <a:ext uri="{FF2B5EF4-FFF2-40B4-BE49-F238E27FC236}">
                      <a16:creationId xmlns:a16="http://schemas.microsoft.com/office/drawing/2014/main" id="{64DC8340-E9D7-47E4-BAFB-3C82B21140E1}"/>
                    </a:ext>
                  </a:extLst>
                </p:cNvPr>
                <p:cNvPicPr/>
                <p:nvPr/>
              </p:nvPicPr>
              <p:blipFill>
                <a:blip r:embed="rId47"/>
                <a:stretch>
                  <a:fillRect/>
                </a:stretch>
              </p:blipFill>
              <p:spPr>
                <a:xfrm>
                  <a:off x="4008752" y="3385838"/>
                  <a:ext cx="243000" cy="31068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38" name="Ink 37">
                <a:extLst>
                  <a:ext uri="{FF2B5EF4-FFF2-40B4-BE49-F238E27FC236}">
                    <a16:creationId xmlns:a16="http://schemas.microsoft.com/office/drawing/2014/main" id="{B6FE77F8-A052-4BA6-9270-55BB08CDF4E9}"/>
                  </a:ext>
                </a:extLst>
              </p14:cNvPr>
              <p14:cNvContentPartPr/>
              <p14:nvPr/>
            </p14:nvContentPartPr>
            <p14:xfrm>
              <a:off x="4689512" y="3452078"/>
              <a:ext cx="423000" cy="151200"/>
            </p14:xfrm>
          </p:contentPart>
        </mc:Choice>
        <mc:Fallback xmlns="">
          <p:pic>
            <p:nvPicPr>
              <p:cNvPr id="38" name="Ink 37">
                <a:extLst>
                  <a:ext uri="{FF2B5EF4-FFF2-40B4-BE49-F238E27FC236}">
                    <a16:creationId xmlns:a16="http://schemas.microsoft.com/office/drawing/2014/main" id="{B6FE77F8-A052-4BA6-9270-55BB08CDF4E9}"/>
                  </a:ext>
                </a:extLst>
              </p:cNvPr>
              <p:cNvPicPr/>
              <p:nvPr/>
            </p:nvPicPr>
            <p:blipFill>
              <a:blip r:embed="rId49"/>
              <a:stretch>
                <a:fillRect/>
              </a:stretch>
            </p:blipFill>
            <p:spPr>
              <a:xfrm>
                <a:off x="4671512" y="3344438"/>
                <a:ext cx="458640" cy="366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39" name="Ink 38">
                <a:extLst>
                  <a:ext uri="{FF2B5EF4-FFF2-40B4-BE49-F238E27FC236}">
                    <a16:creationId xmlns:a16="http://schemas.microsoft.com/office/drawing/2014/main" id="{296EFB90-D135-4AE2-9032-1A92312A2421}"/>
                  </a:ext>
                </a:extLst>
              </p14:cNvPr>
              <p14:cNvContentPartPr/>
              <p14:nvPr/>
            </p14:nvContentPartPr>
            <p14:xfrm>
              <a:off x="5800832" y="3314198"/>
              <a:ext cx="437040" cy="281160"/>
            </p14:xfrm>
          </p:contentPart>
        </mc:Choice>
        <mc:Fallback xmlns="">
          <p:pic>
            <p:nvPicPr>
              <p:cNvPr id="39" name="Ink 38">
                <a:extLst>
                  <a:ext uri="{FF2B5EF4-FFF2-40B4-BE49-F238E27FC236}">
                    <a16:creationId xmlns:a16="http://schemas.microsoft.com/office/drawing/2014/main" id="{296EFB90-D135-4AE2-9032-1A92312A2421}"/>
                  </a:ext>
                </a:extLst>
              </p:cNvPr>
              <p:cNvPicPr/>
              <p:nvPr/>
            </p:nvPicPr>
            <p:blipFill>
              <a:blip r:embed="rId51"/>
              <a:stretch>
                <a:fillRect/>
              </a:stretch>
            </p:blipFill>
            <p:spPr>
              <a:xfrm>
                <a:off x="5783192" y="3206558"/>
                <a:ext cx="472680" cy="49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40" name="Ink 39">
                <a:extLst>
                  <a:ext uri="{FF2B5EF4-FFF2-40B4-BE49-F238E27FC236}">
                    <a16:creationId xmlns:a16="http://schemas.microsoft.com/office/drawing/2014/main" id="{DEB8B845-CD0E-466B-B113-1FFB566A8512}"/>
                  </a:ext>
                </a:extLst>
              </p14:cNvPr>
              <p14:cNvContentPartPr/>
              <p14:nvPr/>
            </p14:nvContentPartPr>
            <p14:xfrm>
              <a:off x="7419392" y="3441278"/>
              <a:ext cx="188640" cy="139680"/>
            </p14:xfrm>
          </p:contentPart>
        </mc:Choice>
        <mc:Fallback xmlns="">
          <p:pic>
            <p:nvPicPr>
              <p:cNvPr id="40" name="Ink 39">
                <a:extLst>
                  <a:ext uri="{FF2B5EF4-FFF2-40B4-BE49-F238E27FC236}">
                    <a16:creationId xmlns:a16="http://schemas.microsoft.com/office/drawing/2014/main" id="{DEB8B845-CD0E-466B-B113-1FFB566A8512}"/>
                  </a:ext>
                </a:extLst>
              </p:cNvPr>
              <p:cNvPicPr/>
              <p:nvPr/>
            </p:nvPicPr>
            <p:blipFill>
              <a:blip r:embed="rId53"/>
              <a:stretch>
                <a:fillRect/>
              </a:stretch>
            </p:blipFill>
            <p:spPr>
              <a:xfrm>
                <a:off x="7401392" y="3333278"/>
                <a:ext cx="224280" cy="35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41" name="Ink 40">
                <a:extLst>
                  <a:ext uri="{FF2B5EF4-FFF2-40B4-BE49-F238E27FC236}">
                    <a16:creationId xmlns:a16="http://schemas.microsoft.com/office/drawing/2014/main" id="{65765B50-C5E5-4721-A00D-340EAEEB368F}"/>
                  </a:ext>
                </a:extLst>
              </p14:cNvPr>
              <p14:cNvContentPartPr/>
              <p14:nvPr/>
            </p14:nvContentPartPr>
            <p14:xfrm>
              <a:off x="6588512" y="3535598"/>
              <a:ext cx="149040" cy="49320"/>
            </p14:xfrm>
          </p:contentPart>
        </mc:Choice>
        <mc:Fallback xmlns="">
          <p:pic>
            <p:nvPicPr>
              <p:cNvPr id="41" name="Ink 40">
                <a:extLst>
                  <a:ext uri="{FF2B5EF4-FFF2-40B4-BE49-F238E27FC236}">
                    <a16:creationId xmlns:a16="http://schemas.microsoft.com/office/drawing/2014/main" id="{65765B50-C5E5-4721-A00D-340EAEEB368F}"/>
                  </a:ext>
                </a:extLst>
              </p:cNvPr>
              <p:cNvPicPr/>
              <p:nvPr/>
            </p:nvPicPr>
            <p:blipFill>
              <a:blip r:embed="rId55"/>
              <a:stretch>
                <a:fillRect/>
              </a:stretch>
            </p:blipFill>
            <p:spPr>
              <a:xfrm>
                <a:off x="6570872" y="3427958"/>
                <a:ext cx="184680" cy="264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42" name="Ink 41">
                <a:extLst>
                  <a:ext uri="{FF2B5EF4-FFF2-40B4-BE49-F238E27FC236}">
                    <a16:creationId xmlns:a16="http://schemas.microsoft.com/office/drawing/2014/main" id="{B4C1F9DE-6E60-48A4-8E05-F8D442B8F268}"/>
                  </a:ext>
                </a:extLst>
              </p14:cNvPr>
              <p14:cNvContentPartPr/>
              <p14:nvPr/>
            </p14:nvContentPartPr>
            <p14:xfrm>
              <a:off x="2141792" y="3490598"/>
              <a:ext cx="156960" cy="106200"/>
            </p14:xfrm>
          </p:contentPart>
        </mc:Choice>
        <mc:Fallback xmlns="">
          <p:pic>
            <p:nvPicPr>
              <p:cNvPr id="42" name="Ink 41">
                <a:extLst>
                  <a:ext uri="{FF2B5EF4-FFF2-40B4-BE49-F238E27FC236}">
                    <a16:creationId xmlns:a16="http://schemas.microsoft.com/office/drawing/2014/main" id="{B4C1F9DE-6E60-48A4-8E05-F8D442B8F268}"/>
                  </a:ext>
                </a:extLst>
              </p:cNvPr>
              <p:cNvPicPr/>
              <p:nvPr/>
            </p:nvPicPr>
            <p:blipFill>
              <a:blip r:embed="rId57"/>
              <a:stretch>
                <a:fillRect/>
              </a:stretch>
            </p:blipFill>
            <p:spPr>
              <a:xfrm>
                <a:off x="2124152" y="3382958"/>
                <a:ext cx="192600" cy="321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43" name="Ink 42">
                <a:extLst>
                  <a:ext uri="{FF2B5EF4-FFF2-40B4-BE49-F238E27FC236}">
                    <a16:creationId xmlns:a16="http://schemas.microsoft.com/office/drawing/2014/main" id="{3E1E113C-ADCE-4745-B095-E9293D1F8E40}"/>
                  </a:ext>
                </a:extLst>
              </p14:cNvPr>
              <p14:cNvContentPartPr/>
              <p14:nvPr/>
            </p14:nvContentPartPr>
            <p14:xfrm>
              <a:off x="2646872" y="4233278"/>
              <a:ext cx="163080" cy="204480"/>
            </p14:xfrm>
          </p:contentPart>
        </mc:Choice>
        <mc:Fallback xmlns="">
          <p:pic>
            <p:nvPicPr>
              <p:cNvPr id="43" name="Ink 42">
                <a:extLst>
                  <a:ext uri="{FF2B5EF4-FFF2-40B4-BE49-F238E27FC236}">
                    <a16:creationId xmlns:a16="http://schemas.microsoft.com/office/drawing/2014/main" id="{3E1E113C-ADCE-4745-B095-E9293D1F8E40}"/>
                  </a:ext>
                </a:extLst>
              </p:cNvPr>
              <p:cNvPicPr/>
              <p:nvPr/>
            </p:nvPicPr>
            <p:blipFill>
              <a:blip r:embed="rId59"/>
              <a:stretch>
                <a:fillRect/>
              </a:stretch>
            </p:blipFill>
            <p:spPr>
              <a:xfrm>
                <a:off x="2629232" y="4125638"/>
                <a:ext cx="198720" cy="420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44" name="Ink 43">
                <a:extLst>
                  <a:ext uri="{FF2B5EF4-FFF2-40B4-BE49-F238E27FC236}">
                    <a16:creationId xmlns:a16="http://schemas.microsoft.com/office/drawing/2014/main" id="{3A776E78-C4F2-4B85-9472-45E5762ACF1A}"/>
                  </a:ext>
                </a:extLst>
              </p14:cNvPr>
              <p14:cNvContentPartPr/>
              <p14:nvPr/>
            </p14:nvContentPartPr>
            <p14:xfrm>
              <a:off x="9275912" y="4716000"/>
              <a:ext cx="360" cy="360"/>
            </p14:xfrm>
          </p:contentPart>
        </mc:Choice>
        <mc:Fallback xmlns="">
          <p:pic>
            <p:nvPicPr>
              <p:cNvPr id="44" name="Ink 43">
                <a:extLst>
                  <a:ext uri="{FF2B5EF4-FFF2-40B4-BE49-F238E27FC236}">
                    <a16:creationId xmlns:a16="http://schemas.microsoft.com/office/drawing/2014/main" id="{3A776E78-C4F2-4B85-9472-45E5762ACF1A}"/>
                  </a:ext>
                </a:extLst>
              </p:cNvPr>
              <p:cNvPicPr/>
              <p:nvPr/>
            </p:nvPicPr>
            <p:blipFill>
              <a:blip r:embed="rId61"/>
              <a:stretch>
                <a:fillRect/>
              </a:stretch>
            </p:blipFill>
            <p:spPr>
              <a:xfrm>
                <a:off x="9257912" y="4608000"/>
                <a:ext cx="36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5BD6B37B-F2AE-44A4-8C09-B70B0747F7CC}"/>
                  </a:ext>
                </a:extLst>
              </p14:cNvPr>
              <p14:cNvContentPartPr/>
              <p14:nvPr/>
            </p14:nvContentPartPr>
            <p14:xfrm>
              <a:off x="4777352" y="6304320"/>
              <a:ext cx="218160" cy="237960"/>
            </p14:xfrm>
          </p:contentPart>
        </mc:Choice>
        <mc:Fallback xmlns="">
          <p:pic>
            <p:nvPicPr>
              <p:cNvPr id="45" name="Ink 44">
                <a:extLst>
                  <a:ext uri="{FF2B5EF4-FFF2-40B4-BE49-F238E27FC236}">
                    <a16:creationId xmlns:a16="http://schemas.microsoft.com/office/drawing/2014/main" id="{5BD6B37B-F2AE-44A4-8C09-B70B0747F7CC}"/>
                  </a:ext>
                </a:extLst>
              </p:cNvPr>
              <p:cNvPicPr/>
              <p:nvPr/>
            </p:nvPicPr>
            <p:blipFill>
              <a:blip r:embed="rId63"/>
              <a:stretch>
                <a:fillRect/>
              </a:stretch>
            </p:blipFill>
            <p:spPr>
              <a:xfrm>
                <a:off x="4768352" y="6295320"/>
                <a:ext cx="235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a16="http://schemas.microsoft.com/office/drawing/2014/main" id="{D671E06A-2EDA-4976-9EC4-0CCBFD5B2753}"/>
                  </a:ext>
                </a:extLst>
              </p14:cNvPr>
              <p14:cNvContentPartPr/>
              <p14:nvPr/>
            </p14:nvContentPartPr>
            <p14:xfrm>
              <a:off x="4751432" y="5185080"/>
              <a:ext cx="3069000" cy="1540440"/>
            </p14:xfrm>
          </p:contentPart>
        </mc:Choice>
        <mc:Fallback xmlns="">
          <p:pic>
            <p:nvPicPr>
              <p:cNvPr id="51" name="Ink 50">
                <a:extLst>
                  <a:ext uri="{FF2B5EF4-FFF2-40B4-BE49-F238E27FC236}">
                    <a16:creationId xmlns:a16="http://schemas.microsoft.com/office/drawing/2014/main" id="{D671E06A-2EDA-4976-9EC4-0CCBFD5B2753}"/>
                  </a:ext>
                </a:extLst>
              </p:cNvPr>
              <p:cNvPicPr/>
              <p:nvPr/>
            </p:nvPicPr>
            <p:blipFill>
              <a:blip r:embed="rId65"/>
              <a:stretch>
                <a:fillRect/>
              </a:stretch>
            </p:blipFill>
            <p:spPr>
              <a:xfrm>
                <a:off x="4742432" y="5176440"/>
                <a:ext cx="3086640" cy="155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Ink 59">
                <a:extLst>
                  <a:ext uri="{FF2B5EF4-FFF2-40B4-BE49-F238E27FC236}">
                    <a16:creationId xmlns:a16="http://schemas.microsoft.com/office/drawing/2014/main" id="{A76E41D8-BB5C-4E02-9A09-419DD4B65E52}"/>
                  </a:ext>
                </a:extLst>
              </p14:cNvPr>
              <p14:cNvContentPartPr/>
              <p14:nvPr/>
            </p14:nvContentPartPr>
            <p14:xfrm>
              <a:off x="2814992" y="6163920"/>
              <a:ext cx="1991520" cy="492840"/>
            </p14:xfrm>
          </p:contentPart>
        </mc:Choice>
        <mc:Fallback xmlns="">
          <p:pic>
            <p:nvPicPr>
              <p:cNvPr id="60" name="Ink 59">
                <a:extLst>
                  <a:ext uri="{FF2B5EF4-FFF2-40B4-BE49-F238E27FC236}">
                    <a16:creationId xmlns:a16="http://schemas.microsoft.com/office/drawing/2014/main" id="{A76E41D8-BB5C-4E02-9A09-419DD4B65E52}"/>
                  </a:ext>
                </a:extLst>
              </p:cNvPr>
              <p:cNvPicPr/>
              <p:nvPr/>
            </p:nvPicPr>
            <p:blipFill>
              <a:blip r:embed="rId67"/>
              <a:stretch>
                <a:fillRect/>
              </a:stretch>
            </p:blipFill>
            <p:spPr>
              <a:xfrm>
                <a:off x="2805992" y="6155280"/>
                <a:ext cx="200916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DADB94B0-506E-4D5A-8F65-1526B794E61D}"/>
                  </a:ext>
                </a:extLst>
              </p14:cNvPr>
              <p14:cNvContentPartPr/>
              <p14:nvPr/>
            </p14:nvContentPartPr>
            <p14:xfrm>
              <a:off x="4197032" y="5980680"/>
              <a:ext cx="134280" cy="168480"/>
            </p14:xfrm>
          </p:contentPart>
        </mc:Choice>
        <mc:Fallback xmlns="">
          <p:pic>
            <p:nvPicPr>
              <p:cNvPr id="61" name="Ink 60">
                <a:extLst>
                  <a:ext uri="{FF2B5EF4-FFF2-40B4-BE49-F238E27FC236}">
                    <a16:creationId xmlns:a16="http://schemas.microsoft.com/office/drawing/2014/main" id="{DADB94B0-506E-4D5A-8F65-1526B794E61D}"/>
                  </a:ext>
                </a:extLst>
              </p:cNvPr>
              <p:cNvPicPr/>
              <p:nvPr/>
            </p:nvPicPr>
            <p:blipFill>
              <a:blip r:embed="rId69"/>
              <a:stretch>
                <a:fillRect/>
              </a:stretch>
            </p:blipFill>
            <p:spPr>
              <a:xfrm>
                <a:off x="4188032" y="5971680"/>
                <a:ext cx="1519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Ink 61">
                <a:extLst>
                  <a:ext uri="{FF2B5EF4-FFF2-40B4-BE49-F238E27FC236}">
                    <a16:creationId xmlns:a16="http://schemas.microsoft.com/office/drawing/2014/main" id="{5010D694-7DCF-42CF-8347-ECA7B914FD5C}"/>
                  </a:ext>
                </a:extLst>
              </p14:cNvPr>
              <p14:cNvContentPartPr/>
              <p14:nvPr/>
            </p14:nvContentPartPr>
            <p14:xfrm>
              <a:off x="6157952" y="5388480"/>
              <a:ext cx="198720" cy="193320"/>
            </p14:xfrm>
          </p:contentPart>
        </mc:Choice>
        <mc:Fallback xmlns="">
          <p:pic>
            <p:nvPicPr>
              <p:cNvPr id="62" name="Ink 61">
                <a:extLst>
                  <a:ext uri="{FF2B5EF4-FFF2-40B4-BE49-F238E27FC236}">
                    <a16:creationId xmlns:a16="http://schemas.microsoft.com/office/drawing/2014/main" id="{5010D694-7DCF-42CF-8347-ECA7B914FD5C}"/>
                  </a:ext>
                </a:extLst>
              </p:cNvPr>
              <p:cNvPicPr/>
              <p:nvPr/>
            </p:nvPicPr>
            <p:blipFill>
              <a:blip r:embed="rId71"/>
              <a:stretch>
                <a:fillRect/>
              </a:stretch>
            </p:blipFill>
            <p:spPr>
              <a:xfrm>
                <a:off x="6148952" y="5379480"/>
                <a:ext cx="216360" cy="210960"/>
              </a:xfrm>
              <a:prstGeom prst="rect">
                <a:avLst/>
              </a:prstGeom>
            </p:spPr>
          </p:pic>
        </mc:Fallback>
      </mc:AlternateContent>
      <p:grpSp>
        <p:nvGrpSpPr>
          <p:cNvPr id="67" name="Group 66">
            <a:extLst>
              <a:ext uri="{FF2B5EF4-FFF2-40B4-BE49-F238E27FC236}">
                <a16:creationId xmlns:a16="http://schemas.microsoft.com/office/drawing/2014/main" id="{4C38CFFE-A961-4632-9088-2E3306960BF5}"/>
              </a:ext>
            </a:extLst>
          </p:cNvPr>
          <p:cNvGrpSpPr/>
          <p:nvPr/>
        </p:nvGrpSpPr>
        <p:grpSpPr>
          <a:xfrm>
            <a:off x="4218992" y="5688720"/>
            <a:ext cx="435240" cy="195120"/>
            <a:chOff x="4218992" y="5688720"/>
            <a:chExt cx="435240" cy="195120"/>
          </a:xfrm>
        </p:grpSpPr>
        <mc:AlternateContent xmlns:mc="http://schemas.openxmlformats.org/markup-compatibility/2006" xmlns:p14="http://schemas.microsoft.com/office/powerpoint/2010/main">
          <mc:Choice Requires="p14">
            <p:contentPart p14:bwMode="auto" r:id="rId72">
              <p14:nvContentPartPr>
                <p14:cNvPr id="63" name="Ink 62">
                  <a:extLst>
                    <a:ext uri="{FF2B5EF4-FFF2-40B4-BE49-F238E27FC236}">
                      <a16:creationId xmlns:a16="http://schemas.microsoft.com/office/drawing/2014/main" id="{255B9AD1-7471-46E0-B650-4B13FA70E242}"/>
                    </a:ext>
                  </a:extLst>
                </p14:cNvPr>
                <p14:cNvContentPartPr/>
                <p14:nvPr/>
              </p14:nvContentPartPr>
              <p14:xfrm>
                <a:off x="4218992" y="5688720"/>
                <a:ext cx="117000" cy="163080"/>
              </p14:xfrm>
            </p:contentPart>
          </mc:Choice>
          <mc:Fallback xmlns="">
            <p:pic>
              <p:nvPicPr>
                <p:cNvPr id="63" name="Ink 62">
                  <a:extLst>
                    <a:ext uri="{FF2B5EF4-FFF2-40B4-BE49-F238E27FC236}">
                      <a16:creationId xmlns:a16="http://schemas.microsoft.com/office/drawing/2014/main" id="{255B9AD1-7471-46E0-B650-4B13FA70E242}"/>
                    </a:ext>
                  </a:extLst>
                </p:cNvPr>
                <p:cNvPicPr/>
                <p:nvPr/>
              </p:nvPicPr>
              <p:blipFill>
                <a:blip r:embed="rId73"/>
                <a:stretch>
                  <a:fillRect/>
                </a:stretch>
              </p:blipFill>
              <p:spPr>
                <a:xfrm>
                  <a:off x="4210352" y="5679720"/>
                  <a:ext cx="1346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4" name="Ink 63">
                  <a:extLst>
                    <a:ext uri="{FF2B5EF4-FFF2-40B4-BE49-F238E27FC236}">
                      <a16:creationId xmlns:a16="http://schemas.microsoft.com/office/drawing/2014/main" id="{3455F5DC-469F-4AF7-B1D6-FF009A9E315D}"/>
                    </a:ext>
                  </a:extLst>
                </p14:cNvPr>
                <p14:cNvContentPartPr/>
                <p14:nvPr/>
              </p14:nvContentPartPr>
              <p14:xfrm>
                <a:off x="4375952" y="5715000"/>
                <a:ext cx="90720" cy="111960"/>
              </p14:xfrm>
            </p:contentPart>
          </mc:Choice>
          <mc:Fallback xmlns="">
            <p:pic>
              <p:nvPicPr>
                <p:cNvPr id="64" name="Ink 63">
                  <a:extLst>
                    <a:ext uri="{FF2B5EF4-FFF2-40B4-BE49-F238E27FC236}">
                      <a16:creationId xmlns:a16="http://schemas.microsoft.com/office/drawing/2014/main" id="{3455F5DC-469F-4AF7-B1D6-FF009A9E315D}"/>
                    </a:ext>
                  </a:extLst>
                </p:cNvPr>
                <p:cNvPicPr/>
                <p:nvPr/>
              </p:nvPicPr>
              <p:blipFill>
                <a:blip r:embed="rId75"/>
                <a:stretch>
                  <a:fillRect/>
                </a:stretch>
              </p:blipFill>
              <p:spPr>
                <a:xfrm>
                  <a:off x="4367312" y="5706360"/>
                  <a:ext cx="1083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5" name="Ink 64">
                  <a:extLst>
                    <a:ext uri="{FF2B5EF4-FFF2-40B4-BE49-F238E27FC236}">
                      <a16:creationId xmlns:a16="http://schemas.microsoft.com/office/drawing/2014/main" id="{64EAA98A-23B9-4EE2-B2BA-88FEB47A82D0}"/>
                    </a:ext>
                  </a:extLst>
                </p14:cNvPr>
                <p14:cNvContentPartPr/>
                <p14:nvPr/>
              </p14:nvContentPartPr>
              <p14:xfrm>
                <a:off x="4485752" y="5702760"/>
                <a:ext cx="74520" cy="178200"/>
              </p14:xfrm>
            </p:contentPart>
          </mc:Choice>
          <mc:Fallback xmlns="">
            <p:pic>
              <p:nvPicPr>
                <p:cNvPr id="65" name="Ink 64">
                  <a:extLst>
                    <a:ext uri="{FF2B5EF4-FFF2-40B4-BE49-F238E27FC236}">
                      <a16:creationId xmlns:a16="http://schemas.microsoft.com/office/drawing/2014/main" id="{64EAA98A-23B9-4EE2-B2BA-88FEB47A82D0}"/>
                    </a:ext>
                  </a:extLst>
                </p:cNvPr>
                <p:cNvPicPr/>
                <p:nvPr/>
              </p:nvPicPr>
              <p:blipFill>
                <a:blip r:embed="rId77"/>
                <a:stretch>
                  <a:fillRect/>
                </a:stretch>
              </p:blipFill>
              <p:spPr>
                <a:xfrm>
                  <a:off x="4477112" y="5693760"/>
                  <a:ext cx="921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 name="Ink 65">
                  <a:extLst>
                    <a:ext uri="{FF2B5EF4-FFF2-40B4-BE49-F238E27FC236}">
                      <a16:creationId xmlns:a16="http://schemas.microsoft.com/office/drawing/2014/main" id="{CC8ABB7E-AB13-434E-91D3-A7739D2CE78E}"/>
                    </a:ext>
                  </a:extLst>
                </p14:cNvPr>
                <p14:cNvContentPartPr/>
                <p14:nvPr/>
              </p14:nvContentPartPr>
              <p14:xfrm>
                <a:off x="4550192" y="5702760"/>
                <a:ext cx="104040" cy="181080"/>
              </p14:xfrm>
            </p:contentPart>
          </mc:Choice>
          <mc:Fallback xmlns="">
            <p:pic>
              <p:nvPicPr>
                <p:cNvPr id="66" name="Ink 65">
                  <a:extLst>
                    <a:ext uri="{FF2B5EF4-FFF2-40B4-BE49-F238E27FC236}">
                      <a16:creationId xmlns:a16="http://schemas.microsoft.com/office/drawing/2014/main" id="{CC8ABB7E-AB13-434E-91D3-A7739D2CE78E}"/>
                    </a:ext>
                  </a:extLst>
                </p:cNvPr>
                <p:cNvPicPr/>
                <p:nvPr/>
              </p:nvPicPr>
              <p:blipFill>
                <a:blip r:embed="rId79"/>
                <a:stretch>
                  <a:fillRect/>
                </a:stretch>
              </p:blipFill>
              <p:spPr>
                <a:xfrm>
                  <a:off x="4541192" y="5693760"/>
                  <a:ext cx="121680" cy="198720"/>
                </a:xfrm>
                <a:prstGeom prst="rect">
                  <a:avLst/>
                </a:prstGeom>
              </p:spPr>
            </p:pic>
          </mc:Fallback>
        </mc:AlternateContent>
      </p:grpSp>
      <p:grpSp>
        <p:nvGrpSpPr>
          <p:cNvPr id="74" name="Group 73">
            <a:extLst>
              <a:ext uri="{FF2B5EF4-FFF2-40B4-BE49-F238E27FC236}">
                <a16:creationId xmlns:a16="http://schemas.microsoft.com/office/drawing/2014/main" id="{066B2695-97C2-44F8-95C3-82B0928E64C6}"/>
              </a:ext>
            </a:extLst>
          </p:cNvPr>
          <p:cNvGrpSpPr/>
          <p:nvPr/>
        </p:nvGrpSpPr>
        <p:grpSpPr>
          <a:xfrm>
            <a:off x="6400592" y="5163840"/>
            <a:ext cx="139680" cy="167760"/>
            <a:chOff x="6400592" y="5163840"/>
            <a:chExt cx="139680" cy="167760"/>
          </a:xfrm>
        </p:grpSpPr>
        <mc:AlternateContent xmlns:mc="http://schemas.openxmlformats.org/markup-compatibility/2006" xmlns:p14="http://schemas.microsoft.com/office/powerpoint/2010/main">
          <mc:Choice Requires="p14">
            <p:contentPart p14:bwMode="auto" r:id="rId80">
              <p14:nvContentPartPr>
                <p14:cNvPr id="72" name="Ink 71">
                  <a:extLst>
                    <a:ext uri="{FF2B5EF4-FFF2-40B4-BE49-F238E27FC236}">
                      <a16:creationId xmlns:a16="http://schemas.microsoft.com/office/drawing/2014/main" id="{1230C4CE-3411-483B-878C-A692058EC2B7}"/>
                    </a:ext>
                  </a:extLst>
                </p14:cNvPr>
                <p14:cNvContentPartPr/>
                <p14:nvPr/>
              </p14:nvContentPartPr>
              <p14:xfrm>
                <a:off x="6436592" y="5163840"/>
                <a:ext cx="14760" cy="167760"/>
              </p14:xfrm>
            </p:contentPart>
          </mc:Choice>
          <mc:Fallback xmlns="">
            <p:pic>
              <p:nvPicPr>
                <p:cNvPr id="72" name="Ink 71">
                  <a:extLst>
                    <a:ext uri="{FF2B5EF4-FFF2-40B4-BE49-F238E27FC236}">
                      <a16:creationId xmlns:a16="http://schemas.microsoft.com/office/drawing/2014/main" id="{1230C4CE-3411-483B-878C-A692058EC2B7}"/>
                    </a:ext>
                  </a:extLst>
                </p:cNvPr>
                <p:cNvPicPr/>
                <p:nvPr/>
              </p:nvPicPr>
              <p:blipFill>
                <a:blip r:embed="rId81"/>
                <a:stretch>
                  <a:fillRect/>
                </a:stretch>
              </p:blipFill>
              <p:spPr>
                <a:xfrm>
                  <a:off x="6427592" y="5154840"/>
                  <a:ext cx="324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3" name="Ink 72">
                  <a:extLst>
                    <a:ext uri="{FF2B5EF4-FFF2-40B4-BE49-F238E27FC236}">
                      <a16:creationId xmlns:a16="http://schemas.microsoft.com/office/drawing/2014/main" id="{DB4AF92B-EC52-4684-AB13-69CFC1C0478E}"/>
                    </a:ext>
                  </a:extLst>
                </p14:cNvPr>
                <p14:cNvContentPartPr/>
                <p14:nvPr/>
              </p14:nvContentPartPr>
              <p14:xfrm>
                <a:off x="6400592" y="5218560"/>
                <a:ext cx="139680" cy="85680"/>
              </p14:xfrm>
            </p:contentPart>
          </mc:Choice>
          <mc:Fallback xmlns="">
            <p:pic>
              <p:nvPicPr>
                <p:cNvPr id="73" name="Ink 72">
                  <a:extLst>
                    <a:ext uri="{FF2B5EF4-FFF2-40B4-BE49-F238E27FC236}">
                      <a16:creationId xmlns:a16="http://schemas.microsoft.com/office/drawing/2014/main" id="{DB4AF92B-EC52-4684-AB13-69CFC1C0478E}"/>
                    </a:ext>
                  </a:extLst>
                </p:cNvPr>
                <p:cNvPicPr/>
                <p:nvPr/>
              </p:nvPicPr>
              <p:blipFill>
                <a:blip r:embed="rId83"/>
                <a:stretch>
                  <a:fillRect/>
                </a:stretch>
              </p:blipFill>
              <p:spPr>
                <a:xfrm>
                  <a:off x="6391592" y="5209560"/>
                  <a:ext cx="157320" cy="103320"/>
                </a:xfrm>
                <a:prstGeom prst="rect">
                  <a:avLst/>
                </a:prstGeom>
              </p:spPr>
            </p:pic>
          </mc:Fallback>
        </mc:AlternateContent>
      </p:grpSp>
      <p:grpSp>
        <p:nvGrpSpPr>
          <p:cNvPr id="126" name="Group 125">
            <a:extLst>
              <a:ext uri="{FF2B5EF4-FFF2-40B4-BE49-F238E27FC236}">
                <a16:creationId xmlns:a16="http://schemas.microsoft.com/office/drawing/2014/main" id="{5E688403-C00D-47D5-B500-E26EB5CE4BDD}"/>
              </a:ext>
            </a:extLst>
          </p:cNvPr>
          <p:cNvGrpSpPr/>
          <p:nvPr/>
        </p:nvGrpSpPr>
        <p:grpSpPr>
          <a:xfrm>
            <a:off x="3067712" y="4108680"/>
            <a:ext cx="1921320" cy="417240"/>
            <a:chOff x="3067712" y="4108680"/>
            <a:chExt cx="1921320" cy="417240"/>
          </a:xfrm>
        </p:grpSpPr>
        <mc:AlternateContent xmlns:mc="http://schemas.openxmlformats.org/markup-compatibility/2006" xmlns:p14="http://schemas.microsoft.com/office/powerpoint/2010/main">
          <mc:Choice Requires="p14">
            <p:contentPart p14:bwMode="auto" r:id="rId84">
              <p14:nvContentPartPr>
                <p14:cNvPr id="110" name="Ink 109">
                  <a:extLst>
                    <a:ext uri="{FF2B5EF4-FFF2-40B4-BE49-F238E27FC236}">
                      <a16:creationId xmlns:a16="http://schemas.microsoft.com/office/drawing/2014/main" id="{C1E5AD9A-C1BA-4A8D-8EE5-3677EBAD22FC}"/>
                    </a:ext>
                  </a:extLst>
                </p14:cNvPr>
                <p14:cNvContentPartPr/>
                <p14:nvPr/>
              </p14:nvContentPartPr>
              <p14:xfrm>
                <a:off x="3067712" y="4421520"/>
                <a:ext cx="252000" cy="39240"/>
              </p14:xfrm>
            </p:contentPart>
          </mc:Choice>
          <mc:Fallback xmlns="">
            <p:pic>
              <p:nvPicPr>
                <p:cNvPr id="110" name="Ink 109">
                  <a:extLst>
                    <a:ext uri="{FF2B5EF4-FFF2-40B4-BE49-F238E27FC236}">
                      <a16:creationId xmlns:a16="http://schemas.microsoft.com/office/drawing/2014/main" id="{C1E5AD9A-C1BA-4A8D-8EE5-3677EBAD22FC}"/>
                    </a:ext>
                  </a:extLst>
                </p:cNvPr>
                <p:cNvPicPr/>
                <p:nvPr/>
              </p:nvPicPr>
              <p:blipFill>
                <a:blip r:embed="rId85"/>
                <a:stretch>
                  <a:fillRect/>
                </a:stretch>
              </p:blipFill>
              <p:spPr>
                <a:xfrm>
                  <a:off x="3059072" y="4412880"/>
                  <a:ext cx="26964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1" name="Ink 110">
                  <a:extLst>
                    <a:ext uri="{FF2B5EF4-FFF2-40B4-BE49-F238E27FC236}">
                      <a16:creationId xmlns:a16="http://schemas.microsoft.com/office/drawing/2014/main" id="{E1A3755E-7074-4CD5-950E-5FC6F6C321AB}"/>
                    </a:ext>
                  </a:extLst>
                </p14:cNvPr>
                <p14:cNvContentPartPr/>
                <p14:nvPr/>
              </p14:nvContentPartPr>
              <p14:xfrm>
                <a:off x="3267152" y="4372920"/>
                <a:ext cx="85680" cy="133560"/>
              </p14:xfrm>
            </p:contentPart>
          </mc:Choice>
          <mc:Fallback xmlns="">
            <p:pic>
              <p:nvPicPr>
                <p:cNvPr id="111" name="Ink 110">
                  <a:extLst>
                    <a:ext uri="{FF2B5EF4-FFF2-40B4-BE49-F238E27FC236}">
                      <a16:creationId xmlns:a16="http://schemas.microsoft.com/office/drawing/2014/main" id="{E1A3755E-7074-4CD5-950E-5FC6F6C321AB}"/>
                    </a:ext>
                  </a:extLst>
                </p:cNvPr>
                <p:cNvPicPr/>
                <p:nvPr/>
              </p:nvPicPr>
              <p:blipFill>
                <a:blip r:embed="rId87"/>
                <a:stretch>
                  <a:fillRect/>
                </a:stretch>
              </p:blipFill>
              <p:spPr>
                <a:xfrm>
                  <a:off x="3258152" y="4364280"/>
                  <a:ext cx="1033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2" name="Ink 111">
                  <a:extLst>
                    <a:ext uri="{FF2B5EF4-FFF2-40B4-BE49-F238E27FC236}">
                      <a16:creationId xmlns:a16="http://schemas.microsoft.com/office/drawing/2014/main" id="{230A473E-AE23-4D69-9D57-76D54479F1C6}"/>
                    </a:ext>
                  </a:extLst>
                </p14:cNvPr>
                <p14:cNvContentPartPr/>
                <p14:nvPr/>
              </p14:nvContentPartPr>
              <p14:xfrm>
                <a:off x="3513032" y="4347360"/>
                <a:ext cx="374760" cy="178560"/>
              </p14:xfrm>
            </p:contentPart>
          </mc:Choice>
          <mc:Fallback xmlns="">
            <p:pic>
              <p:nvPicPr>
                <p:cNvPr id="112" name="Ink 111">
                  <a:extLst>
                    <a:ext uri="{FF2B5EF4-FFF2-40B4-BE49-F238E27FC236}">
                      <a16:creationId xmlns:a16="http://schemas.microsoft.com/office/drawing/2014/main" id="{230A473E-AE23-4D69-9D57-76D54479F1C6}"/>
                    </a:ext>
                  </a:extLst>
                </p:cNvPr>
                <p:cNvPicPr/>
                <p:nvPr/>
              </p:nvPicPr>
              <p:blipFill>
                <a:blip r:embed="rId89"/>
                <a:stretch>
                  <a:fillRect/>
                </a:stretch>
              </p:blipFill>
              <p:spPr>
                <a:xfrm>
                  <a:off x="3504032" y="4338720"/>
                  <a:ext cx="392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3" name="Ink 112">
                  <a:extLst>
                    <a:ext uri="{FF2B5EF4-FFF2-40B4-BE49-F238E27FC236}">
                      <a16:creationId xmlns:a16="http://schemas.microsoft.com/office/drawing/2014/main" id="{971D894C-B6F1-40F2-BA2A-CD0D3E017FD7}"/>
                    </a:ext>
                  </a:extLst>
                </p14:cNvPr>
                <p14:cNvContentPartPr/>
                <p14:nvPr/>
              </p14:nvContentPartPr>
              <p14:xfrm>
                <a:off x="3909392" y="4375800"/>
                <a:ext cx="181800" cy="139680"/>
              </p14:xfrm>
            </p:contentPart>
          </mc:Choice>
          <mc:Fallback xmlns="">
            <p:pic>
              <p:nvPicPr>
                <p:cNvPr id="113" name="Ink 112">
                  <a:extLst>
                    <a:ext uri="{FF2B5EF4-FFF2-40B4-BE49-F238E27FC236}">
                      <a16:creationId xmlns:a16="http://schemas.microsoft.com/office/drawing/2014/main" id="{971D894C-B6F1-40F2-BA2A-CD0D3E017FD7}"/>
                    </a:ext>
                  </a:extLst>
                </p:cNvPr>
                <p:cNvPicPr/>
                <p:nvPr/>
              </p:nvPicPr>
              <p:blipFill>
                <a:blip r:embed="rId91"/>
                <a:stretch>
                  <a:fillRect/>
                </a:stretch>
              </p:blipFill>
              <p:spPr>
                <a:xfrm>
                  <a:off x="3900752" y="4366800"/>
                  <a:ext cx="199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4" name="Ink 113">
                  <a:extLst>
                    <a:ext uri="{FF2B5EF4-FFF2-40B4-BE49-F238E27FC236}">
                      <a16:creationId xmlns:a16="http://schemas.microsoft.com/office/drawing/2014/main" id="{F6B96198-D6BD-4DE0-B016-CE73E55033AC}"/>
                    </a:ext>
                  </a:extLst>
                </p14:cNvPr>
                <p14:cNvContentPartPr/>
                <p14:nvPr/>
              </p14:nvContentPartPr>
              <p14:xfrm>
                <a:off x="4152392" y="4374720"/>
                <a:ext cx="243000" cy="115200"/>
              </p14:xfrm>
            </p:contentPart>
          </mc:Choice>
          <mc:Fallback xmlns="">
            <p:pic>
              <p:nvPicPr>
                <p:cNvPr id="114" name="Ink 113">
                  <a:extLst>
                    <a:ext uri="{FF2B5EF4-FFF2-40B4-BE49-F238E27FC236}">
                      <a16:creationId xmlns:a16="http://schemas.microsoft.com/office/drawing/2014/main" id="{F6B96198-D6BD-4DE0-B016-CE73E55033AC}"/>
                    </a:ext>
                  </a:extLst>
                </p:cNvPr>
                <p:cNvPicPr/>
                <p:nvPr/>
              </p:nvPicPr>
              <p:blipFill>
                <a:blip r:embed="rId93"/>
                <a:stretch>
                  <a:fillRect/>
                </a:stretch>
              </p:blipFill>
              <p:spPr>
                <a:xfrm>
                  <a:off x="4143392" y="4365720"/>
                  <a:ext cx="260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5" name="Ink 114">
                  <a:extLst>
                    <a:ext uri="{FF2B5EF4-FFF2-40B4-BE49-F238E27FC236}">
                      <a16:creationId xmlns:a16="http://schemas.microsoft.com/office/drawing/2014/main" id="{E1E9892D-2F68-482C-85ED-075700D2AD6F}"/>
                    </a:ext>
                  </a:extLst>
                </p14:cNvPr>
                <p14:cNvContentPartPr/>
                <p14:nvPr/>
              </p14:nvContentPartPr>
              <p14:xfrm>
                <a:off x="4451552" y="4367160"/>
                <a:ext cx="55080" cy="134280"/>
              </p14:xfrm>
            </p:contentPart>
          </mc:Choice>
          <mc:Fallback xmlns="">
            <p:pic>
              <p:nvPicPr>
                <p:cNvPr id="115" name="Ink 114">
                  <a:extLst>
                    <a:ext uri="{FF2B5EF4-FFF2-40B4-BE49-F238E27FC236}">
                      <a16:creationId xmlns:a16="http://schemas.microsoft.com/office/drawing/2014/main" id="{E1E9892D-2F68-482C-85ED-075700D2AD6F}"/>
                    </a:ext>
                  </a:extLst>
                </p:cNvPr>
                <p:cNvPicPr/>
                <p:nvPr/>
              </p:nvPicPr>
              <p:blipFill>
                <a:blip r:embed="rId95"/>
                <a:stretch>
                  <a:fillRect/>
                </a:stretch>
              </p:blipFill>
              <p:spPr>
                <a:xfrm>
                  <a:off x="4442552" y="4358160"/>
                  <a:ext cx="72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6" name="Ink 115">
                  <a:extLst>
                    <a:ext uri="{FF2B5EF4-FFF2-40B4-BE49-F238E27FC236}">
                      <a16:creationId xmlns:a16="http://schemas.microsoft.com/office/drawing/2014/main" id="{89DBBC6A-938D-4ABB-BAAD-CD502479D48F}"/>
                    </a:ext>
                  </a:extLst>
                </p14:cNvPr>
                <p14:cNvContentPartPr/>
                <p14:nvPr/>
              </p14:nvContentPartPr>
              <p14:xfrm>
                <a:off x="4430672" y="4376160"/>
                <a:ext cx="558360" cy="144000"/>
              </p14:xfrm>
            </p:contentPart>
          </mc:Choice>
          <mc:Fallback xmlns="">
            <p:pic>
              <p:nvPicPr>
                <p:cNvPr id="116" name="Ink 115">
                  <a:extLst>
                    <a:ext uri="{FF2B5EF4-FFF2-40B4-BE49-F238E27FC236}">
                      <a16:creationId xmlns:a16="http://schemas.microsoft.com/office/drawing/2014/main" id="{89DBBC6A-938D-4ABB-BAAD-CD502479D48F}"/>
                    </a:ext>
                  </a:extLst>
                </p:cNvPr>
                <p:cNvPicPr/>
                <p:nvPr/>
              </p:nvPicPr>
              <p:blipFill>
                <a:blip r:embed="rId97"/>
                <a:stretch>
                  <a:fillRect/>
                </a:stretch>
              </p:blipFill>
              <p:spPr>
                <a:xfrm>
                  <a:off x="4421672" y="4367160"/>
                  <a:ext cx="576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8" name="Ink 117">
                  <a:extLst>
                    <a:ext uri="{FF2B5EF4-FFF2-40B4-BE49-F238E27FC236}">
                      <a16:creationId xmlns:a16="http://schemas.microsoft.com/office/drawing/2014/main" id="{67108340-C44B-44D7-A066-CDC404B7BB1B}"/>
                    </a:ext>
                  </a:extLst>
                </p14:cNvPr>
                <p14:cNvContentPartPr/>
                <p14:nvPr/>
              </p14:nvContentPartPr>
              <p14:xfrm>
                <a:off x="3463352" y="4125240"/>
                <a:ext cx="164520" cy="157320"/>
              </p14:xfrm>
            </p:contentPart>
          </mc:Choice>
          <mc:Fallback xmlns="">
            <p:pic>
              <p:nvPicPr>
                <p:cNvPr id="118" name="Ink 117">
                  <a:extLst>
                    <a:ext uri="{FF2B5EF4-FFF2-40B4-BE49-F238E27FC236}">
                      <a16:creationId xmlns:a16="http://schemas.microsoft.com/office/drawing/2014/main" id="{67108340-C44B-44D7-A066-CDC404B7BB1B}"/>
                    </a:ext>
                  </a:extLst>
                </p:cNvPr>
                <p:cNvPicPr/>
                <p:nvPr/>
              </p:nvPicPr>
              <p:blipFill>
                <a:blip r:embed="rId99"/>
                <a:stretch>
                  <a:fillRect/>
                </a:stretch>
              </p:blipFill>
              <p:spPr>
                <a:xfrm>
                  <a:off x="3454352" y="4116600"/>
                  <a:ext cx="1821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9" name="Ink 118">
                  <a:extLst>
                    <a:ext uri="{FF2B5EF4-FFF2-40B4-BE49-F238E27FC236}">
                      <a16:creationId xmlns:a16="http://schemas.microsoft.com/office/drawing/2014/main" id="{DF8F6C20-A7F0-4933-B587-D69C43CAC137}"/>
                    </a:ext>
                  </a:extLst>
                </p14:cNvPr>
                <p14:cNvContentPartPr/>
                <p14:nvPr/>
              </p14:nvContentPartPr>
              <p14:xfrm>
                <a:off x="3657032" y="4125240"/>
                <a:ext cx="106920" cy="137520"/>
              </p14:xfrm>
            </p:contentPart>
          </mc:Choice>
          <mc:Fallback xmlns="">
            <p:pic>
              <p:nvPicPr>
                <p:cNvPr id="119" name="Ink 118">
                  <a:extLst>
                    <a:ext uri="{FF2B5EF4-FFF2-40B4-BE49-F238E27FC236}">
                      <a16:creationId xmlns:a16="http://schemas.microsoft.com/office/drawing/2014/main" id="{DF8F6C20-A7F0-4933-B587-D69C43CAC137}"/>
                    </a:ext>
                  </a:extLst>
                </p:cNvPr>
                <p:cNvPicPr/>
                <p:nvPr/>
              </p:nvPicPr>
              <p:blipFill>
                <a:blip r:embed="rId101"/>
                <a:stretch>
                  <a:fillRect/>
                </a:stretch>
              </p:blipFill>
              <p:spPr>
                <a:xfrm>
                  <a:off x="3648392" y="4116600"/>
                  <a:ext cx="124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0" name="Ink 119">
                  <a:extLst>
                    <a:ext uri="{FF2B5EF4-FFF2-40B4-BE49-F238E27FC236}">
                      <a16:creationId xmlns:a16="http://schemas.microsoft.com/office/drawing/2014/main" id="{E74A4B77-4671-4012-8474-6AD24A842957}"/>
                    </a:ext>
                  </a:extLst>
                </p14:cNvPr>
                <p14:cNvContentPartPr/>
                <p14:nvPr/>
              </p14:nvContentPartPr>
              <p14:xfrm>
                <a:off x="3816512" y="4131720"/>
                <a:ext cx="143280" cy="122400"/>
              </p14:xfrm>
            </p:contentPart>
          </mc:Choice>
          <mc:Fallback xmlns="">
            <p:pic>
              <p:nvPicPr>
                <p:cNvPr id="120" name="Ink 119">
                  <a:extLst>
                    <a:ext uri="{FF2B5EF4-FFF2-40B4-BE49-F238E27FC236}">
                      <a16:creationId xmlns:a16="http://schemas.microsoft.com/office/drawing/2014/main" id="{E74A4B77-4671-4012-8474-6AD24A842957}"/>
                    </a:ext>
                  </a:extLst>
                </p:cNvPr>
                <p:cNvPicPr/>
                <p:nvPr/>
              </p:nvPicPr>
              <p:blipFill>
                <a:blip r:embed="rId103"/>
                <a:stretch>
                  <a:fillRect/>
                </a:stretch>
              </p:blipFill>
              <p:spPr>
                <a:xfrm>
                  <a:off x="3807512" y="4123080"/>
                  <a:ext cx="160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1" name="Ink 120">
                  <a:extLst>
                    <a:ext uri="{FF2B5EF4-FFF2-40B4-BE49-F238E27FC236}">
                      <a16:creationId xmlns:a16="http://schemas.microsoft.com/office/drawing/2014/main" id="{A93B56FF-5590-4197-B22D-4F9F7968E75B}"/>
                    </a:ext>
                  </a:extLst>
                </p14:cNvPr>
                <p14:cNvContentPartPr/>
                <p14:nvPr/>
              </p14:nvContentPartPr>
              <p14:xfrm>
                <a:off x="4018112" y="4125600"/>
                <a:ext cx="118800" cy="165240"/>
              </p14:xfrm>
            </p:contentPart>
          </mc:Choice>
          <mc:Fallback xmlns="">
            <p:pic>
              <p:nvPicPr>
                <p:cNvPr id="121" name="Ink 120">
                  <a:extLst>
                    <a:ext uri="{FF2B5EF4-FFF2-40B4-BE49-F238E27FC236}">
                      <a16:creationId xmlns:a16="http://schemas.microsoft.com/office/drawing/2014/main" id="{A93B56FF-5590-4197-B22D-4F9F7968E75B}"/>
                    </a:ext>
                  </a:extLst>
                </p:cNvPr>
                <p:cNvPicPr/>
                <p:nvPr/>
              </p:nvPicPr>
              <p:blipFill>
                <a:blip r:embed="rId105"/>
                <a:stretch>
                  <a:fillRect/>
                </a:stretch>
              </p:blipFill>
              <p:spPr>
                <a:xfrm>
                  <a:off x="4009472" y="4116600"/>
                  <a:ext cx="136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2" name="Ink 121">
                  <a:extLst>
                    <a:ext uri="{FF2B5EF4-FFF2-40B4-BE49-F238E27FC236}">
                      <a16:creationId xmlns:a16="http://schemas.microsoft.com/office/drawing/2014/main" id="{8C9B91C9-0A67-4B99-8882-96171733A420}"/>
                    </a:ext>
                  </a:extLst>
                </p14:cNvPr>
                <p14:cNvContentPartPr/>
                <p14:nvPr/>
              </p14:nvContentPartPr>
              <p14:xfrm>
                <a:off x="4149872" y="4138560"/>
                <a:ext cx="109080" cy="197640"/>
              </p14:xfrm>
            </p:contentPart>
          </mc:Choice>
          <mc:Fallback xmlns="">
            <p:pic>
              <p:nvPicPr>
                <p:cNvPr id="122" name="Ink 121">
                  <a:extLst>
                    <a:ext uri="{FF2B5EF4-FFF2-40B4-BE49-F238E27FC236}">
                      <a16:creationId xmlns:a16="http://schemas.microsoft.com/office/drawing/2014/main" id="{8C9B91C9-0A67-4B99-8882-96171733A420}"/>
                    </a:ext>
                  </a:extLst>
                </p:cNvPr>
                <p:cNvPicPr/>
                <p:nvPr/>
              </p:nvPicPr>
              <p:blipFill>
                <a:blip r:embed="rId107"/>
                <a:stretch>
                  <a:fillRect/>
                </a:stretch>
              </p:blipFill>
              <p:spPr>
                <a:xfrm>
                  <a:off x="4141232" y="4129560"/>
                  <a:ext cx="1267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3" name="Ink 122">
                  <a:extLst>
                    <a:ext uri="{FF2B5EF4-FFF2-40B4-BE49-F238E27FC236}">
                      <a16:creationId xmlns:a16="http://schemas.microsoft.com/office/drawing/2014/main" id="{3ED2C1F5-70AB-4C4C-8979-40FF0C6585C9}"/>
                    </a:ext>
                  </a:extLst>
                </p14:cNvPr>
                <p14:cNvContentPartPr/>
                <p14:nvPr/>
              </p14:nvContentPartPr>
              <p14:xfrm>
                <a:off x="4234472" y="4191120"/>
                <a:ext cx="155520" cy="150840"/>
              </p14:xfrm>
            </p:contentPart>
          </mc:Choice>
          <mc:Fallback xmlns="">
            <p:pic>
              <p:nvPicPr>
                <p:cNvPr id="123" name="Ink 122">
                  <a:extLst>
                    <a:ext uri="{FF2B5EF4-FFF2-40B4-BE49-F238E27FC236}">
                      <a16:creationId xmlns:a16="http://schemas.microsoft.com/office/drawing/2014/main" id="{3ED2C1F5-70AB-4C4C-8979-40FF0C6585C9}"/>
                    </a:ext>
                  </a:extLst>
                </p:cNvPr>
                <p:cNvPicPr/>
                <p:nvPr/>
              </p:nvPicPr>
              <p:blipFill>
                <a:blip r:embed="rId109"/>
                <a:stretch>
                  <a:fillRect/>
                </a:stretch>
              </p:blipFill>
              <p:spPr>
                <a:xfrm>
                  <a:off x="4225832" y="4182120"/>
                  <a:ext cx="1731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4" name="Ink 123">
                  <a:extLst>
                    <a:ext uri="{FF2B5EF4-FFF2-40B4-BE49-F238E27FC236}">
                      <a16:creationId xmlns:a16="http://schemas.microsoft.com/office/drawing/2014/main" id="{A2007C7D-6E12-477F-A855-A36B76FE18DF}"/>
                    </a:ext>
                  </a:extLst>
                </p14:cNvPr>
                <p14:cNvContentPartPr/>
                <p14:nvPr/>
              </p14:nvContentPartPr>
              <p14:xfrm>
                <a:off x="4425992" y="4114440"/>
                <a:ext cx="100800" cy="155880"/>
              </p14:xfrm>
            </p:contentPart>
          </mc:Choice>
          <mc:Fallback xmlns="">
            <p:pic>
              <p:nvPicPr>
                <p:cNvPr id="124" name="Ink 123">
                  <a:extLst>
                    <a:ext uri="{FF2B5EF4-FFF2-40B4-BE49-F238E27FC236}">
                      <a16:creationId xmlns:a16="http://schemas.microsoft.com/office/drawing/2014/main" id="{A2007C7D-6E12-477F-A855-A36B76FE18DF}"/>
                    </a:ext>
                  </a:extLst>
                </p:cNvPr>
                <p:cNvPicPr/>
                <p:nvPr/>
              </p:nvPicPr>
              <p:blipFill>
                <a:blip r:embed="rId111"/>
                <a:stretch>
                  <a:fillRect/>
                </a:stretch>
              </p:blipFill>
              <p:spPr>
                <a:xfrm>
                  <a:off x="4416992" y="4105440"/>
                  <a:ext cx="1184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5" name="Ink 124">
                  <a:extLst>
                    <a:ext uri="{FF2B5EF4-FFF2-40B4-BE49-F238E27FC236}">
                      <a16:creationId xmlns:a16="http://schemas.microsoft.com/office/drawing/2014/main" id="{823B6663-3B49-4D10-9351-D68724E0073E}"/>
                    </a:ext>
                  </a:extLst>
                </p14:cNvPr>
                <p14:cNvContentPartPr/>
                <p14:nvPr/>
              </p14:nvContentPartPr>
              <p14:xfrm>
                <a:off x="4560272" y="4108680"/>
                <a:ext cx="167040" cy="178560"/>
              </p14:xfrm>
            </p:contentPart>
          </mc:Choice>
          <mc:Fallback xmlns="">
            <p:pic>
              <p:nvPicPr>
                <p:cNvPr id="125" name="Ink 124">
                  <a:extLst>
                    <a:ext uri="{FF2B5EF4-FFF2-40B4-BE49-F238E27FC236}">
                      <a16:creationId xmlns:a16="http://schemas.microsoft.com/office/drawing/2014/main" id="{823B6663-3B49-4D10-9351-D68724E0073E}"/>
                    </a:ext>
                  </a:extLst>
                </p:cNvPr>
                <p:cNvPicPr/>
                <p:nvPr/>
              </p:nvPicPr>
              <p:blipFill>
                <a:blip r:embed="rId113"/>
                <a:stretch>
                  <a:fillRect/>
                </a:stretch>
              </p:blipFill>
              <p:spPr>
                <a:xfrm>
                  <a:off x="4551272" y="4099680"/>
                  <a:ext cx="184680" cy="196200"/>
                </a:xfrm>
                <a:prstGeom prst="rect">
                  <a:avLst/>
                </a:prstGeom>
              </p:spPr>
            </p:pic>
          </mc:Fallback>
        </mc:AlternateContent>
      </p:grpSp>
      <p:grpSp>
        <p:nvGrpSpPr>
          <p:cNvPr id="154" name="Group 153">
            <a:extLst>
              <a:ext uri="{FF2B5EF4-FFF2-40B4-BE49-F238E27FC236}">
                <a16:creationId xmlns:a16="http://schemas.microsoft.com/office/drawing/2014/main" id="{09B5ED6B-667D-4725-8C71-DEEAE64B4305}"/>
              </a:ext>
            </a:extLst>
          </p:cNvPr>
          <p:cNvGrpSpPr/>
          <p:nvPr/>
        </p:nvGrpSpPr>
        <p:grpSpPr>
          <a:xfrm>
            <a:off x="5570432" y="5404320"/>
            <a:ext cx="2061360" cy="1117080"/>
            <a:chOff x="5570432" y="5404320"/>
            <a:chExt cx="2061360" cy="1117080"/>
          </a:xfrm>
        </p:grpSpPr>
        <mc:AlternateContent xmlns:mc="http://schemas.openxmlformats.org/markup-compatibility/2006" xmlns:p14="http://schemas.microsoft.com/office/powerpoint/2010/main">
          <mc:Choice Requires="p14">
            <p:contentPart p14:bwMode="auto" r:id="rId114">
              <p14:nvContentPartPr>
                <p14:cNvPr id="46" name="Ink 45">
                  <a:extLst>
                    <a:ext uri="{FF2B5EF4-FFF2-40B4-BE49-F238E27FC236}">
                      <a16:creationId xmlns:a16="http://schemas.microsoft.com/office/drawing/2014/main" id="{0FBBED2B-A9AD-416A-8811-3FEAC1AA4F06}"/>
                    </a:ext>
                  </a:extLst>
                </p14:cNvPr>
                <p14:cNvContentPartPr/>
                <p14:nvPr/>
              </p14:nvContentPartPr>
              <p14:xfrm>
                <a:off x="5570432" y="6112440"/>
                <a:ext cx="241560" cy="243360"/>
              </p14:xfrm>
            </p:contentPart>
          </mc:Choice>
          <mc:Fallback xmlns="">
            <p:pic>
              <p:nvPicPr>
                <p:cNvPr id="46" name="Ink 45">
                  <a:extLst>
                    <a:ext uri="{FF2B5EF4-FFF2-40B4-BE49-F238E27FC236}">
                      <a16:creationId xmlns:a16="http://schemas.microsoft.com/office/drawing/2014/main" id="{0FBBED2B-A9AD-416A-8811-3FEAC1AA4F06}"/>
                    </a:ext>
                  </a:extLst>
                </p:cNvPr>
                <p:cNvPicPr/>
                <p:nvPr/>
              </p:nvPicPr>
              <p:blipFill>
                <a:blip r:embed="rId115"/>
                <a:stretch>
                  <a:fillRect/>
                </a:stretch>
              </p:blipFill>
              <p:spPr>
                <a:xfrm>
                  <a:off x="5561432" y="6103440"/>
                  <a:ext cx="2592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7" name="Ink 46">
                  <a:extLst>
                    <a:ext uri="{FF2B5EF4-FFF2-40B4-BE49-F238E27FC236}">
                      <a16:creationId xmlns:a16="http://schemas.microsoft.com/office/drawing/2014/main" id="{667F1358-53D7-4405-BAA9-6073501FA383}"/>
                    </a:ext>
                  </a:extLst>
                </p14:cNvPr>
                <p14:cNvContentPartPr/>
                <p14:nvPr/>
              </p14:nvContentPartPr>
              <p14:xfrm>
                <a:off x="6917552" y="5404320"/>
                <a:ext cx="277560" cy="277200"/>
              </p14:xfrm>
            </p:contentPart>
          </mc:Choice>
          <mc:Fallback xmlns="">
            <p:pic>
              <p:nvPicPr>
                <p:cNvPr id="47" name="Ink 46">
                  <a:extLst>
                    <a:ext uri="{FF2B5EF4-FFF2-40B4-BE49-F238E27FC236}">
                      <a16:creationId xmlns:a16="http://schemas.microsoft.com/office/drawing/2014/main" id="{667F1358-53D7-4405-BAA9-6073501FA383}"/>
                    </a:ext>
                  </a:extLst>
                </p:cNvPr>
                <p:cNvPicPr/>
                <p:nvPr/>
              </p:nvPicPr>
              <p:blipFill>
                <a:blip r:embed="rId117"/>
                <a:stretch>
                  <a:fillRect/>
                </a:stretch>
              </p:blipFill>
              <p:spPr>
                <a:xfrm>
                  <a:off x="6908552" y="5395680"/>
                  <a:ext cx="2952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2" name="Ink 141">
                  <a:extLst>
                    <a:ext uri="{FF2B5EF4-FFF2-40B4-BE49-F238E27FC236}">
                      <a16:creationId xmlns:a16="http://schemas.microsoft.com/office/drawing/2014/main" id="{8232497C-D471-403D-A9F7-A1EDDBCF8672}"/>
                    </a:ext>
                  </a:extLst>
                </p14:cNvPr>
                <p14:cNvContentPartPr/>
                <p14:nvPr/>
              </p14:nvContentPartPr>
              <p14:xfrm>
                <a:off x="5669072" y="6369840"/>
                <a:ext cx="246600" cy="151560"/>
              </p14:xfrm>
            </p:contentPart>
          </mc:Choice>
          <mc:Fallback xmlns="">
            <p:pic>
              <p:nvPicPr>
                <p:cNvPr id="142" name="Ink 141">
                  <a:extLst>
                    <a:ext uri="{FF2B5EF4-FFF2-40B4-BE49-F238E27FC236}">
                      <a16:creationId xmlns:a16="http://schemas.microsoft.com/office/drawing/2014/main" id="{8232497C-D471-403D-A9F7-A1EDDBCF8672}"/>
                    </a:ext>
                  </a:extLst>
                </p:cNvPr>
                <p:cNvPicPr/>
                <p:nvPr/>
              </p:nvPicPr>
              <p:blipFill>
                <a:blip r:embed="rId119"/>
                <a:stretch>
                  <a:fillRect/>
                </a:stretch>
              </p:blipFill>
              <p:spPr>
                <a:xfrm>
                  <a:off x="5660432" y="6360840"/>
                  <a:ext cx="264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3" name="Ink 142">
                  <a:extLst>
                    <a:ext uri="{FF2B5EF4-FFF2-40B4-BE49-F238E27FC236}">
                      <a16:creationId xmlns:a16="http://schemas.microsoft.com/office/drawing/2014/main" id="{0E3DD19C-54B3-42E5-9C8A-C41103CAA2F3}"/>
                    </a:ext>
                  </a:extLst>
                </p14:cNvPr>
                <p14:cNvContentPartPr/>
                <p14:nvPr/>
              </p14:nvContentPartPr>
              <p14:xfrm>
                <a:off x="5967152" y="6276960"/>
                <a:ext cx="190440" cy="198720"/>
              </p14:xfrm>
            </p:contentPart>
          </mc:Choice>
          <mc:Fallback xmlns="">
            <p:pic>
              <p:nvPicPr>
                <p:cNvPr id="143" name="Ink 142">
                  <a:extLst>
                    <a:ext uri="{FF2B5EF4-FFF2-40B4-BE49-F238E27FC236}">
                      <a16:creationId xmlns:a16="http://schemas.microsoft.com/office/drawing/2014/main" id="{0E3DD19C-54B3-42E5-9C8A-C41103CAA2F3}"/>
                    </a:ext>
                  </a:extLst>
                </p:cNvPr>
                <p:cNvPicPr/>
                <p:nvPr/>
              </p:nvPicPr>
              <p:blipFill>
                <a:blip r:embed="rId121"/>
                <a:stretch>
                  <a:fillRect/>
                </a:stretch>
              </p:blipFill>
              <p:spPr>
                <a:xfrm>
                  <a:off x="5958152" y="6268320"/>
                  <a:ext cx="208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4" name="Ink 143">
                  <a:extLst>
                    <a:ext uri="{FF2B5EF4-FFF2-40B4-BE49-F238E27FC236}">
                      <a16:creationId xmlns:a16="http://schemas.microsoft.com/office/drawing/2014/main" id="{A50E26C5-3821-4A62-8B67-D30304527B0F}"/>
                    </a:ext>
                  </a:extLst>
                </p14:cNvPr>
                <p14:cNvContentPartPr/>
                <p14:nvPr/>
              </p14:nvContentPartPr>
              <p14:xfrm>
                <a:off x="6347672" y="6110280"/>
                <a:ext cx="127800" cy="135000"/>
              </p14:xfrm>
            </p:contentPart>
          </mc:Choice>
          <mc:Fallback xmlns="">
            <p:pic>
              <p:nvPicPr>
                <p:cNvPr id="144" name="Ink 143">
                  <a:extLst>
                    <a:ext uri="{FF2B5EF4-FFF2-40B4-BE49-F238E27FC236}">
                      <a16:creationId xmlns:a16="http://schemas.microsoft.com/office/drawing/2014/main" id="{A50E26C5-3821-4A62-8B67-D30304527B0F}"/>
                    </a:ext>
                  </a:extLst>
                </p:cNvPr>
                <p:cNvPicPr/>
                <p:nvPr/>
              </p:nvPicPr>
              <p:blipFill>
                <a:blip r:embed="rId123"/>
                <a:stretch>
                  <a:fillRect/>
                </a:stretch>
              </p:blipFill>
              <p:spPr>
                <a:xfrm>
                  <a:off x="6339032" y="6101280"/>
                  <a:ext cx="1454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45" name="Ink 144">
                  <a:extLst>
                    <a:ext uri="{FF2B5EF4-FFF2-40B4-BE49-F238E27FC236}">
                      <a16:creationId xmlns:a16="http://schemas.microsoft.com/office/drawing/2014/main" id="{92D82050-A146-4B06-BACE-AB54BB7BB5A2}"/>
                    </a:ext>
                  </a:extLst>
                </p14:cNvPr>
                <p14:cNvContentPartPr/>
                <p14:nvPr/>
              </p14:nvContentPartPr>
              <p14:xfrm>
                <a:off x="6292232" y="6120720"/>
                <a:ext cx="117720" cy="99360"/>
              </p14:xfrm>
            </p:contentPart>
          </mc:Choice>
          <mc:Fallback xmlns="">
            <p:pic>
              <p:nvPicPr>
                <p:cNvPr id="145" name="Ink 144">
                  <a:extLst>
                    <a:ext uri="{FF2B5EF4-FFF2-40B4-BE49-F238E27FC236}">
                      <a16:creationId xmlns:a16="http://schemas.microsoft.com/office/drawing/2014/main" id="{92D82050-A146-4B06-BACE-AB54BB7BB5A2}"/>
                    </a:ext>
                  </a:extLst>
                </p:cNvPr>
                <p:cNvPicPr/>
                <p:nvPr/>
              </p:nvPicPr>
              <p:blipFill>
                <a:blip r:embed="rId125"/>
                <a:stretch>
                  <a:fillRect/>
                </a:stretch>
              </p:blipFill>
              <p:spPr>
                <a:xfrm>
                  <a:off x="6283592" y="6111720"/>
                  <a:ext cx="1353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6" name="Ink 145">
                  <a:extLst>
                    <a:ext uri="{FF2B5EF4-FFF2-40B4-BE49-F238E27FC236}">
                      <a16:creationId xmlns:a16="http://schemas.microsoft.com/office/drawing/2014/main" id="{CA941EFC-32A3-4E01-9BF3-71AB895A5FB4}"/>
                    </a:ext>
                  </a:extLst>
                </p14:cNvPr>
                <p14:cNvContentPartPr/>
                <p14:nvPr/>
              </p14:nvContentPartPr>
              <p14:xfrm>
                <a:off x="6455672" y="6048720"/>
                <a:ext cx="86040" cy="180360"/>
              </p14:xfrm>
            </p:contentPart>
          </mc:Choice>
          <mc:Fallback xmlns="">
            <p:pic>
              <p:nvPicPr>
                <p:cNvPr id="146" name="Ink 145">
                  <a:extLst>
                    <a:ext uri="{FF2B5EF4-FFF2-40B4-BE49-F238E27FC236}">
                      <a16:creationId xmlns:a16="http://schemas.microsoft.com/office/drawing/2014/main" id="{CA941EFC-32A3-4E01-9BF3-71AB895A5FB4}"/>
                    </a:ext>
                  </a:extLst>
                </p:cNvPr>
                <p:cNvPicPr/>
                <p:nvPr/>
              </p:nvPicPr>
              <p:blipFill>
                <a:blip r:embed="rId127"/>
                <a:stretch>
                  <a:fillRect/>
                </a:stretch>
              </p:blipFill>
              <p:spPr>
                <a:xfrm>
                  <a:off x="6447032" y="6040080"/>
                  <a:ext cx="1036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7" name="Ink 146">
                  <a:extLst>
                    <a:ext uri="{FF2B5EF4-FFF2-40B4-BE49-F238E27FC236}">
                      <a16:creationId xmlns:a16="http://schemas.microsoft.com/office/drawing/2014/main" id="{0BE01023-5BC7-4715-8DF4-C80A7DDA1198}"/>
                    </a:ext>
                  </a:extLst>
                </p14:cNvPr>
                <p14:cNvContentPartPr/>
                <p14:nvPr/>
              </p14:nvContentPartPr>
              <p14:xfrm>
                <a:off x="6581672" y="6048720"/>
                <a:ext cx="156240" cy="112680"/>
              </p14:xfrm>
            </p:contentPart>
          </mc:Choice>
          <mc:Fallback xmlns="">
            <p:pic>
              <p:nvPicPr>
                <p:cNvPr id="147" name="Ink 146">
                  <a:extLst>
                    <a:ext uri="{FF2B5EF4-FFF2-40B4-BE49-F238E27FC236}">
                      <a16:creationId xmlns:a16="http://schemas.microsoft.com/office/drawing/2014/main" id="{0BE01023-5BC7-4715-8DF4-C80A7DDA1198}"/>
                    </a:ext>
                  </a:extLst>
                </p:cNvPr>
                <p:cNvPicPr/>
                <p:nvPr/>
              </p:nvPicPr>
              <p:blipFill>
                <a:blip r:embed="rId129"/>
                <a:stretch>
                  <a:fillRect/>
                </a:stretch>
              </p:blipFill>
              <p:spPr>
                <a:xfrm>
                  <a:off x="6573032" y="6040080"/>
                  <a:ext cx="173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8" name="Ink 147">
                  <a:extLst>
                    <a:ext uri="{FF2B5EF4-FFF2-40B4-BE49-F238E27FC236}">
                      <a16:creationId xmlns:a16="http://schemas.microsoft.com/office/drawing/2014/main" id="{695A9C76-C597-463F-9CE3-A9DE2E203F64}"/>
                    </a:ext>
                  </a:extLst>
                </p14:cNvPr>
                <p14:cNvContentPartPr/>
                <p14:nvPr/>
              </p14:nvContentPartPr>
              <p14:xfrm>
                <a:off x="6752312" y="5843880"/>
                <a:ext cx="332640" cy="266760"/>
              </p14:xfrm>
            </p:contentPart>
          </mc:Choice>
          <mc:Fallback xmlns="">
            <p:pic>
              <p:nvPicPr>
                <p:cNvPr id="148" name="Ink 147">
                  <a:extLst>
                    <a:ext uri="{FF2B5EF4-FFF2-40B4-BE49-F238E27FC236}">
                      <a16:creationId xmlns:a16="http://schemas.microsoft.com/office/drawing/2014/main" id="{695A9C76-C597-463F-9CE3-A9DE2E203F64}"/>
                    </a:ext>
                  </a:extLst>
                </p:cNvPr>
                <p:cNvPicPr/>
                <p:nvPr/>
              </p:nvPicPr>
              <p:blipFill>
                <a:blip r:embed="rId131"/>
                <a:stretch>
                  <a:fillRect/>
                </a:stretch>
              </p:blipFill>
              <p:spPr>
                <a:xfrm>
                  <a:off x="6743672" y="5834880"/>
                  <a:ext cx="3502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49" name="Ink 148">
                  <a:extLst>
                    <a:ext uri="{FF2B5EF4-FFF2-40B4-BE49-F238E27FC236}">
                      <a16:creationId xmlns:a16="http://schemas.microsoft.com/office/drawing/2014/main" id="{366298CC-C658-47FF-88AC-F4BF70E2D49C}"/>
                    </a:ext>
                  </a:extLst>
                </p14:cNvPr>
                <p14:cNvContentPartPr/>
                <p14:nvPr/>
              </p14:nvContentPartPr>
              <p14:xfrm>
                <a:off x="7112672" y="5837400"/>
                <a:ext cx="99360" cy="129240"/>
              </p14:xfrm>
            </p:contentPart>
          </mc:Choice>
          <mc:Fallback xmlns="">
            <p:pic>
              <p:nvPicPr>
                <p:cNvPr id="149" name="Ink 148">
                  <a:extLst>
                    <a:ext uri="{FF2B5EF4-FFF2-40B4-BE49-F238E27FC236}">
                      <a16:creationId xmlns:a16="http://schemas.microsoft.com/office/drawing/2014/main" id="{366298CC-C658-47FF-88AC-F4BF70E2D49C}"/>
                    </a:ext>
                  </a:extLst>
                </p:cNvPr>
                <p:cNvPicPr/>
                <p:nvPr/>
              </p:nvPicPr>
              <p:blipFill>
                <a:blip r:embed="rId133"/>
                <a:stretch>
                  <a:fillRect/>
                </a:stretch>
              </p:blipFill>
              <p:spPr>
                <a:xfrm>
                  <a:off x="7103672" y="5828400"/>
                  <a:ext cx="117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0" name="Ink 149">
                  <a:extLst>
                    <a:ext uri="{FF2B5EF4-FFF2-40B4-BE49-F238E27FC236}">
                      <a16:creationId xmlns:a16="http://schemas.microsoft.com/office/drawing/2014/main" id="{72EEF90E-695C-41A7-9840-340F2C42344C}"/>
                    </a:ext>
                  </a:extLst>
                </p14:cNvPr>
                <p14:cNvContentPartPr/>
                <p14:nvPr/>
              </p14:nvContentPartPr>
              <p14:xfrm>
                <a:off x="7215992" y="5801040"/>
                <a:ext cx="33480" cy="94320"/>
              </p14:xfrm>
            </p:contentPart>
          </mc:Choice>
          <mc:Fallback xmlns="">
            <p:pic>
              <p:nvPicPr>
                <p:cNvPr id="150" name="Ink 149">
                  <a:extLst>
                    <a:ext uri="{FF2B5EF4-FFF2-40B4-BE49-F238E27FC236}">
                      <a16:creationId xmlns:a16="http://schemas.microsoft.com/office/drawing/2014/main" id="{72EEF90E-695C-41A7-9840-340F2C42344C}"/>
                    </a:ext>
                  </a:extLst>
                </p:cNvPr>
                <p:cNvPicPr/>
                <p:nvPr/>
              </p:nvPicPr>
              <p:blipFill>
                <a:blip r:embed="rId135"/>
                <a:stretch>
                  <a:fillRect/>
                </a:stretch>
              </p:blipFill>
              <p:spPr>
                <a:xfrm>
                  <a:off x="7207352" y="5792400"/>
                  <a:ext cx="51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51" name="Ink 150">
                  <a:extLst>
                    <a:ext uri="{FF2B5EF4-FFF2-40B4-BE49-F238E27FC236}">
                      <a16:creationId xmlns:a16="http://schemas.microsoft.com/office/drawing/2014/main" id="{F1C0F6E7-7FCB-4873-846F-BDE883569125}"/>
                    </a:ext>
                  </a:extLst>
                </p14:cNvPr>
                <p14:cNvContentPartPr/>
                <p14:nvPr/>
              </p14:nvContentPartPr>
              <p14:xfrm>
                <a:off x="7290872" y="5677200"/>
                <a:ext cx="340920" cy="195480"/>
              </p14:xfrm>
            </p:contentPart>
          </mc:Choice>
          <mc:Fallback xmlns="">
            <p:pic>
              <p:nvPicPr>
                <p:cNvPr id="151" name="Ink 150">
                  <a:extLst>
                    <a:ext uri="{FF2B5EF4-FFF2-40B4-BE49-F238E27FC236}">
                      <a16:creationId xmlns:a16="http://schemas.microsoft.com/office/drawing/2014/main" id="{F1C0F6E7-7FCB-4873-846F-BDE883569125}"/>
                    </a:ext>
                  </a:extLst>
                </p:cNvPr>
                <p:cNvPicPr/>
                <p:nvPr/>
              </p:nvPicPr>
              <p:blipFill>
                <a:blip r:embed="rId137"/>
                <a:stretch>
                  <a:fillRect/>
                </a:stretch>
              </p:blipFill>
              <p:spPr>
                <a:xfrm>
                  <a:off x="7281872" y="5668560"/>
                  <a:ext cx="358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53" name="Ink 152">
                  <a:extLst>
                    <a:ext uri="{FF2B5EF4-FFF2-40B4-BE49-F238E27FC236}">
                      <a16:creationId xmlns:a16="http://schemas.microsoft.com/office/drawing/2014/main" id="{8859BD82-3E92-48FA-84A8-502DBEF018E4}"/>
                    </a:ext>
                  </a:extLst>
                </p14:cNvPr>
                <p14:cNvContentPartPr/>
                <p14:nvPr/>
              </p14:nvContentPartPr>
              <p14:xfrm>
                <a:off x="7177112" y="5658840"/>
                <a:ext cx="30600" cy="32040"/>
              </p14:xfrm>
            </p:contentPart>
          </mc:Choice>
          <mc:Fallback xmlns="">
            <p:pic>
              <p:nvPicPr>
                <p:cNvPr id="153" name="Ink 152">
                  <a:extLst>
                    <a:ext uri="{FF2B5EF4-FFF2-40B4-BE49-F238E27FC236}">
                      <a16:creationId xmlns:a16="http://schemas.microsoft.com/office/drawing/2014/main" id="{8859BD82-3E92-48FA-84A8-502DBEF018E4}"/>
                    </a:ext>
                  </a:extLst>
                </p:cNvPr>
                <p:cNvPicPr/>
                <p:nvPr/>
              </p:nvPicPr>
              <p:blipFill>
                <a:blip r:embed="rId139"/>
                <a:stretch>
                  <a:fillRect/>
                </a:stretch>
              </p:blipFill>
              <p:spPr>
                <a:xfrm>
                  <a:off x="7168472" y="5650200"/>
                  <a:ext cx="48240" cy="49680"/>
                </a:xfrm>
                <a:prstGeom prst="rect">
                  <a:avLst/>
                </a:prstGeom>
              </p:spPr>
            </p:pic>
          </mc:Fallback>
        </mc:AlternateContent>
      </p:grpSp>
      <p:grpSp>
        <p:nvGrpSpPr>
          <p:cNvPr id="157" name="Group 156">
            <a:extLst>
              <a:ext uri="{FF2B5EF4-FFF2-40B4-BE49-F238E27FC236}">
                <a16:creationId xmlns:a16="http://schemas.microsoft.com/office/drawing/2014/main" id="{8C61C8A1-46DA-4741-805B-3A8ACD906D3D}"/>
              </a:ext>
            </a:extLst>
          </p:cNvPr>
          <p:cNvGrpSpPr/>
          <p:nvPr/>
        </p:nvGrpSpPr>
        <p:grpSpPr>
          <a:xfrm>
            <a:off x="4860152" y="5871600"/>
            <a:ext cx="404640" cy="227520"/>
            <a:chOff x="4860152" y="5871600"/>
            <a:chExt cx="404640" cy="227520"/>
          </a:xfrm>
        </p:grpSpPr>
        <mc:AlternateContent xmlns:mc="http://schemas.openxmlformats.org/markup-compatibility/2006" xmlns:p14="http://schemas.microsoft.com/office/powerpoint/2010/main">
          <mc:Choice Requires="p14">
            <p:contentPart p14:bwMode="auto" r:id="rId140">
              <p14:nvContentPartPr>
                <p14:cNvPr id="155" name="Ink 154">
                  <a:extLst>
                    <a:ext uri="{FF2B5EF4-FFF2-40B4-BE49-F238E27FC236}">
                      <a16:creationId xmlns:a16="http://schemas.microsoft.com/office/drawing/2014/main" id="{69336717-9193-44B9-8B41-68D4E464A306}"/>
                    </a:ext>
                  </a:extLst>
                </p14:cNvPr>
                <p14:cNvContentPartPr/>
                <p14:nvPr/>
              </p14:nvContentPartPr>
              <p14:xfrm>
                <a:off x="4860152" y="5895000"/>
                <a:ext cx="98640" cy="181800"/>
              </p14:xfrm>
            </p:contentPart>
          </mc:Choice>
          <mc:Fallback xmlns="">
            <p:pic>
              <p:nvPicPr>
                <p:cNvPr id="155" name="Ink 154">
                  <a:extLst>
                    <a:ext uri="{FF2B5EF4-FFF2-40B4-BE49-F238E27FC236}">
                      <a16:creationId xmlns:a16="http://schemas.microsoft.com/office/drawing/2014/main" id="{69336717-9193-44B9-8B41-68D4E464A306}"/>
                    </a:ext>
                  </a:extLst>
                </p:cNvPr>
                <p:cNvPicPr/>
                <p:nvPr/>
              </p:nvPicPr>
              <p:blipFill>
                <a:blip r:embed="rId141"/>
                <a:stretch>
                  <a:fillRect/>
                </a:stretch>
              </p:blipFill>
              <p:spPr>
                <a:xfrm>
                  <a:off x="4851512" y="5886360"/>
                  <a:ext cx="116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56" name="Ink 155">
                  <a:extLst>
                    <a:ext uri="{FF2B5EF4-FFF2-40B4-BE49-F238E27FC236}">
                      <a16:creationId xmlns:a16="http://schemas.microsoft.com/office/drawing/2014/main" id="{3721EFBC-E677-4DCE-8749-D1EBCC2E3B7D}"/>
                    </a:ext>
                  </a:extLst>
                </p14:cNvPr>
                <p14:cNvContentPartPr/>
                <p14:nvPr/>
              </p14:nvContentPartPr>
              <p14:xfrm>
                <a:off x="4980752" y="5871600"/>
                <a:ext cx="284040" cy="227520"/>
              </p14:xfrm>
            </p:contentPart>
          </mc:Choice>
          <mc:Fallback xmlns="">
            <p:pic>
              <p:nvPicPr>
                <p:cNvPr id="156" name="Ink 155">
                  <a:extLst>
                    <a:ext uri="{FF2B5EF4-FFF2-40B4-BE49-F238E27FC236}">
                      <a16:creationId xmlns:a16="http://schemas.microsoft.com/office/drawing/2014/main" id="{3721EFBC-E677-4DCE-8749-D1EBCC2E3B7D}"/>
                    </a:ext>
                  </a:extLst>
                </p:cNvPr>
                <p:cNvPicPr/>
                <p:nvPr/>
              </p:nvPicPr>
              <p:blipFill>
                <a:blip r:embed="rId143"/>
                <a:stretch>
                  <a:fillRect/>
                </a:stretch>
              </p:blipFill>
              <p:spPr>
                <a:xfrm>
                  <a:off x="4971752" y="5862960"/>
                  <a:ext cx="301680" cy="24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158" name="Ink 157">
                <a:extLst>
                  <a:ext uri="{FF2B5EF4-FFF2-40B4-BE49-F238E27FC236}">
                    <a16:creationId xmlns:a16="http://schemas.microsoft.com/office/drawing/2014/main" id="{6AC72B35-0641-409A-B149-E6351EFD9636}"/>
                  </a:ext>
                </a:extLst>
              </p14:cNvPr>
              <p14:cNvContentPartPr/>
              <p14:nvPr/>
            </p14:nvContentPartPr>
            <p14:xfrm>
              <a:off x="5561072" y="5810760"/>
              <a:ext cx="172080" cy="164160"/>
            </p14:xfrm>
          </p:contentPart>
        </mc:Choice>
        <mc:Fallback xmlns="">
          <p:pic>
            <p:nvPicPr>
              <p:cNvPr id="158" name="Ink 157">
                <a:extLst>
                  <a:ext uri="{FF2B5EF4-FFF2-40B4-BE49-F238E27FC236}">
                    <a16:creationId xmlns:a16="http://schemas.microsoft.com/office/drawing/2014/main" id="{6AC72B35-0641-409A-B149-E6351EFD9636}"/>
                  </a:ext>
                </a:extLst>
              </p:cNvPr>
              <p:cNvPicPr/>
              <p:nvPr/>
            </p:nvPicPr>
            <p:blipFill>
              <a:blip r:embed="rId145"/>
              <a:stretch>
                <a:fillRect/>
              </a:stretch>
            </p:blipFill>
            <p:spPr>
              <a:xfrm>
                <a:off x="5552072" y="5802120"/>
                <a:ext cx="1897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9" name="Ink 158">
                <a:extLst>
                  <a:ext uri="{FF2B5EF4-FFF2-40B4-BE49-F238E27FC236}">
                    <a16:creationId xmlns:a16="http://schemas.microsoft.com/office/drawing/2014/main" id="{4A76F0AC-EDB1-464B-BBCF-B7A074073D5E}"/>
                  </a:ext>
                </a:extLst>
              </p14:cNvPr>
              <p14:cNvContentPartPr/>
              <p14:nvPr/>
            </p14:nvContentPartPr>
            <p14:xfrm>
              <a:off x="6977312" y="5192640"/>
              <a:ext cx="325800" cy="269640"/>
            </p14:xfrm>
          </p:contentPart>
        </mc:Choice>
        <mc:Fallback xmlns="">
          <p:pic>
            <p:nvPicPr>
              <p:cNvPr id="159" name="Ink 158">
                <a:extLst>
                  <a:ext uri="{FF2B5EF4-FFF2-40B4-BE49-F238E27FC236}">
                    <a16:creationId xmlns:a16="http://schemas.microsoft.com/office/drawing/2014/main" id="{4A76F0AC-EDB1-464B-BBCF-B7A074073D5E}"/>
                  </a:ext>
                </a:extLst>
              </p:cNvPr>
              <p:cNvPicPr/>
              <p:nvPr/>
            </p:nvPicPr>
            <p:blipFill>
              <a:blip r:embed="rId147"/>
              <a:stretch>
                <a:fillRect/>
              </a:stretch>
            </p:blipFill>
            <p:spPr>
              <a:xfrm>
                <a:off x="6968672" y="5183640"/>
                <a:ext cx="3434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60" name="Ink 159">
                <a:extLst>
                  <a:ext uri="{FF2B5EF4-FFF2-40B4-BE49-F238E27FC236}">
                    <a16:creationId xmlns:a16="http://schemas.microsoft.com/office/drawing/2014/main" id="{6F8B24D2-818E-4BCC-A931-F1B58FF823FA}"/>
                  </a:ext>
                </a:extLst>
              </p14:cNvPr>
              <p14:cNvContentPartPr/>
              <p14:nvPr/>
            </p14:nvContentPartPr>
            <p14:xfrm>
              <a:off x="3608792" y="5359680"/>
              <a:ext cx="193680" cy="259560"/>
            </p14:xfrm>
          </p:contentPart>
        </mc:Choice>
        <mc:Fallback xmlns="">
          <p:pic>
            <p:nvPicPr>
              <p:cNvPr id="160" name="Ink 159">
                <a:extLst>
                  <a:ext uri="{FF2B5EF4-FFF2-40B4-BE49-F238E27FC236}">
                    <a16:creationId xmlns:a16="http://schemas.microsoft.com/office/drawing/2014/main" id="{6F8B24D2-818E-4BCC-A931-F1B58FF823FA}"/>
                  </a:ext>
                </a:extLst>
              </p:cNvPr>
              <p:cNvPicPr/>
              <p:nvPr/>
            </p:nvPicPr>
            <p:blipFill>
              <a:blip r:embed="rId149"/>
              <a:stretch>
                <a:fillRect/>
              </a:stretch>
            </p:blipFill>
            <p:spPr>
              <a:xfrm>
                <a:off x="3600152" y="5350680"/>
                <a:ext cx="211320" cy="277200"/>
              </a:xfrm>
              <a:prstGeom prst="rect">
                <a:avLst/>
              </a:prstGeom>
            </p:spPr>
          </p:pic>
        </mc:Fallback>
      </mc:AlternateContent>
      <p:grpSp>
        <p:nvGrpSpPr>
          <p:cNvPr id="163" name="Group 162">
            <a:extLst>
              <a:ext uri="{FF2B5EF4-FFF2-40B4-BE49-F238E27FC236}">
                <a16:creationId xmlns:a16="http://schemas.microsoft.com/office/drawing/2014/main" id="{E141C3AF-7117-4B44-8AB5-159370D91029}"/>
              </a:ext>
            </a:extLst>
          </p:cNvPr>
          <p:cNvGrpSpPr/>
          <p:nvPr/>
        </p:nvGrpSpPr>
        <p:grpSpPr>
          <a:xfrm>
            <a:off x="3745952" y="5110920"/>
            <a:ext cx="451800" cy="183960"/>
            <a:chOff x="3745952" y="5110920"/>
            <a:chExt cx="451800" cy="183960"/>
          </a:xfrm>
        </p:grpSpPr>
        <mc:AlternateContent xmlns:mc="http://schemas.openxmlformats.org/markup-compatibility/2006" xmlns:p14="http://schemas.microsoft.com/office/powerpoint/2010/main">
          <mc:Choice Requires="p14">
            <p:contentPart p14:bwMode="auto" r:id="rId150">
              <p14:nvContentPartPr>
                <p14:cNvPr id="161" name="Ink 160">
                  <a:extLst>
                    <a:ext uri="{FF2B5EF4-FFF2-40B4-BE49-F238E27FC236}">
                      <a16:creationId xmlns:a16="http://schemas.microsoft.com/office/drawing/2014/main" id="{757B7224-9A9A-4FCC-8CDB-77FAF4E3015A}"/>
                    </a:ext>
                  </a:extLst>
                </p14:cNvPr>
                <p14:cNvContentPartPr/>
                <p14:nvPr/>
              </p14:nvContentPartPr>
              <p14:xfrm>
                <a:off x="3745952" y="5209200"/>
                <a:ext cx="80280" cy="85680"/>
              </p14:xfrm>
            </p:contentPart>
          </mc:Choice>
          <mc:Fallback xmlns="">
            <p:pic>
              <p:nvPicPr>
                <p:cNvPr id="161" name="Ink 160">
                  <a:extLst>
                    <a:ext uri="{FF2B5EF4-FFF2-40B4-BE49-F238E27FC236}">
                      <a16:creationId xmlns:a16="http://schemas.microsoft.com/office/drawing/2014/main" id="{757B7224-9A9A-4FCC-8CDB-77FAF4E3015A}"/>
                    </a:ext>
                  </a:extLst>
                </p:cNvPr>
                <p:cNvPicPr/>
                <p:nvPr/>
              </p:nvPicPr>
              <p:blipFill>
                <a:blip r:embed="rId151"/>
                <a:stretch>
                  <a:fillRect/>
                </a:stretch>
              </p:blipFill>
              <p:spPr>
                <a:xfrm>
                  <a:off x="3736952" y="5200560"/>
                  <a:ext cx="979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62" name="Ink 161">
                  <a:extLst>
                    <a:ext uri="{FF2B5EF4-FFF2-40B4-BE49-F238E27FC236}">
                      <a16:creationId xmlns:a16="http://schemas.microsoft.com/office/drawing/2014/main" id="{2532F160-7E54-4026-86F5-4E06B3BE8294}"/>
                    </a:ext>
                  </a:extLst>
                </p14:cNvPr>
                <p14:cNvContentPartPr/>
                <p14:nvPr/>
              </p14:nvContentPartPr>
              <p14:xfrm>
                <a:off x="3849992" y="5110920"/>
                <a:ext cx="347760" cy="132480"/>
              </p14:xfrm>
            </p:contentPart>
          </mc:Choice>
          <mc:Fallback xmlns="">
            <p:pic>
              <p:nvPicPr>
                <p:cNvPr id="162" name="Ink 161">
                  <a:extLst>
                    <a:ext uri="{FF2B5EF4-FFF2-40B4-BE49-F238E27FC236}">
                      <a16:creationId xmlns:a16="http://schemas.microsoft.com/office/drawing/2014/main" id="{2532F160-7E54-4026-86F5-4E06B3BE8294}"/>
                    </a:ext>
                  </a:extLst>
                </p:cNvPr>
                <p:cNvPicPr/>
                <p:nvPr/>
              </p:nvPicPr>
              <p:blipFill>
                <a:blip r:embed="rId153"/>
                <a:stretch>
                  <a:fillRect/>
                </a:stretch>
              </p:blipFill>
              <p:spPr>
                <a:xfrm>
                  <a:off x="3840992" y="5102280"/>
                  <a:ext cx="365400" cy="15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75" name="Ink 74">
                <a:extLst>
                  <a:ext uri="{FF2B5EF4-FFF2-40B4-BE49-F238E27FC236}">
                    <a16:creationId xmlns:a16="http://schemas.microsoft.com/office/drawing/2014/main" id="{F32CD7E6-88DA-4948-9D77-9F8997ED3D8E}"/>
                  </a:ext>
                </a:extLst>
              </p14:cNvPr>
              <p14:cNvContentPartPr/>
              <p14:nvPr/>
            </p14:nvContentPartPr>
            <p14:xfrm>
              <a:off x="7964432" y="3271320"/>
              <a:ext cx="362160" cy="109440"/>
            </p14:xfrm>
          </p:contentPart>
        </mc:Choice>
        <mc:Fallback xmlns="">
          <p:pic>
            <p:nvPicPr>
              <p:cNvPr id="75" name="Ink 74">
                <a:extLst>
                  <a:ext uri="{FF2B5EF4-FFF2-40B4-BE49-F238E27FC236}">
                    <a16:creationId xmlns:a16="http://schemas.microsoft.com/office/drawing/2014/main" id="{F32CD7E6-88DA-4948-9D77-9F8997ED3D8E}"/>
                  </a:ext>
                </a:extLst>
              </p:cNvPr>
              <p:cNvPicPr/>
              <p:nvPr/>
            </p:nvPicPr>
            <p:blipFill>
              <a:blip r:embed="rId155"/>
              <a:stretch>
                <a:fillRect/>
              </a:stretch>
            </p:blipFill>
            <p:spPr>
              <a:xfrm>
                <a:off x="7955432" y="3262680"/>
                <a:ext cx="379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6" name="Ink 75">
                <a:extLst>
                  <a:ext uri="{FF2B5EF4-FFF2-40B4-BE49-F238E27FC236}">
                    <a16:creationId xmlns:a16="http://schemas.microsoft.com/office/drawing/2014/main" id="{EC7A9428-3FD0-4408-94C0-16F329D9E003}"/>
                  </a:ext>
                </a:extLst>
              </p14:cNvPr>
              <p14:cNvContentPartPr/>
              <p14:nvPr/>
            </p14:nvContentPartPr>
            <p14:xfrm>
              <a:off x="8239112" y="3212280"/>
              <a:ext cx="96120" cy="153000"/>
            </p14:xfrm>
          </p:contentPart>
        </mc:Choice>
        <mc:Fallback xmlns="">
          <p:pic>
            <p:nvPicPr>
              <p:cNvPr id="76" name="Ink 75">
                <a:extLst>
                  <a:ext uri="{FF2B5EF4-FFF2-40B4-BE49-F238E27FC236}">
                    <a16:creationId xmlns:a16="http://schemas.microsoft.com/office/drawing/2014/main" id="{EC7A9428-3FD0-4408-94C0-16F329D9E003}"/>
                  </a:ext>
                </a:extLst>
              </p:cNvPr>
              <p:cNvPicPr/>
              <p:nvPr/>
            </p:nvPicPr>
            <p:blipFill>
              <a:blip r:embed="rId157"/>
              <a:stretch>
                <a:fillRect/>
              </a:stretch>
            </p:blipFill>
            <p:spPr>
              <a:xfrm>
                <a:off x="8230472" y="3203280"/>
                <a:ext cx="113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8" name="Ink 77">
                <a:extLst>
                  <a:ext uri="{FF2B5EF4-FFF2-40B4-BE49-F238E27FC236}">
                    <a16:creationId xmlns:a16="http://schemas.microsoft.com/office/drawing/2014/main" id="{BC49343D-75F7-4F48-B36E-D1AC5F730976}"/>
                  </a:ext>
                </a:extLst>
              </p14:cNvPr>
              <p14:cNvContentPartPr/>
              <p14:nvPr/>
            </p14:nvContentPartPr>
            <p14:xfrm>
              <a:off x="8521352" y="3176640"/>
              <a:ext cx="137520" cy="149760"/>
            </p14:xfrm>
          </p:contentPart>
        </mc:Choice>
        <mc:Fallback xmlns="">
          <p:pic>
            <p:nvPicPr>
              <p:cNvPr id="78" name="Ink 77">
                <a:extLst>
                  <a:ext uri="{FF2B5EF4-FFF2-40B4-BE49-F238E27FC236}">
                    <a16:creationId xmlns:a16="http://schemas.microsoft.com/office/drawing/2014/main" id="{BC49343D-75F7-4F48-B36E-D1AC5F730976}"/>
                  </a:ext>
                </a:extLst>
              </p:cNvPr>
              <p:cNvPicPr/>
              <p:nvPr/>
            </p:nvPicPr>
            <p:blipFill>
              <a:blip r:embed="rId159"/>
              <a:stretch>
                <a:fillRect/>
              </a:stretch>
            </p:blipFill>
            <p:spPr>
              <a:xfrm>
                <a:off x="8512352" y="3168000"/>
                <a:ext cx="1551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9" name="Ink 78">
                <a:extLst>
                  <a:ext uri="{FF2B5EF4-FFF2-40B4-BE49-F238E27FC236}">
                    <a16:creationId xmlns:a16="http://schemas.microsoft.com/office/drawing/2014/main" id="{3F4CA948-20A0-443A-9BBF-3FB03900A2D1}"/>
                  </a:ext>
                </a:extLst>
              </p14:cNvPr>
              <p14:cNvContentPartPr/>
              <p14:nvPr/>
            </p14:nvContentPartPr>
            <p14:xfrm>
              <a:off x="8816912" y="3050640"/>
              <a:ext cx="50760" cy="228600"/>
            </p14:xfrm>
          </p:contentPart>
        </mc:Choice>
        <mc:Fallback xmlns="">
          <p:pic>
            <p:nvPicPr>
              <p:cNvPr id="79" name="Ink 78">
                <a:extLst>
                  <a:ext uri="{FF2B5EF4-FFF2-40B4-BE49-F238E27FC236}">
                    <a16:creationId xmlns:a16="http://schemas.microsoft.com/office/drawing/2014/main" id="{3F4CA948-20A0-443A-9BBF-3FB03900A2D1}"/>
                  </a:ext>
                </a:extLst>
              </p:cNvPr>
              <p:cNvPicPr/>
              <p:nvPr/>
            </p:nvPicPr>
            <p:blipFill>
              <a:blip r:embed="rId161"/>
              <a:stretch>
                <a:fillRect/>
              </a:stretch>
            </p:blipFill>
            <p:spPr>
              <a:xfrm>
                <a:off x="8807912" y="3041640"/>
                <a:ext cx="684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0" name="Ink 79">
                <a:extLst>
                  <a:ext uri="{FF2B5EF4-FFF2-40B4-BE49-F238E27FC236}">
                    <a16:creationId xmlns:a16="http://schemas.microsoft.com/office/drawing/2014/main" id="{1B40209A-95F3-4621-AC44-DFF9071B178F}"/>
                  </a:ext>
                </a:extLst>
              </p14:cNvPr>
              <p14:cNvContentPartPr/>
              <p14:nvPr/>
            </p14:nvContentPartPr>
            <p14:xfrm>
              <a:off x="8916992" y="3186000"/>
              <a:ext cx="127440" cy="145080"/>
            </p14:xfrm>
          </p:contentPart>
        </mc:Choice>
        <mc:Fallback xmlns="">
          <p:pic>
            <p:nvPicPr>
              <p:cNvPr id="80" name="Ink 79">
                <a:extLst>
                  <a:ext uri="{FF2B5EF4-FFF2-40B4-BE49-F238E27FC236}">
                    <a16:creationId xmlns:a16="http://schemas.microsoft.com/office/drawing/2014/main" id="{1B40209A-95F3-4621-AC44-DFF9071B178F}"/>
                  </a:ext>
                </a:extLst>
              </p:cNvPr>
              <p:cNvPicPr/>
              <p:nvPr/>
            </p:nvPicPr>
            <p:blipFill>
              <a:blip r:embed="rId163"/>
              <a:stretch>
                <a:fillRect/>
              </a:stretch>
            </p:blipFill>
            <p:spPr>
              <a:xfrm>
                <a:off x="8908352" y="3177360"/>
                <a:ext cx="1450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81" name="Ink 80">
                <a:extLst>
                  <a:ext uri="{FF2B5EF4-FFF2-40B4-BE49-F238E27FC236}">
                    <a16:creationId xmlns:a16="http://schemas.microsoft.com/office/drawing/2014/main" id="{F23132C6-843E-43AE-B68B-5342D2BF6768}"/>
                  </a:ext>
                </a:extLst>
              </p14:cNvPr>
              <p14:cNvContentPartPr/>
              <p14:nvPr/>
            </p14:nvContentPartPr>
            <p14:xfrm>
              <a:off x="9118952" y="3188160"/>
              <a:ext cx="42120" cy="179280"/>
            </p14:xfrm>
          </p:contentPart>
        </mc:Choice>
        <mc:Fallback xmlns="">
          <p:pic>
            <p:nvPicPr>
              <p:cNvPr id="81" name="Ink 80">
                <a:extLst>
                  <a:ext uri="{FF2B5EF4-FFF2-40B4-BE49-F238E27FC236}">
                    <a16:creationId xmlns:a16="http://schemas.microsoft.com/office/drawing/2014/main" id="{F23132C6-843E-43AE-B68B-5342D2BF6768}"/>
                  </a:ext>
                </a:extLst>
              </p:cNvPr>
              <p:cNvPicPr/>
              <p:nvPr/>
            </p:nvPicPr>
            <p:blipFill>
              <a:blip r:embed="rId165"/>
              <a:stretch>
                <a:fillRect/>
              </a:stretch>
            </p:blipFill>
            <p:spPr>
              <a:xfrm>
                <a:off x="9109952" y="3179160"/>
                <a:ext cx="597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2" name="Ink 81">
                <a:extLst>
                  <a:ext uri="{FF2B5EF4-FFF2-40B4-BE49-F238E27FC236}">
                    <a16:creationId xmlns:a16="http://schemas.microsoft.com/office/drawing/2014/main" id="{1D4F1AAA-EDAA-40E4-BA3B-0158A6361FF7}"/>
                  </a:ext>
                </a:extLst>
              </p14:cNvPr>
              <p14:cNvContentPartPr/>
              <p14:nvPr/>
            </p14:nvContentPartPr>
            <p14:xfrm>
              <a:off x="9104912" y="3260160"/>
              <a:ext cx="96120" cy="12600"/>
            </p14:xfrm>
          </p:contentPart>
        </mc:Choice>
        <mc:Fallback xmlns="">
          <p:pic>
            <p:nvPicPr>
              <p:cNvPr id="82" name="Ink 81">
                <a:extLst>
                  <a:ext uri="{FF2B5EF4-FFF2-40B4-BE49-F238E27FC236}">
                    <a16:creationId xmlns:a16="http://schemas.microsoft.com/office/drawing/2014/main" id="{1D4F1AAA-EDAA-40E4-BA3B-0158A6361FF7}"/>
                  </a:ext>
                </a:extLst>
              </p:cNvPr>
              <p:cNvPicPr/>
              <p:nvPr/>
            </p:nvPicPr>
            <p:blipFill>
              <a:blip r:embed="rId167"/>
              <a:stretch>
                <a:fillRect/>
              </a:stretch>
            </p:blipFill>
            <p:spPr>
              <a:xfrm>
                <a:off x="9095912" y="3251520"/>
                <a:ext cx="113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83" name="Ink 82">
                <a:extLst>
                  <a:ext uri="{FF2B5EF4-FFF2-40B4-BE49-F238E27FC236}">
                    <a16:creationId xmlns:a16="http://schemas.microsoft.com/office/drawing/2014/main" id="{7F5CC4E5-35EA-42B6-B1C7-23A27E615984}"/>
                  </a:ext>
                </a:extLst>
              </p14:cNvPr>
              <p14:cNvContentPartPr/>
              <p14:nvPr/>
            </p14:nvContentPartPr>
            <p14:xfrm>
              <a:off x="9414512" y="3139920"/>
              <a:ext cx="169920" cy="127440"/>
            </p14:xfrm>
          </p:contentPart>
        </mc:Choice>
        <mc:Fallback xmlns="">
          <p:pic>
            <p:nvPicPr>
              <p:cNvPr id="83" name="Ink 82">
                <a:extLst>
                  <a:ext uri="{FF2B5EF4-FFF2-40B4-BE49-F238E27FC236}">
                    <a16:creationId xmlns:a16="http://schemas.microsoft.com/office/drawing/2014/main" id="{7F5CC4E5-35EA-42B6-B1C7-23A27E615984}"/>
                  </a:ext>
                </a:extLst>
              </p:cNvPr>
              <p:cNvPicPr/>
              <p:nvPr/>
            </p:nvPicPr>
            <p:blipFill>
              <a:blip r:embed="rId169"/>
              <a:stretch>
                <a:fillRect/>
              </a:stretch>
            </p:blipFill>
            <p:spPr>
              <a:xfrm>
                <a:off x="9405512" y="3131280"/>
                <a:ext cx="187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84" name="Ink 83">
                <a:extLst>
                  <a:ext uri="{FF2B5EF4-FFF2-40B4-BE49-F238E27FC236}">
                    <a16:creationId xmlns:a16="http://schemas.microsoft.com/office/drawing/2014/main" id="{F2BBFED9-BBAE-409C-87FB-07F4C24CDEA1}"/>
                  </a:ext>
                </a:extLst>
              </p14:cNvPr>
              <p14:cNvContentPartPr/>
              <p14:nvPr/>
            </p14:nvContentPartPr>
            <p14:xfrm>
              <a:off x="9632312" y="3158640"/>
              <a:ext cx="127440" cy="127440"/>
            </p14:xfrm>
          </p:contentPart>
        </mc:Choice>
        <mc:Fallback xmlns="">
          <p:pic>
            <p:nvPicPr>
              <p:cNvPr id="84" name="Ink 83">
                <a:extLst>
                  <a:ext uri="{FF2B5EF4-FFF2-40B4-BE49-F238E27FC236}">
                    <a16:creationId xmlns:a16="http://schemas.microsoft.com/office/drawing/2014/main" id="{F2BBFED9-BBAE-409C-87FB-07F4C24CDEA1}"/>
                  </a:ext>
                </a:extLst>
              </p:cNvPr>
              <p:cNvPicPr/>
              <p:nvPr/>
            </p:nvPicPr>
            <p:blipFill>
              <a:blip r:embed="rId171"/>
              <a:stretch>
                <a:fillRect/>
              </a:stretch>
            </p:blipFill>
            <p:spPr>
              <a:xfrm>
                <a:off x="9623312" y="3150000"/>
                <a:ext cx="145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5" name="Ink 84">
                <a:extLst>
                  <a:ext uri="{FF2B5EF4-FFF2-40B4-BE49-F238E27FC236}">
                    <a16:creationId xmlns:a16="http://schemas.microsoft.com/office/drawing/2014/main" id="{5210678C-3389-4296-BAD9-28D5A76FB649}"/>
                  </a:ext>
                </a:extLst>
              </p14:cNvPr>
              <p14:cNvContentPartPr/>
              <p14:nvPr/>
            </p14:nvContentPartPr>
            <p14:xfrm>
              <a:off x="9816992" y="3041640"/>
              <a:ext cx="60840" cy="228960"/>
            </p14:xfrm>
          </p:contentPart>
        </mc:Choice>
        <mc:Fallback xmlns="">
          <p:pic>
            <p:nvPicPr>
              <p:cNvPr id="85" name="Ink 84">
                <a:extLst>
                  <a:ext uri="{FF2B5EF4-FFF2-40B4-BE49-F238E27FC236}">
                    <a16:creationId xmlns:a16="http://schemas.microsoft.com/office/drawing/2014/main" id="{5210678C-3389-4296-BAD9-28D5A76FB649}"/>
                  </a:ext>
                </a:extLst>
              </p:cNvPr>
              <p:cNvPicPr/>
              <p:nvPr/>
            </p:nvPicPr>
            <p:blipFill>
              <a:blip r:embed="rId173"/>
              <a:stretch>
                <a:fillRect/>
              </a:stretch>
            </p:blipFill>
            <p:spPr>
              <a:xfrm>
                <a:off x="9808352" y="3033000"/>
                <a:ext cx="784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86" name="Ink 85">
                <a:extLst>
                  <a:ext uri="{FF2B5EF4-FFF2-40B4-BE49-F238E27FC236}">
                    <a16:creationId xmlns:a16="http://schemas.microsoft.com/office/drawing/2014/main" id="{9451DA3E-6BEA-4DCC-9F9D-14C448524F07}"/>
                  </a:ext>
                </a:extLst>
              </p14:cNvPr>
              <p14:cNvContentPartPr/>
              <p14:nvPr/>
            </p14:nvContentPartPr>
            <p14:xfrm>
              <a:off x="9889352" y="3158280"/>
              <a:ext cx="397800" cy="128880"/>
            </p14:xfrm>
          </p:contentPart>
        </mc:Choice>
        <mc:Fallback xmlns="">
          <p:pic>
            <p:nvPicPr>
              <p:cNvPr id="86" name="Ink 85">
                <a:extLst>
                  <a:ext uri="{FF2B5EF4-FFF2-40B4-BE49-F238E27FC236}">
                    <a16:creationId xmlns:a16="http://schemas.microsoft.com/office/drawing/2014/main" id="{9451DA3E-6BEA-4DCC-9F9D-14C448524F07}"/>
                  </a:ext>
                </a:extLst>
              </p:cNvPr>
              <p:cNvPicPr/>
              <p:nvPr/>
            </p:nvPicPr>
            <p:blipFill>
              <a:blip r:embed="rId175"/>
              <a:stretch>
                <a:fillRect/>
              </a:stretch>
            </p:blipFill>
            <p:spPr>
              <a:xfrm>
                <a:off x="9880352" y="3149640"/>
                <a:ext cx="4154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7" name="Ink 86">
                <a:extLst>
                  <a:ext uri="{FF2B5EF4-FFF2-40B4-BE49-F238E27FC236}">
                    <a16:creationId xmlns:a16="http://schemas.microsoft.com/office/drawing/2014/main" id="{09DCD076-2A8B-4EEA-9F29-12491821DF13}"/>
                  </a:ext>
                </a:extLst>
              </p14:cNvPr>
              <p14:cNvContentPartPr/>
              <p14:nvPr/>
            </p14:nvContentPartPr>
            <p14:xfrm>
              <a:off x="10310912" y="3177360"/>
              <a:ext cx="177840" cy="145080"/>
            </p14:xfrm>
          </p:contentPart>
        </mc:Choice>
        <mc:Fallback xmlns="">
          <p:pic>
            <p:nvPicPr>
              <p:cNvPr id="87" name="Ink 86">
                <a:extLst>
                  <a:ext uri="{FF2B5EF4-FFF2-40B4-BE49-F238E27FC236}">
                    <a16:creationId xmlns:a16="http://schemas.microsoft.com/office/drawing/2014/main" id="{09DCD076-2A8B-4EEA-9F29-12491821DF13}"/>
                  </a:ext>
                </a:extLst>
              </p:cNvPr>
              <p:cNvPicPr/>
              <p:nvPr/>
            </p:nvPicPr>
            <p:blipFill>
              <a:blip r:embed="rId177"/>
              <a:stretch>
                <a:fillRect/>
              </a:stretch>
            </p:blipFill>
            <p:spPr>
              <a:xfrm>
                <a:off x="10301912" y="3168720"/>
                <a:ext cx="1954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0" name="Ink 89">
                <a:extLst>
                  <a:ext uri="{FF2B5EF4-FFF2-40B4-BE49-F238E27FC236}">
                    <a16:creationId xmlns:a16="http://schemas.microsoft.com/office/drawing/2014/main" id="{D22F856B-EC3F-436D-8F02-BC5F564218A5}"/>
                  </a:ext>
                </a:extLst>
              </p14:cNvPr>
              <p14:cNvContentPartPr/>
              <p14:nvPr/>
            </p14:nvContentPartPr>
            <p14:xfrm>
              <a:off x="8614232" y="3525120"/>
              <a:ext cx="123480" cy="142200"/>
            </p14:xfrm>
          </p:contentPart>
        </mc:Choice>
        <mc:Fallback xmlns="">
          <p:pic>
            <p:nvPicPr>
              <p:cNvPr id="90" name="Ink 89">
                <a:extLst>
                  <a:ext uri="{FF2B5EF4-FFF2-40B4-BE49-F238E27FC236}">
                    <a16:creationId xmlns:a16="http://schemas.microsoft.com/office/drawing/2014/main" id="{D22F856B-EC3F-436D-8F02-BC5F564218A5}"/>
                  </a:ext>
                </a:extLst>
              </p:cNvPr>
              <p:cNvPicPr/>
              <p:nvPr/>
            </p:nvPicPr>
            <p:blipFill>
              <a:blip r:embed="rId179"/>
              <a:stretch>
                <a:fillRect/>
              </a:stretch>
            </p:blipFill>
            <p:spPr>
              <a:xfrm>
                <a:off x="8605232" y="3516480"/>
                <a:ext cx="1411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1" name="Ink 90">
                <a:extLst>
                  <a:ext uri="{FF2B5EF4-FFF2-40B4-BE49-F238E27FC236}">
                    <a16:creationId xmlns:a16="http://schemas.microsoft.com/office/drawing/2014/main" id="{F771CB81-6531-4116-A51B-3C863998D100}"/>
                  </a:ext>
                </a:extLst>
              </p14:cNvPr>
              <p14:cNvContentPartPr/>
              <p14:nvPr/>
            </p14:nvContentPartPr>
            <p14:xfrm>
              <a:off x="8625032" y="3477240"/>
              <a:ext cx="97560" cy="45720"/>
            </p14:xfrm>
          </p:contentPart>
        </mc:Choice>
        <mc:Fallback xmlns="">
          <p:pic>
            <p:nvPicPr>
              <p:cNvPr id="91" name="Ink 90">
                <a:extLst>
                  <a:ext uri="{FF2B5EF4-FFF2-40B4-BE49-F238E27FC236}">
                    <a16:creationId xmlns:a16="http://schemas.microsoft.com/office/drawing/2014/main" id="{F771CB81-6531-4116-A51B-3C863998D100}"/>
                  </a:ext>
                </a:extLst>
              </p:cNvPr>
              <p:cNvPicPr/>
              <p:nvPr/>
            </p:nvPicPr>
            <p:blipFill>
              <a:blip r:embed="rId181"/>
              <a:stretch>
                <a:fillRect/>
              </a:stretch>
            </p:blipFill>
            <p:spPr>
              <a:xfrm>
                <a:off x="8616392" y="3468240"/>
                <a:ext cx="1152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3" name="Ink 92">
                <a:extLst>
                  <a:ext uri="{FF2B5EF4-FFF2-40B4-BE49-F238E27FC236}">
                    <a16:creationId xmlns:a16="http://schemas.microsoft.com/office/drawing/2014/main" id="{49A094F6-C582-4051-AD93-48C9BDB2086E}"/>
                  </a:ext>
                </a:extLst>
              </p14:cNvPr>
              <p14:cNvContentPartPr/>
              <p14:nvPr/>
            </p14:nvContentPartPr>
            <p14:xfrm>
              <a:off x="8842472" y="3399840"/>
              <a:ext cx="122400" cy="219240"/>
            </p14:xfrm>
          </p:contentPart>
        </mc:Choice>
        <mc:Fallback xmlns="">
          <p:pic>
            <p:nvPicPr>
              <p:cNvPr id="93" name="Ink 92">
                <a:extLst>
                  <a:ext uri="{FF2B5EF4-FFF2-40B4-BE49-F238E27FC236}">
                    <a16:creationId xmlns:a16="http://schemas.microsoft.com/office/drawing/2014/main" id="{49A094F6-C582-4051-AD93-48C9BDB2086E}"/>
                  </a:ext>
                </a:extLst>
              </p:cNvPr>
              <p:cNvPicPr/>
              <p:nvPr/>
            </p:nvPicPr>
            <p:blipFill>
              <a:blip r:embed="rId183"/>
              <a:stretch>
                <a:fillRect/>
              </a:stretch>
            </p:blipFill>
            <p:spPr>
              <a:xfrm>
                <a:off x="8833472" y="3391200"/>
                <a:ext cx="1400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4" name="Ink 93">
                <a:extLst>
                  <a:ext uri="{FF2B5EF4-FFF2-40B4-BE49-F238E27FC236}">
                    <a16:creationId xmlns:a16="http://schemas.microsoft.com/office/drawing/2014/main" id="{814F438B-6550-46E5-9DB1-77BC1EF5ED22}"/>
                  </a:ext>
                </a:extLst>
              </p14:cNvPr>
              <p14:cNvContentPartPr/>
              <p14:nvPr/>
            </p14:nvContentPartPr>
            <p14:xfrm>
              <a:off x="8987192" y="3522600"/>
              <a:ext cx="97200" cy="117000"/>
            </p14:xfrm>
          </p:contentPart>
        </mc:Choice>
        <mc:Fallback xmlns="">
          <p:pic>
            <p:nvPicPr>
              <p:cNvPr id="94" name="Ink 93">
                <a:extLst>
                  <a:ext uri="{FF2B5EF4-FFF2-40B4-BE49-F238E27FC236}">
                    <a16:creationId xmlns:a16="http://schemas.microsoft.com/office/drawing/2014/main" id="{814F438B-6550-46E5-9DB1-77BC1EF5ED22}"/>
                  </a:ext>
                </a:extLst>
              </p:cNvPr>
              <p:cNvPicPr/>
              <p:nvPr/>
            </p:nvPicPr>
            <p:blipFill>
              <a:blip r:embed="rId185"/>
              <a:stretch>
                <a:fillRect/>
              </a:stretch>
            </p:blipFill>
            <p:spPr>
              <a:xfrm>
                <a:off x="8978192" y="3513600"/>
                <a:ext cx="1148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5" name="Ink 94">
                <a:extLst>
                  <a:ext uri="{FF2B5EF4-FFF2-40B4-BE49-F238E27FC236}">
                    <a16:creationId xmlns:a16="http://schemas.microsoft.com/office/drawing/2014/main" id="{831B4945-4806-49D8-8AAF-E7DD6F43BF4F}"/>
                  </a:ext>
                </a:extLst>
              </p14:cNvPr>
              <p14:cNvContentPartPr/>
              <p14:nvPr/>
            </p14:nvContentPartPr>
            <p14:xfrm>
              <a:off x="9131552" y="3536640"/>
              <a:ext cx="94680" cy="114120"/>
            </p14:xfrm>
          </p:contentPart>
        </mc:Choice>
        <mc:Fallback xmlns="">
          <p:pic>
            <p:nvPicPr>
              <p:cNvPr id="95" name="Ink 94">
                <a:extLst>
                  <a:ext uri="{FF2B5EF4-FFF2-40B4-BE49-F238E27FC236}">
                    <a16:creationId xmlns:a16="http://schemas.microsoft.com/office/drawing/2014/main" id="{831B4945-4806-49D8-8AAF-E7DD6F43BF4F}"/>
                  </a:ext>
                </a:extLst>
              </p:cNvPr>
              <p:cNvPicPr/>
              <p:nvPr/>
            </p:nvPicPr>
            <p:blipFill>
              <a:blip r:embed="rId187"/>
              <a:stretch>
                <a:fillRect/>
              </a:stretch>
            </p:blipFill>
            <p:spPr>
              <a:xfrm>
                <a:off x="9122912" y="3528000"/>
                <a:ext cx="1123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6" name="Ink 95">
                <a:extLst>
                  <a:ext uri="{FF2B5EF4-FFF2-40B4-BE49-F238E27FC236}">
                    <a16:creationId xmlns:a16="http://schemas.microsoft.com/office/drawing/2014/main" id="{547562F8-1DF5-461D-BB5F-404D9D0ABFB6}"/>
                  </a:ext>
                </a:extLst>
              </p14:cNvPr>
              <p14:cNvContentPartPr/>
              <p14:nvPr/>
            </p14:nvContentPartPr>
            <p14:xfrm>
              <a:off x="9301472" y="3492720"/>
              <a:ext cx="120240" cy="178560"/>
            </p14:xfrm>
          </p:contentPart>
        </mc:Choice>
        <mc:Fallback xmlns="">
          <p:pic>
            <p:nvPicPr>
              <p:cNvPr id="96" name="Ink 95">
                <a:extLst>
                  <a:ext uri="{FF2B5EF4-FFF2-40B4-BE49-F238E27FC236}">
                    <a16:creationId xmlns:a16="http://schemas.microsoft.com/office/drawing/2014/main" id="{547562F8-1DF5-461D-BB5F-404D9D0ABFB6}"/>
                  </a:ext>
                </a:extLst>
              </p:cNvPr>
              <p:cNvPicPr/>
              <p:nvPr/>
            </p:nvPicPr>
            <p:blipFill>
              <a:blip r:embed="rId189"/>
              <a:stretch>
                <a:fillRect/>
              </a:stretch>
            </p:blipFill>
            <p:spPr>
              <a:xfrm>
                <a:off x="9292472" y="3484080"/>
                <a:ext cx="137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97" name="Ink 96">
                <a:extLst>
                  <a:ext uri="{FF2B5EF4-FFF2-40B4-BE49-F238E27FC236}">
                    <a16:creationId xmlns:a16="http://schemas.microsoft.com/office/drawing/2014/main" id="{5F2D2352-D39E-4ABB-8B7F-9B877F82B46B}"/>
                  </a:ext>
                </a:extLst>
              </p14:cNvPr>
              <p14:cNvContentPartPr/>
              <p14:nvPr/>
            </p14:nvContentPartPr>
            <p14:xfrm>
              <a:off x="9638432" y="3495240"/>
              <a:ext cx="90000" cy="152640"/>
            </p14:xfrm>
          </p:contentPart>
        </mc:Choice>
        <mc:Fallback xmlns="">
          <p:pic>
            <p:nvPicPr>
              <p:cNvPr id="97" name="Ink 96">
                <a:extLst>
                  <a:ext uri="{FF2B5EF4-FFF2-40B4-BE49-F238E27FC236}">
                    <a16:creationId xmlns:a16="http://schemas.microsoft.com/office/drawing/2014/main" id="{5F2D2352-D39E-4ABB-8B7F-9B877F82B46B}"/>
                  </a:ext>
                </a:extLst>
              </p:cNvPr>
              <p:cNvPicPr/>
              <p:nvPr/>
            </p:nvPicPr>
            <p:blipFill>
              <a:blip r:embed="rId191"/>
              <a:stretch>
                <a:fillRect/>
              </a:stretch>
            </p:blipFill>
            <p:spPr>
              <a:xfrm>
                <a:off x="9629792" y="3486600"/>
                <a:ext cx="107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8" name="Ink 97">
                <a:extLst>
                  <a:ext uri="{FF2B5EF4-FFF2-40B4-BE49-F238E27FC236}">
                    <a16:creationId xmlns:a16="http://schemas.microsoft.com/office/drawing/2014/main" id="{20B628EE-2B18-44B5-93CA-616541137066}"/>
                  </a:ext>
                </a:extLst>
              </p14:cNvPr>
              <p14:cNvContentPartPr/>
              <p14:nvPr/>
            </p14:nvContentPartPr>
            <p14:xfrm>
              <a:off x="9794312" y="3525840"/>
              <a:ext cx="138960" cy="154440"/>
            </p14:xfrm>
          </p:contentPart>
        </mc:Choice>
        <mc:Fallback xmlns="">
          <p:pic>
            <p:nvPicPr>
              <p:cNvPr id="98" name="Ink 97">
                <a:extLst>
                  <a:ext uri="{FF2B5EF4-FFF2-40B4-BE49-F238E27FC236}">
                    <a16:creationId xmlns:a16="http://schemas.microsoft.com/office/drawing/2014/main" id="{20B628EE-2B18-44B5-93CA-616541137066}"/>
                  </a:ext>
                </a:extLst>
              </p:cNvPr>
              <p:cNvPicPr/>
              <p:nvPr/>
            </p:nvPicPr>
            <p:blipFill>
              <a:blip r:embed="rId193"/>
              <a:stretch>
                <a:fillRect/>
              </a:stretch>
            </p:blipFill>
            <p:spPr>
              <a:xfrm>
                <a:off x="9785672" y="3516840"/>
                <a:ext cx="156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99" name="Ink 98">
                <a:extLst>
                  <a:ext uri="{FF2B5EF4-FFF2-40B4-BE49-F238E27FC236}">
                    <a16:creationId xmlns:a16="http://schemas.microsoft.com/office/drawing/2014/main" id="{4CA06BDC-0B1F-49F2-8EE7-BEED87F524A4}"/>
                  </a:ext>
                </a:extLst>
              </p14:cNvPr>
              <p14:cNvContentPartPr/>
              <p14:nvPr/>
            </p14:nvContentPartPr>
            <p14:xfrm>
              <a:off x="9972152" y="3537720"/>
              <a:ext cx="110880" cy="163800"/>
            </p14:xfrm>
          </p:contentPart>
        </mc:Choice>
        <mc:Fallback xmlns="">
          <p:pic>
            <p:nvPicPr>
              <p:cNvPr id="99" name="Ink 98">
                <a:extLst>
                  <a:ext uri="{FF2B5EF4-FFF2-40B4-BE49-F238E27FC236}">
                    <a16:creationId xmlns:a16="http://schemas.microsoft.com/office/drawing/2014/main" id="{4CA06BDC-0B1F-49F2-8EE7-BEED87F524A4}"/>
                  </a:ext>
                </a:extLst>
              </p:cNvPr>
              <p:cNvPicPr/>
              <p:nvPr/>
            </p:nvPicPr>
            <p:blipFill>
              <a:blip r:embed="rId195"/>
              <a:stretch>
                <a:fillRect/>
              </a:stretch>
            </p:blipFill>
            <p:spPr>
              <a:xfrm>
                <a:off x="9963512" y="3528720"/>
                <a:ext cx="1285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0" name="Ink 99">
                <a:extLst>
                  <a:ext uri="{FF2B5EF4-FFF2-40B4-BE49-F238E27FC236}">
                    <a16:creationId xmlns:a16="http://schemas.microsoft.com/office/drawing/2014/main" id="{0E012E82-1111-4C3C-8815-F480E4C8D1CD}"/>
                  </a:ext>
                </a:extLst>
              </p14:cNvPr>
              <p14:cNvContentPartPr/>
              <p14:nvPr/>
            </p14:nvContentPartPr>
            <p14:xfrm>
              <a:off x="10190312" y="3547080"/>
              <a:ext cx="69480" cy="178560"/>
            </p14:xfrm>
          </p:contentPart>
        </mc:Choice>
        <mc:Fallback xmlns="">
          <p:pic>
            <p:nvPicPr>
              <p:cNvPr id="100" name="Ink 99">
                <a:extLst>
                  <a:ext uri="{FF2B5EF4-FFF2-40B4-BE49-F238E27FC236}">
                    <a16:creationId xmlns:a16="http://schemas.microsoft.com/office/drawing/2014/main" id="{0E012E82-1111-4C3C-8815-F480E4C8D1CD}"/>
                  </a:ext>
                </a:extLst>
              </p:cNvPr>
              <p:cNvPicPr/>
              <p:nvPr/>
            </p:nvPicPr>
            <p:blipFill>
              <a:blip r:embed="rId197"/>
              <a:stretch>
                <a:fillRect/>
              </a:stretch>
            </p:blipFill>
            <p:spPr>
              <a:xfrm>
                <a:off x="10181312" y="3538440"/>
                <a:ext cx="87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1" name="Ink 100">
                <a:extLst>
                  <a:ext uri="{FF2B5EF4-FFF2-40B4-BE49-F238E27FC236}">
                    <a16:creationId xmlns:a16="http://schemas.microsoft.com/office/drawing/2014/main" id="{0A7A12B9-9625-45CA-B7C5-A9889C742D3D}"/>
                  </a:ext>
                </a:extLst>
              </p14:cNvPr>
              <p14:cNvContentPartPr/>
              <p14:nvPr/>
            </p14:nvContentPartPr>
            <p14:xfrm>
              <a:off x="10140632" y="3596760"/>
              <a:ext cx="39960" cy="22320"/>
            </p14:xfrm>
          </p:contentPart>
        </mc:Choice>
        <mc:Fallback xmlns="">
          <p:pic>
            <p:nvPicPr>
              <p:cNvPr id="101" name="Ink 100">
                <a:extLst>
                  <a:ext uri="{FF2B5EF4-FFF2-40B4-BE49-F238E27FC236}">
                    <a16:creationId xmlns:a16="http://schemas.microsoft.com/office/drawing/2014/main" id="{0A7A12B9-9625-45CA-B7C5-A9889C742D3D}"/>
                  </a:ext>
                </a:extLst>
              </p:cNvPr>
              <p:cNvPicPr/>
              <p:nvPr/>
            </p:nvPicPr>
            <p:blipFill>
              <a:blip r:embed="rId199"/>
              <a:stretch>
                <a:fillRect/>
              </a:stretch>
            </p:blipFill>
            <p:spPr>
              <a:xfrm>
                <a:off x="10131632" y="3588120"/>
                <a:ext cx="57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02" name="Ink 101">
                <a:extLst>
                  <a:ext uri="{FF2B5EF4-FFF2-40B4-BE49-F238E27FC236}">
                    <a16:creationId xmlns:a16="http://schemas.microsoft.com/office/drawing/2014/main" id="{0CBFD6CF-D20B-4327-B7F5-FD92990C9D01}"/>
                  </a:ext>
                </a:extLst>
              </p14:cNvPr>
              <p14:cNvContentPartPr/>
              <p14:nvPr/>
            </p14:nvContentPartPr>
            <p14:xfrm>
              <a:off x="10332512" y="3547440"/>
              <a:ext cx="145800" cy="152280"/>
            </p14:xfrm>
          </p:contentPart>
        </mc:Choice>
        <mc:Fallback xmlns="">
          <p:pic>
            <p:nvPicPr>
              <p:cNvPr id="102" name="Ink 101">
                <a:extLst>
                  <a:ext uri="{FF2B5EF4-FFF2-40B4-BE49-F238E27FC236}">
                    <a16:creationId xmlns:a16="http://schemas.microsoft.com/office/drawing/2014/main" id="{0CBFD6CF-D20B-4327-B7F5-FD92990C9D01}"/>
                  </a:ext>
                </a:extLst>
              </p:cNvPr>
              <p:cNvPicPr/>
              <p:nvPr/>
            </p:nvPicPr>
            <p:blipFill>
              <a:blip r:embed="rId201"/>
              <a:stretch>
                <a:fillRect/>
              </a:stretch>
            </p:blipFill>
            <p:spPr>
              <a:xfrm>
                <a:off x="10323872" y="3538440"/>
                <a:ext cx="1634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03" name="Ink 102">
                <a:extLst>
                  <a:ext uri="{FF2B5EF4-FFF2-40B4-BE49-F238E27FC236}">
                    <a16:creationId xmlns:a16="http://schemas.microsoft.com/office/drawing/2014/main" id="{BF6C7649-60B0-474B-A0F4-E651E846F6FB}"/>
                  </a:ext>
                </a:extLst>
              </p14:cNvPr>
              <p14:cNvContentPartPr/>
              <p14:nvPr/>
            </p14:nvContentPartPr>
            <p14:xfrm>
              <a:off x="10572992" y="3535200"/>
              <a:ext cx="133200" cy="141840"/>
            </p14:xfrm>
          </p:contentPart>
        </mc:Choice>
        <mc:Fallback xmlns="">
          <p:pic>
            <p:nvPicPr>
              <p:cNvPr id="103" name="Ink 102">
                <a:extLst>
                  <a:ext uri="{FF2B5EF4-FFF2-40B4-BE49-F238E27FC236}">
                    <a16:creationId xmlns:a16="http://schemas.microsoft.com/office/drawing/2014/main" id="{BF6C7649-60B0-474B-A0F4-E651E846F6FB}"/>
                  </a:ext>
                </a:extLst>
              </p:cNvPr>
              <p:cNvPicPr/>
              <p:nvPr/>
            </p:nvPicPr>
            <p:blipFill>
              <a:blip r:embed="rId203"/>
              <a:stretch>
                <a:fillRect/>
              </a:stretch>
            </p:blipFill>
            <p:spPr>
              <a:xfrm>
                <a:off x="10563992" y="3526560"/>
                <a:ext cx="1508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04" name="Ink 103">
                <a:extLst>
                  <a:ext uri="{FF2B5EF4-FFF2-40B4-BE49-F238E27FC236}">
                    <a16:creationId xmlns:a16="http://schemas.microsoft.com/office/drawing/2014/main" id="{AF353E7D-E800-4A1C-A791-3E63C3F4B12C}"/>
                  </a:ext>
                </a:extLst>
              </p14:cNvPr>
              <p14:cNvContentPartPr/>
              <p14:nvPr/>
            </p14:nvContentPartPr>
            <p14:xfrm>
              <a:off x="10851992" y="3427200"/>
              <a:ext cx="46800" cy="300960"/>
            </p14:xfrm>
          </p:contentPart>
        </mc:Choice>
        <mc:Fallback xmlns="">
          <p:pic>
            <p:nvPicPr>
              <p:cNvPr id="104" name="Ink 103">
                <a:extLst>
                  <a:ext uri="{FF2B5EF4-FFF2-40B4-BE49-F238E27FC236}">
                    <a16:creationId xmlns:a16="http://schemas.microsoft.com/office/drawing/2014/main" id="{AF353E7D-E800-4A1C-A791-3E63C3F4B12C}"/>
                  </a:ext>
                </a:extLst>
              </p:cNvPr>
              <p:cNvPicPr/>
              <p:nvPr/>
            </p:nvPicPr>
            <p:blipFill>
              <a:blip r:embed="rId205"/>
              <a:stretch>
                <a:fillRect/>
              </a:stretch>
            </p:blipFill>
            <p:spPr>
              <a:xfrm>
                <a:off x="10842992" y="3418200"/>
                <a:ext cx="644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05" name="Ink 104">
                <a:extLst>
                  <a:ext uri="{FF2B5EF4-FFF2-40B4-BE49-F238E27FC236}">
                    <a16:creationId xmlns:a16="http://schemas.microsoft.com/office/drawing/2014/main" id="{57AEE134-D2E7-43D2-8C0C-CD81A37DEFB1}"/>
                  </a:ext>
                </a:extLst>
              </p14:cNvPr>
              <p14:cNvContentPartPr/>
              <p14:nvPr/>
            </p14:nvContentPartPr>
            <p14:xfrm>
              <a:off x="10970792" y="3549960"/>
              <a:ext cx="25920" cy="139320"/>
            </p14:xfrm>
          </p:contentPart>
        </mc:Choice>
        <mc:Fallback xmlns="">
          <p:pic>
            <p:nvPicPr>
              <p:cNvPr id="105" name="Ink 104">
                <a:extLst>
                  <a:ext uri="{FF2B5EF4-FFF2-40B4-BE49-F238E27FC236}">
                    <a16:creationId xmlns:a16="http://schemas.microsoft.com/office/drawing/2014/main" id="{57AEE134-D2E7-43D2-8C0C-CD81A37DEFB1}"/>
                  </a:ext>
                </a:extLst>
              </p:cNvPr>
              <p:cNvPicPr/>
              <p:nvPr/>
            </p:nvPicPr>
            <p:blipFill>
              <a:blip r:embed="rId207"/>
              <a:stretch>
                <a:fillRect/>
              </a:stretch>
            </p:blipFill>
            <p:spPr>
              <a:xfrm>
                <a:off x="10962152" y="3541320"/>
                <a:ext cx="43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06" name="Ink 105">
                <a:extLst>
                  <a:ext uri="{FF2B5EF4-FFF2-40B4-BE49-F238E27FC236}">
                    <a16:creationId xmlns:a16="http://schemas.microsoft.com/office/drawing/2014/main" id="{BF3AE5A6-6B47-4C7F-8419-F1D529BD044C}"/>
                  </a:ext>
                </a:extLst>
              </p14:cNvPr>
              <p14:cNvContentPartPr/>
              <p14:nvPr/>
            </p14:nvContentPartPr>
            <p14:xfrm>
              <a:off x="11035952" y="3584880"/>
              <a:ext cx="122400" cy="140400"/>
            </p14:xfrm>
          </p:contentPart>
        </mc:Choice>
        <mc:Fallback xmlns="">
          <p:pic>
            <p:nvPicPr>
              <p:cNvPr id="106" name="Ink 105">
                <a:extLst>
                  <a:ext uri="{FF2B5EF4-FFF2-40B4-BE49-F238E27FC236}">
                    <a16:creationId xmlns:a16="http://schemas.microsoft.com/office/drawing/2014/main" id="{BF3AE5A6-6B47-4C7F-8419-F1D529BD044C}"/>
                  </a:ext>
                </a:extLst>
              </p:cNvPr>
              <p:cNvPicPr/>
              <p:nvPr/>
            </p:nvPicPr>
            <p:blipFill>
              <a:blip r:embed="rId209"/>
              <a:stretch>
                <a:fillRect/>
              </a:stretch>
            </p:blipFill>
            <p:spPr>
              <a:xfrm>
                <a:off x="11026952" y="3576240"/>
                <a:ext cx="1400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7" name="Ink 106">
                <a:extLst>
                  <a:ext uri="{FF2B5EF4-FFF2-40B4-BE49-F238E27FC236}">
                    <a16:creationId xmlns:a16="http://schemas.microsoft.com/office/drawing/2014/main" id="{FF088136-5AF9-4A9D-8A2E-90F6631E6362}"/>
                  </a:ext>
                </a:extLst>
              </p14:cNvPr>
              <p14:cNvContentPartPr/>
              <p14:nvPr/>
            </p14:nvContentPartPr>
            <p14:xfrm>
              <a:off x="11248352" y="3548880"/>
              <a:ext cx="159120" cy="169920"/>
            </p14:xfrm>
          </p:contentPart>
        </mc:Choice>
        <mc:Fallback xmlns="">
          <p:pic>
            <p:nvPicPr>
              <p:cNvPr id="107" name="Ink 106">
                <a:extLst>
                  <a:ext uri="{FF2B5EF4-FFF2-40B4-BE49-F238E27FC236}">
                    <a16:creationId xmlns:a16="http://schemas.microsoft.com/office/drawing/2014/main" id="{FF088136-5AF9-4A9D-8A2E-90F6631E6362}"/>
                  </a:ext>
                </a:extLst>
              </p:cNvPr>
              <p:cNvPicPr/>
              <p:nvPr/>
            </p:nvPicPr>
            <p:blipFill>
              <a:blip r:embed="rId211"/>
              <a:stretch>
                <a:fillRect/>
              </a:stretch>
            </p:blipFill>
            <p:spPr>
              <a:xfrm>
                <a:off x="11239712" y="3539880"/>
                <a:ext cx="1767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4" name="Ink 163">
                <a:extLst>
                  <a:ext uri="{FF2B5EF4-FFF2-40B4-BE49-F238E27FC236}">
                    <a16:creationId xmlns:a16="http://schemas.microsoft.com/office/drawing/2014/main" id="{B09D40A4-F1CB-4F4B-8D33-B81388B717E4}"/>
                  </a:ext>
                </a:extLst>
              </p14:cNvPr>
              <p14:cNvContentPartPr/>
              <p14:nvPr/>
            </p14:nvContentPartPr>
            <p14:xfrm>
              <a:off x="8516672" y="3750480"/>
              <a:ext cx="3308400" cy="559080"/>
            </p14:xfrm>
          </p:contentPart>
        </mc:Choice>
        <mc:Fallback xmlns="">
          <p:pic>
            <p:nvPicPr>
              <p:cNvPr id="164" name="Ink 163">
                <a:extLst>
                  <a:ext uri="{FF2B5EF4-FFF2-40B4-BE49-F238E27FC236}">
                    <a16:creationId xmlns:a16="http://schemas.microsoft.com/office/drawing/2014/main" id="{B09D40A4-F1CB-4F4B-8D33-B81388B717E4}"/>
                  </a:ext>
                </a:extLst>
              </p:cNvPr>
              <p:cNvPicPr/>
              <p:nvPr/>
            </p:nvPicPr>
            <p:blipFill>
              <a:blip r:embed="rId213"/>
              <a:stretch>
                <a:fillRect/>
              </a:stretch>
            </p:blipFill>
            <p:spPr>
              <a:xfrm>
                <a:off x="8507672" y="3741480"/>
                <a:ext cx="332604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17" name="Ink 216">
                <a:extLst>
                  <a:ext uri="{FF2B5EF4-FFF2-40B4-BE49-F238E27FC236}">
                    <a16:creationId xmlns:a16="http://schemas.microsoft.com/office/drawing/2014/main" id="{FCA6CFF6-ACAE-4872-B603-2F2A41454505}"/>
                  </a:ext>
                </a:extLst>
              </p14:cNvPr>
              <p14:cNvContentPartPr/>
              <p14:nvPr/>
            </p14:nvContentPartPr>
            <p14:xfrm>
              <a:off x="10659392" y="4343040"/>
              <a:ext cx="360" cy="360"/>
            </p14:xfrm>
          </p:contentPart>
        </mc:Choice>
        <mc:Fallback xmlns="">
          <p:pic>
            <p:nvPicPr>
              <p:cNvPr id="217" name="Ink 216">
                <a:extLst>
                  <a:ext uri="{FF2B5EF4-FFF2-40B4-BE49-F238E27FC236}">
                    <a16:creationId xmlns:a16="http://schemas.microsoft.com/office/drawing/2014/main" id="{FCA6CFF6-ACAE-4872-B603-2F2A41454505}"/>
                  </a:ext>
                </a:extLst>
              </p:cNvPr>
              <p:cNvPicPr/>
              <p:nvPr/>
            </p:nvPicPr>
            <p:blipFill>
              <a:blip r:embed="rId41"/>
              <a:stretch>
                <a:fillRect/>
              </a:stretch>
            </p:blipFill>
            <p:spPr>
              <a:xfrm>
                <a:off x="10650752" y="4334400"/>
                <a:ext cx="18000" cy="18000"/>
              </a:xfrm>
              <a:prstGeom prst="rect">
                <a:avLst/>
              </a:prstGeom>
            </p:spPr>
          </p:pic>
        </mc:Fallback>
      </mc:AlternateContent>
      <p:grpSp>
        <p:nvGrpSpPr>
          <p:cNvPr id="228" name="Group 227">
            <a:extLst>
              <a:ext uri="{FF2B5EF4-FFF2-40B4-BE49-F238E27FC236}">
                <a16:creationId xmlns:a16="http://schemas.microsoft.com/office/drawing/2014/main" id="{7CBFB633-916C-420A-ADED-DE04D54F9C3E}"/>
              </a:ext>
            </a:extLst>
          </p:cNvPr>
          <p:cNvGrpSpPr/>
          <p:nvPr/>
        </p:nvGrpSpPr>
        <p:grpSpPr>
          <a:xfrm>
            <a:off x="7902872" y="3464640"/>
            <a:ext cx="289080" cy="210600"/>
            <a:chOff x="7902872" y="3464640"/>
            <a:chExt cx="289080" cy="210600"/>
          </a:xfrm>
        </p:grpSpPr>
        <mc:AlternateContent xmlns:mc="http://schemas.openxmlformats.org/markup-compatibility/2006" xmlns:p14="http://schemas.microsoft.com/office/powerpoint/2010/main">
          <mc:Choice Requires="p14">
            <p:contentPart p14:bwMode="auto" r:id="rId215">
              <p14:nvContentPartPr>
                <p14:cNvPr id="226" name="Ink 225">
                  <a:extLst>
                    <a:ext uri="{FF2B5EF4-FFF2-40B4-BE49-F238E27FC236}">
                      <a16:creationId xmlns:a16="http://schemas.microsoft.com/office/drawing/2014/main" id="{31B078A1-5163-4E9B-A364-316B9607CC36}"/>
                    </a:ext>
                  </a:extLst>
                </p14:cNvPr>
                <p14:cNvContentPartPr/>
                <p14:nvPr/>
              </p14:nvContentPartPr>
              <p14:xfrm>
                <a:off x="7902872" y="3526920"/>
                <a:ext cx="244440" cy="82440"/>
              </p14:xfrm>
            </p:contentPart>
          </mc:Choice>
          <mc:Fallback xmlns="">
            <p:pic>
              <p:nvPicPr>
                <p:cNvPr id="226" name="Ink 225">
                  <a:extLst>
                    <a:ext uri="{FF2B5EF4-FFF2-40B4-BE49-F238E27FC236}">
                      <a16:creationId xmlns:a16="http://schemas.microsoft.com/office/drawing/2014/main" id="{31B078A1-5163-4E9B-A364-316B9607CC36}"/>
                    </a:ext>
                  </a:extLst>
                </p:cNvPr>
                <p:cNvPicPr/>
                <p:nvPr/>
              </p:nvPicPr>
              <p:blipFill>
                <a:blip r:embed="rId216"/>
                <a:stretch>
                  <a:fillRect/>
                </a:stretch>
              </p:blipFill>
              <p:spPr>
                <a:xfrm>
                  <a:off x="7894232" y="3517920"/>
                  <a:ext cx="262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27" name="Ink 226">
                  <a:extLst>
                    <a:ext uri="{FF2B5EF4-FFF2-40B4-BE49-F238E27FC236}">
                      <a16:creationId xmlns:a16="http://schemas.microsoft.com/office/drawing/2014/main" id="{499248AB-077A-499C-866A-3D910AFAE565}"/>
                    </a:ext>
                  </a:extLst>
                </p14:cNvPr>
                <p14:cNvContentPartPr/>
                <p14:nvPr/>
              </p14:nvContentPartPr>
              <p14:xfrm>
                <a:off x="8084672" y="3464640"/>
                <a:ext cx="107280" cy="210600"/>
              </p14:xfrm>
            </p:contentPart>
          </mc:Choice>
          <mc:Fallback xmlns="">
            <p:pic>
              <p:nvPicPr>
                <p:cNvPr id="227" name="Ink 226">
                  <a:extLst>
                    <a:ext uri="{FF2B5EF4-FFF2-40B4-BE49-F238E27FC236}">
                      <a16:creationId xmlns:a16="http://schemas.microsoft.com/office/drawing/2014/main" id="{499248AB-077A-499C-866A-3D910AFAE565}"/>
                    </a:ext>
                  </a:extLst>
                </p:cNvPr>
                <p:cNvPicPr/>
                <p:nvPr/>
              </p:nvPicPr>
              <p:blipFill>
                <a:blip r:embed="rId218"/>
                <a:stretch>
                  <a:fillRect/>
                </a:stretch>
              </p:blipFill>
              <p:spPr>
                <a:xfrm>
                  <a:off x="8076032" y="3455640"/>
                  <a:ext cx="124920" cy="228240"/>
                </a:xfrm>
                <a:prstGeom prst="rect">
                  <a:avLst/>
                </a:prstGeom>
              </p:spPr>
            </p:pic>
          </mc:Fallback>
        </mc:AlternateContent>
      </p:grpSp>
      <p:grpSp>
        <p:nvGrpSpPr>
          <p:cNvPr id="246" name="Group 245">
            <a:extLst>
              <a:ext uri="{FF2B5EF4-FFF2-40B4-BE49-F238E27FC236}">
                <a16:creationId xmlns:a16="http://schemas.microsoft.com/office/drawing/2014/main" id="{BF9D9110-FEF8-4F3B-97CE-0C6388FEE580}"/>
              </a:ext>
            </a:extLst>
          </p:cNvPr>
          <p:cNvGrpSpPr/>
          <p:nvPr/>
        </p:nvGrpSpPr>
        <p:grpSpPr>
          <a:xfrm>
            <a:off x="8492912" y="3857760"/>
            <a:ext cx="3331080" cy="1048680"/>
            <a:chOff x="8492912" y="3857760"/>
            <a:chExt cx="3331080" cy="1048680"/>
          </a:xfrm>
        </p:grpSpPr>
        <mc:AlternateContent xmlns:mc="http://schemas.openxmlformats.org/markup-compatibility/2006" xmlns:p14="http://schemas.microsoft.com/office/powerpoint/2010/main">
          <mc:Choice Requires="p14">
            <p:contentPart p14:bwMode="auto" r:id="rId219">
              <p14:nvContentPartPr>
                <p14:cNvPr id="127" name="Ink 126">
                  <a:extLst>
                    <a:ext uri="{FF2B5EF4-FFF2-40B4-BE49-F238E27FC236}">
                      <a16:creationId xmlns:a16="http://schemas.microsoft.com/office/drawing/2014/main" id="{56A23546-D3AF-45EF-918F-8DDD23450272}"/>
                    </a:ext>
                  </a:extLst>
                </p14:cNvPr>
                <p14:cNvContentPartPr/>
                <p14:nvPr/>
              </p14:nvContentPartPr>
              <p14:xfrm>
                <a:off x="8554472" y="3900600"/>
                <a:ext cx="130320" cy="106560"/>
              </p14:xfrm>
            </p:contentPart>
          </mc:Choice>
          <mc:Fallback xmlns="">
            <p:pic>
              <p:nvPicPr>
                <p:cNvPr id="127" name="Ink 126">
                  <a:extLst>
                    <a:ext uri="{FF2B5EF4-FFF2-40B4-BE49-F238E27FC236}">
                      <a16:creationId xmlns:a16="http://schemas.microsoft.com/office/drawing/2014/main" id="{56A23546-D3AF-45EF-918F-8DDD23450272}"/>
                    </a:ext>
                  </a:extLst>
                </p:cNvPr>
                <p:cNvPicPr/>
                <p:nvPr/>
              </p:nvPicPr>
              <p:blipFill>
                <a:blip r:embed="rId220"/>
                <a:stretch>
                  <a:fillRect/>
                </a:stretch>
              </p:blipFill>
              <p:spPr>
                <a:xfrm>
                  <a:off x="8545472" y="3891960"/>
                  <a:ext cx="147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28" name="Ink 127">
                  <a:extLst>
                    <a:ext uri="{FF2B5EF4-FFF2-40B4-BE49-F238E27FC236}">
                      <a16:creationId xmlns:a16="http://schemas.microsoft.com/office/drawing/2014/main" id="{981E6267-9996-4596-A6D6-CC3B0DB39603}"/>
                    </a:ext>
                  </a:extLst>
                </p14:cNvPr>
                <p14:cNvContentPartPr/>
                <p14:nvPr/>
              </p14:nvContentPartPr>
              <p14:xfrm>
                <a:off x="8686592" y="3921840"/>
                <a:ext cx="165600" cy="147600"/>
              </p14:xfrm>
            </p:contentPart>
          </mc:Choice>
          <mc:Fallback xmlns="">
            <p:pic>
              <p:nvPicPr>
                <p:cNvPr id="128" name="Ink 127">
                  <a:extLst>
                    <a:ext uri="{FF2B5EF4-FFF2-40B4-BE49-F238E27FC236}">
                      <a16:creationId xmlns:a16="http://schemas.microsoft.com/office/drawing/2014/main" id="{981E6267-9996-4596-A6D6-CC3B0DB39603}"/>
                    </a:ext>
                  </a:extLst>
                </p:cNvPr>
                <p:cNvPicPr/>
                <p:nvPr/>
              </p:nvPicPr>
              <p:blipFill>
                <a:blip r:embed="rId222"/>
                <a:stretch>
                  <a:fillRect/>
                </a:stretch>
              </p:blipFill>
              <p:spPr>
                <a:xfrm>
                  <a:off x="8677592" y="3913200"/>
                  <a:ext cx="1832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29" name="Ink 128">
                  <a:extLst>
                    <a:ext uri="{FF2B5EF4-FFF2-40B4-BE49-F238E27FC236}">
                      <a16:creationId xmlns:a16="http://schemas.microsoft.com/office/drawing/2014/main" id="{25AB6D2A-DD36-4457-9B75-3886A50DECD9}"/>
                    </a:ext>
                  </a:extLst>
                </p14:cNvPr>
                <p14:cNvContentPartPr/>
                <p14:nvPr/>
              </p14:nvContentPartPr>
              <p14:xfrm>
                <a:off x="8863712" y="3945960"/>
                <a:ext cx="153720" cy="106920"/>
              </p14:xfrm>
            </p:contentPart>
          </mc:Choice>
          <mc:Fallback xmlns="">
            <p:pic>
              <p:nvPicPr>
                <p:cNvPr id="129" name="Ink 128">
                  <a:extLst>
                    <a:ext uri="{FF2B5EF4-FFF2-40B4-BE49-F238E27FC236}">
                      <a16:creationId xmlns:a16="http://schemas.microsoft.com/office/drawing/2014/main" id="{25AB6D2A-DD36-4457-9B75-3886A50DECD9}"/>
                    </a:ext>
                  </a:extLst>
                </p:cNvPr>
                <p:cNvPicPr/>
                <p:nvPr/>
              </p:nvPicPr>
              <p:blipFill>
                <a:blip r:embed="rId224"/>
                <a:stretch>
                  <a:fillRect/>
                </a:stretch>
              </p:blipFill>
              <p:spPr>
                <a:xfrm>
                  <a:off x="8855072" y="3937320"/>
                  <a:ext cx="1713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0" name="Ink 129">
                  <a:extLst>
                    <a:ext uri="{FF2B5EF4-FFF2-40B4-BE49-F238E27FC236}">
                      <a16:creationId xmlns:a16="http://schemas.microsoft.com/office/drawing/2014/main" id="{9D62C105-15AD-45B6-9872-3D628D14AD58}"/>
                    </a:ext>
                  </a:extLst>
                </p14:cNvPr>
                <p14:cNvContentPartPr/>
                <p14:nvPr/>
              </p14:nvContentPartPr>
              <p14:xfrm>
                <a:off x="9058112" y="3945960"/>
                <a:ext cx="73800" cy="121680"/>
              </p14:xfrm>
            </p:contentPart>
          </mc:Choice>
          <mc:Fallback xmlns="">
            <p:pic>
              <p:nvPicPr>
                <p:cNvPr id="130" name="Ink 129">
                  <a:extLst>
                    <a:ext uri="{FF2B5EF4-FFF2-40B4-BE49-F238E27FC236}">
                      <a16:creationId xmlns:a16="http://schemas.microsoft.com/office/drawing/2014/main" id="{9D62C105-15AD-45B6-9872-3D628D14AD58}"/>
                    </a:ext>
                  </a:extLst>
                </p:cNvPr>
                <p:cNvPicPr/>
                <p:nvPr/>
              </p:nvPicPr>
              <p:blipFill>
                <a:blip r:embed="rId226"/>
                <a:stretch>
                  <a:fillRect/>
                </a:stretch>
              </p:blipFill>
              <p:spPr>
                <a:xfrm>
                  <a:off x="9049472" y="3937320"/>
                  <a:ext cx="914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1" name="Ink 130">
                  <a:extLst>
                    <a:ext uri="{FF2B5EF4-FFF2-40B4-BE49-F238E27FC236}">
                      <a16:creationId xmlns:a16="http://schemas.microsoft.com/office/drawing/2014/main" id="{FBB4A447-4524-4251-874D-66989B09A850}"/>
                    </a:ext>
                  </a:extLst>
                </p14:cNvPr>
                <p14:cNvContentPartPr/>
                <p14:nvPr/>
              </p14:nvContentPartPr>
              <p14:xfrm>
                <a:off x="9180152" y="3857760"/>
                <a:ext cx="115560" cy="205920"/>
              </p14:xfrm>
            </p:contentPart>
          </mc:Choice>
          <mc:Fallback xmlns="">
            <p:pic>
              <p:nvPicPr>
                <p:cNvPr id="131" name="Ink 130">
                  <a:extLst>
                    <a:ext uri="{FF2B5EF4-FFF2-40B4-BE49-F238E27FC236}">
                      <a16:creationId xmlns:a16="http://schemas.microsoft.com/office/drawing/2014/main" id="{FBB4A447-4524-4251-874D-66989B09A850}"/>
                    </a:ext>
                  </a:extLst>
                </p:cNvPr>
                <p:cNvPicPr/>
                <p:nvPr/>
              </p:nvPicPr>
              <p:blipFill>
                <a:blip r:embed="rId228"/>
                <a:stretch>
                  <a:fillRect/>
                </a:stretch>
              </p:blipFill>
              <p:spPr>
                <a:xfrm>
                  <a:off x="9171152" y="3848760"/>
                  <a:ext cx="133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2" name="Ink 131">
                  <a:extLst>
                    <a:ext uri="{FF2B5EF4-FFF2-40B4-BE49-F238E27FC236}">
                      <a16:creationId xmlns:a16="http://schemas.microsoft.com/office/drawing/2014/main" id="{6F162E29-9361-461B-8A19-4E1871F79936}"/>
                    </a:ext>
                  </a:extLst>
                </p14:cNvPr>
                <p14:cNvContentPartPr/>
                <p14:nvPr/>
              </p14:nvContentPartPr>
              <p14:xfrm>
                <a:off x="9324152" y="3942720"/>
                <a:ext cx="424080" cy="260640"/>
              </p14:xfrm>
            </p:contentPart>
          </mc:Choice>
          <mc:Fallback xmlns="">
            <p:pic>
              <p:nvPicPr>
                <p:cNvPr id="132" name="Ink 131">
                  <a:extLst>
                    <a:ext uri="{FF2B5EF4-FFF2-40B4-BE49-F238E27FC236}">
                      <a16:creationId xmlns:a16="http://schemas.microsoft.com/office/drawing/2014/main" id="{6F162E29-9361-461B-8A19-4E1871F79936}"/>
                    </a:ext>
                  </a:extLst>
                </p:cNvPr>
                <p:cNvPicPr/>
                <p:nvPr/>
              </p:nvPicPr>
              <p:blipFill>
                <a:blip r:embed="rId230"/>
                <a:stretch>
                  <a:fillRect/>
                </a:stretch>
              </p:blipFill>
              <p:spPr>
                <a:xfrm>
                  <a:off x="9315152" y="3933720"/>
                  <a:ext cx="4417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3" name="Ink 132">
                  <a:extLst>
                    <a:ext uri="{FF2B5EF4-FFF2-40B4-BE49-F238E27FC236}">
                      <a16:creationId xmlns:a16="http://schemas.microsoft.com/office/drawing/2014/main" id="{F5B32BB1-7E1F-4B4A-BB70-66DA81278B63}"/>
                    </a:ext>
                  </a:extLst>
                </p14:cNvPr>
                <p14:cNvContentPartPr/>
                <p14:nvPr/>
              </p14:nvContentPartPr>
              <p14:xfrm>
                <a:off x="9842912" y="3905280"/>
                <a:ext cx="272880" cy="221040"/>
              </p14:xfrm>
            </p:contentPart>
          </mc:Choice>
          <mc:Fallback xmlns="">
            <p:pic>
              <p:nvPicPr>
                <p:cNvPr id="133" name="Ink 132">
                  <a:extLst>
                    <a:ext uri="{FF2B5EF4-FFF2-40B4-BE49-F238E27FC236}">
                      <a16:creationId xmlns:a16="http://schemas.microsoft.com/office/drawing/2014/main" id="{F5B32BB1-7E1F-4B4A-BB70-66DA81278B63}"/>
                    </a:ext>
                  </a:extLst>
                </p:cNvPr>
                <p:cNvPicPr/>
                <p:nvPr/>
              </p:nvPicPr>
              <p:blipFill>
                <a:blip r:embed="rId232"/>
                <a:stretch>
                  <a:fillRect/>
                </a:stretch>
              </p:blipFill>
              <p:spPr>
                <a:xfrm>
                  <a:off x="9834272" y="3896280"/>
                  <a:ext cx="2905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5" name="Ink 134">
                  <a:extLst>
                    <a:ext uri="{FF2B5EF4-FFF2-40B4-BE49-F238E27FC236}">
                      <a16:creationId xmlns:a16="http://schemas.microsoft.com/office/drawing/2014/main" id="{AA8F0FE6-C8EC-4BDD-B9D7-09A85FB2FC94}"/>
                    </a:ext>
                  </a:extLst>
                </p14:cNvPr>
                <p14:cNvContentPartPr/>
                <p14:nvPr/>
              </p14:nvContentPartPr>
              <p14:xfrm>
                <a:off x="10022912" y="3927960"/>
                <a:ext cx="59400" cy="101160"/>
              </p14:xfrm>
            </p:contentPart>
          </mc:Choice>
          <mc:Fallback xmlns="">
            <p:pic>
              <p:nvPicPr>
                <p:cNvPr id="135" name="Ink 134">
                  <a:extLst>
                    <a:ext uri="{FF2B5EF4-FFF2-40B4-BE49-F238E27FC236}">
                      <a16:creationId xmlns:a16="http://schemas.microsoft.com/office/drawing/2014/main" id="{AA8F0FE6-C8EC-4BDD-B9D7-09A85FB2FC94}"/>
                    </a:ext>
                  </a:extLst>
                </p:cNvPr>
                <p:cNvPicPr/>
                <p:nvPr/>
              </p:nvPicPr>
              <p:blipFill>
                <a:blip r:embed="rId234"/>
                <a:stretch>
                  <a:fillRect/>
                </a:stretch>
              </p:blipFill>
              <p:spPr>
                <a:xfrm>
                  <a:off x="10014272" y="3918960"/>
                  <a:ext cx="770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6" name="Ink 135">
                  <a:extLst>
                    <a:ext uri="{FF2B5EF4-FFF2-40B4-BE49-F238E27FC236}">
                      <a16:creationId xmlns:a16="http://schemas.microsoft.com/office/drawing/2014/main" id="{4C357EB9-8080-4664-BB8A-4D6940E0D89A}"/>
                    </a:ext>
                  </a:extLst>
                </p14:cNvPr>
                <p14:cNvContentPartPr/>
                <p14:nvPr/>
              </p14:nvContentPartPr>
              <p14:xfrm>
                <a:off x="10284632" y="3953520"/>
                <a:ext cx="328680" cy="173880"/>
              </p14:xfrm>
            </p:contentPart>
          </mc:Choice>
          <mc:Fallback xmlns="">
            <p:pic>
              <p:nvPicPr>
                <p:cNvPr id="136" name="Ink 135">
                  <a:extLst>
                    <a:ext uri="{FF2B5EF4-FFF2-40B4-BE49-F238E27FC236}">
                      <a16:creationId xmlns:a16="http://schemas.microsoft.com/office/drawing/2014/main" id="{4C357EB9-8080-4664-BB8A-4D6940E0D89A}"/>
                    </a:ext>
                  </a:extLst>
                </p:cNvPr>
                <p:cNvPicPr/>
                <p:nvPr/>
              </p:nvPicPr>
              <p:blipFill>
                <a:blip r:embed="rId236"/>
                <a:stretch>
                  <a:fillRect/>
                </a:stretch>
              </p:blipFill>
              <p:spPr>
                <a:xfrm>
                  <a:off x="10275632" y="3944520"/>
                  <a:ext cx="346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7" name="Ink 136">
                  <a:extLst>
                    <a:ext uri="{FF2B5EF4-FFF2-40B4-BE49-F238E27FC236}">
                      <a16:creationId xmlns:a16="http://schemas.microsoft.com/office/drawing/2014/main" id="{55798942-0016-4FE4-ACE0-11C4447B1A1B}"/>
                    </a:ext>
                  </a:extLst>
                </p14:cNvPr>
                <p14:cNvContentPartPr/>
                <p14:nvPr/>
              </p14:nvContentPartPr>
              <p14:xfrm>
                <a:off x="10647872" y="3996720"/>
                <a:ext cx="179280" cy="123480"/>
              </p14:xfrm>
            </p:contentPart>
          </mc:Choice>
          <mc:Fallback xmlns="">
            <p:pic>
              <p:nvPicPr>
                <p:cNvPr id="137" name="Ink 136">
                  <a:extLst>
                    <a:ext uri="{FF2B5EF4-FFF2-40B4-BE49-F238E27FC236}">
                      <a16:creationId xmlns:a16="http://schemas.microsoft.com/office/drawing/2014/main" id="{55798942-0016-4FE4-ACE0-11C4447B1A1B}"/>
                    </a:ext>
                  </a:extLst>
                </p:cNvPr>
                <p:cNvPicPr/>
                <p:nvPr/>
              </p:nvPicPr>
              <p:blipFill>
                <a:blip r:embed="rId238"/>
                <a:stretch>
                  <a:fillRect/>
                </a:stretch>
              </p:blipFill>
              <p:spPr>
                <a:xfrm>
                  <a:off x="10638872" y="3987720"/>
                  <a:ext cx="1969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8" name="Ink 137">
                  <a:extLst>
                    <a:ext uri="{FF2B5EF4-FFF2-40B4-BE49-F238E27FC236}">
                      <a16:creationId xmlns:a16="http://schemas.microsoft.com/office/drawing/2014/main" id="{D75AF004-8D91-4512-8AF1-F988E7F1A666}"/>
                    </a:ext>
                  </a:extLst>
                </p14:cNvPr>
                <p14:cNvContentPartPr/>
                <p14:nvPr/>
              </p14:nvContentPartPr>
              <p14:xfrm>
                <a:off x="10876112" y="4006080"/>
                <a:ext cx="295200" cy="124920"/>
              </p14:xfrm>
            </p:contentPart>
          </mc:Choice>
          <mc:Fallback xmlns="">
            <p:pic>
              <p:nvPicPr>
                <p:cNvPr id="138" name="Ink 137">
                  <a:extLst>
                    <a:ext uri="{FF2B5EF4-FFF2-40B4-BE49-F238E27FC236}">
                      <a16:creationId xmlns:a16="http://schemas.microsoft.com/office/drawing/2014/main" id="{D75AF004-8D91-4512-8AF1-F988E7F1A666}"/>
                    </a:ext>
                  </a:extLst>
                </p:cNvPr>
                <p:cNvPicPr/>
                <p:nvPr/>
              </p:nvPicPr>
              <p:blipFill>
                <a:blip r:embed="rId240"/>
                <a:stretch>
                  <a:fillRect/>
                </a:stretch>
              </p:blipFill>
              <p:spPr>
                <a:xfrm>
                  <a:off x="10867112" y="3997080"/>
                  <a:ext cx="3128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9" name="Ink 138">
                  <a:extLst>
                    <a:ext uri="{FF2B5EF4-FFF2-40B4-BE49-F238E27FC236}">
                      <a16:creationId xmlns:a16="http://schemas.microsoft.com/office/drawing/2014/main" id="{F63B190E-3C49-403B-AE81-879AADB1A387}"/>
                    </a:ext>
                  </a:extLst>
                </p14:cNvPr>
                <p14:cNvContentPartPr/>
                <p14:nvPr/>
              </p14:nvContentPartPr>
              <p14:xfrm>
                <a:off x="11193632" y="4005000"/>
                <a:ext cx="524160" cy="178200"/>
              </p14:xfrm>
            </p:contentPart>
          </mc:Choice>
          <mc:Fallback xmlns="">
            <p:pic>
              <p:nvPicPr>
                <p:cNvPr id="139" name="Ink 138">
                  <a:extLst>
                    <a:ext uri="{FF2B5EF4-FFF2-40B4-BE49-F238E27FC236}">
                      <a16:creationId xmlns:a16="http://schemas.microsoft.com/office/drawing/2014/main" id="{F63B190E-3C49-403B-AE81-879AADB1A387}"/>
                    </a:ext>
                  </a:extLst>
                </p:cNvPr>
                <p:cNvPicPr/>
                <p:nvPr/>
              </p:nvPicPr>
              <p:blipFill>
                <a:blip r:embed="rId242"/>
                <a:stretch>
                  <a:fillRect/>
                </a:stretch>
              </p:blipFill>
              <p:spPr>
                <a:xfrm>
                  <a:off x="11184632" y="3996000"/>
                  <a:ext cx="5418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0" name="Ink 139">
                  <a:extLst>
                    <a:ext uri="{FF2B5EF4-FFF2-40B4-BE49-F238E27FC236}">
                      <a16:creationId xmlns:a16="http://schemas.microsoft.com/office/drawing/2014/main" id="{DE55F9D9-C8DC-4CBB-90DD-4790B4BA9701}"/>
                    </a:ext>
                  </a:extLst>
                </p14:cNvPr>
                <p14:cNvContentPartPr/>
                <p14:nvPr/>
              </p14:nvContentPartPr>
              <p14:xfrm>
                <a:off x="11754512" y="4138560"/>
                <a:ext cx="69480" cy="360"/>
              </p14:xfrm>
            </p:contentPart>
          </mc:Choice>
          <mc:Fallback xmlns="">
            <p:pic>
              <p:nvPicPr>
                <p:cNvPr id="140" name="Ink 139">
                  <a:extLst>
                    <a:ext uri="{FF2B5EF4-FFF2-40B4-BE49-F238E27FC236}">
                      <a16:creationId xmlns:a16="http://schemas.microsoft.com/office/drawing/2014/main" id="{DE55F9D9-C8DC-4CBB-90DD-4790B4BA9701}"/>
                    </a:ext>
                  </a:extLst>
                </p:cNvPr>
                <p:cNvPicPr/>
                <p:nvPr/>
              </p:nvPicPr>
              <p:blipFill>
                <a:blip r:embed="rId244"/>
                <a:stretch>
                  <a:fillRect/>
                </a:stretch>
              </p:blipFill>
              <p:spPr>
                <a:xfrm>
                  <a:off x="11745872" y="4129560"/>
                  <a:ext cx="87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8" name="Ink 197">
                  <a:extLst>
                    <a:ext uri="{FF2B5EF4-FFF2-40B4-BE49-F238E27FC236}">
                      <a16:creationId xmlns:a16="http://schemas.microsoft.com/office/drawing/2014/main" id="{D8FB4FAF-748A-466A-AA17-18642A7AF1EB}"/>
                    </a:ext>
                  </a:extLst>
                </p14:cNvPr>
                <p14:cNvContentPartPr/>
                <p14:nvPr/>
              </p14:nvContentPartPr>
              <p14:xfrm>
                <a:off x="8523512" y="4299480"/>
                <a:ext cx="151200" cy="76680"/>
              </p14:xfrm>
            </p:contentPart>
          </mc:Choice>
          <mc:Fallback xmlns="">
            <p:pic>
              <p:nvPicPr>
                <p:cNvPr id="198" name="Ink 197">
                  <a:extLst>
                    <a:ext uri="{FF2B5EF4-FFF2-40B4-BE49-F238E27FC236}">
                      <a16:creationId xmlns:a16="http://schemas.microsoft.com/office/drawing/2014/main" id="{D8FB4FAF-748A-466A-AA17-18642A7AF1EB}"/>
                    </a:ext>
                  </a:extLst>
                </p:cNvPr>
                <p:cNvPicPr/>
                <p:nvPr/>
              </p:nvPicPr>
              <p:blipFill>
                <a:blip r:embed="rId246"/>
                <a:stretch>
                  <a:fillRect/>
                </a:stretch>
              </p:blipFill>
              <p:spPr>
                <a:xfrm>
                  <a:off x="8514512" y="4290840"/>
                  <a:ext cx="168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9" name="Ink 198">
                  <a:extLst>
                    <a:ext uri="{FF2B5EF4-FFF2-40B4-BE49-F238E27FC236}">
                      <a16:creationId xmlns:a16="http://schemas.microsoft.com/office/drawing/2014/main" id="{4CDDDF5C-CF20-4AD8-8CAB-1FE41B03530A}"/>
                    </a:ext>
                  </a:extLst>
                </p14:cNvPr>
                <p14:cNvContentPartPr/>
                <p14:nvPr/>
              </p14:nvContentPartPr>
              <p14:xfrm>
                <a:off x="8685152" y="4304160"/>
                <a:ext cx="70200" cy="76680"/>
              </p14:xfrm>
            </p:contentPart>
          </mc:Choice>
          <mc:Fallback xmlns="">
            <p:pic>
              <p:nvPicPr>
                <p:cNvPr id="199" name="Ink 198">
                  <a:extLst>
                    <a:ext uri="{FF2B5EF4-FFF2-40B4-BE49-F238E27FC236}">
                      <a16:creationId xmlns:a16="http://schemas.microsoft.com/office/drawing/2014/main" id="{4CDDDF5C-CF20-4AD8-8CAB-1FE41B03530A}"/>
                    </a:ext>
                  </a:extLst>
                </p:cNvPr>
                <p:cNvPicPr/>
                <p:nvPr/>
              </p:nvPicPr>
              <p:blipFill>
                <a:blip r:embed="rId248"/>
                <a:stretch>
                  <a:fillRect/>
                </a:stretch>
              </p:blipFill>
              <p:spPr>
                <a:xfrm>
                  <a:off x="8676512" y="4295160"/>
                  <a:ext cx="878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1" name="Ink 200">
                  <a:extLst>
                    <a:ext uri="{FF2B5EF4-FFF2-40B4-BE49-F238E27FC236}">
                      <a16:creationId xmlns:a16="http://schemas.microsoft.com/office/drawing/2014/main" id="{7AF00D27-7CCA-4593-9569-CE855FD1DD64}"/>
                    </a:ext>
                  </a:extLst>
                </p14:cNvPr>
                <p14:cNvContentPartPr/>
                <p14:nvPr/>
              </p14:nvContentPartPr>
              <p14:xfrm>
                <a:off x="8818352" y="4150800"/>
                <a:ext cx="131760" cy="252000"/>
              </p14:xfrm>
            </p:contentPart>
          </mc:Choice>
          <mc:Fallback xmlns="">
            <p:pic>
              <p:nvPicPr>
                <p:cNvPr id="201" name="Ink 200">
                  <a:extLst>
                    <a:ext uri="{FF2B5EF4-FFF2-40B4-BE49-F238E27FC236}">
                      <a16:creationId xmlns:a16="http://schemas.microsoft.com/office/drawing/2014/main" id="{7AF00D27-7CCA-4593-9569-CE855FD1DD64}"/>
                    </a:ext>
                  </a:extLst>
                </p:cNvPr>
                <p:cNvPicPr/>
                <p:nvPr/>
              </p:nvPicPr>
              <p:blipFill>
                <a:blip r:embed="rId250"/>
                <a:stretch>
                  <a:fillRect/>
                </a:stretch>
              </p:blipFill>
              <p:spPr>
                <a:xfrm>
                  <a:off x="8809352" y="4142160"/>
                  <a:ext cx="1494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02" name="Ink 201">
                  <a:extLst>
                    <a:ext uri="{FF2B5EF4-FFF2-40B4-BE49-F238E27FC236}">
                      <a16:creationId xmlns:a16="http://schemas.microsoft.com/office/drawing/2014/main" id="{D711F78E-F6EB-4940-955E-019CD623C6A5}"/>
                    </a:ext>
                  </a:extLst>
                </p14:cNvPr>
                <p14:cNvContentPartPr/>
                <p14:nvPr/>
              </p14:nvContentPartPr>
              <p14:xfrm>
                <a:off x="9087272" y="4307400"/>
                <a:ext cx="142560" cy="78840"/>
              </p14:xfrm>
            </p:contentPart>
          </mc:Choice>
          <mc:Fallback xmlns="">
            <p:pic>
              <p:nvPicPr>
                <p:cNvPr id="202" name="Ink 201">
                  <a:extLst>
                    <a:ext uri="{FF2B5EF4-FFF2-40B4-BE49-F238E27FC236}">
                      <a16:creationId xmlns:a16="http://schemas.microsoft.com/office/drawing/2014/main" id="{D711F78E-F6EB-4940-955E-019CD623C6A5}"/>
                    </a:ext>
                  </a:extLst>
                </p:cNvPr>
                <p:cNvPicPr/>
                <p:nvPr/>
              </p:nvPicPr>
              <p:blipFill>
                <a:blip r:embed="rId252"/>
                <a:stretch>
                  <a:fillRect/>
                </a:stretch>
              </p:blipFill>
              <p:spPr>
                <a:xfrm>
                  <a:off x="9078632" y="4298400"/>
                  <a:ext cx="1602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3" name="Ink 202">
                  <a:extLst>
                    <a:ext uri="{FF2B5EF4-FFF2-40B4-BE49-F238E27FC236}">
                      <a16:creationId xmlns:a16="http://schemas.microsoft.com/office/drawing/2014/main" id="{1F03F807-EC63-4F8C-8575-B2367370AC4A}"/>
                    </a:ext>
                  </a:extLst>
                </p14:cNvPr>
                <p14:cNvContentPartPr/>
                <p14:nvPr/>
              </p14:nvContentPartPr>
              <p14:xfrm>
                <a:off x="9251792" y="4271040"/>
                <a:ext cx="46800" cy="116640"/>
              </p14:xfrm>
            </p:contentPart>
          </mc:Choice>
          <mc:Fallback xmlns="">
            <p:pic>
              <p:nvPicPr>
                <p:cNvPr id="203" name="Ink 202">
                  <a:extLst>
                    <a:ext uri="{FF2B5EF4-FFF2-40B4-BE49-F238E27FC236}">
                      <a16:creationId xmlns:a16="http://schemas.microsoft.com/office/drawing/2014/main" id="{1F03F807-EC63-4F8C-8575-B2367370AC4A}"/>
                    </a:ext>
                  </a:extLst>
                </p:cNvPr>
                <p:cNvPicPr/>
                <p:nvPr/>
              </p:nvPicPr>
              <p:blipFill>
                <a:blip r:embed="rId254"/>
                <a:stretch>
                  <a:fillRect/>
                </a:stretch>
              </p:blipFill>
              <p:spPr>
                <a:xfrm>
                  <a:off x="9242792" y="4262400"/>
                  <a:ext cx="644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4" name="Ink 203">
                  <a:extLst>
                    <a:ext uri="{FF2B5EF4-FFF2-40B4-BE49-F238E27FC236}">
                      <a16:creationId xmlns:a16="http://schemas.microsoft.com/office/drawing/2014/main" id="{4D4B60DA-149C-440A-A644-96E683C8AB44}"/>
                    </a:ext>
                  </a:extLst>
                </p14:cNvPr>
                <p14:cNvContentPartPr/>
                <p14:nvPr/>
              </p14:nvContentPartPr>
              <p14:xfrm>
                <a:off x="9361952" y="4246560"/>
                <a:ext cx="85320" cy="136800"/>
              </p14:xfrm>
            </p:contentPart>
          </mc:Choice>
          <mc:Fallback xmlns="">
            <p:pic>
              <p:nvPicPr>
                <p:cNvPr id="204" name="Ink 203">
                  <a:extLst>
                    <a:ext uri="{FF2B5EF4-FFF2-40B4-BE49-F238E27FC236}">
                      <a16:creationId xmlns:a16="http://schemas.microsoft.com/office/drawing/2014/main" id="{4D4B60DA-149C-440A-A644-96E683C8AB44}"/>
                    </a:ext>
                  </a:extLst>
                </p:cNvPr>
                <p:cNvPicPr/>
                <p:nvPr/>
              </p:nvPicPr>
              <p:blipFill>
                <a:blip r:embed="rId256"/>
                <a:stretch>
                  <a:fillRect/>
                </a:stretch>
              </p:blipFill>
              <p:spPr>
                <a:xfrm>
                  <a:off x="9352952" y="4237920"/>
                  <a:ext cx="1029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5" name="Ink 204">
                  <a:extLst>
                    <a:ext uri="{FF2B5EF4-FFF2-40B4-BE49-F238E27FC236}">
                      <a16:creationId xmlns:a16="http://schemas.microsoft.com/office/drawing/2014/main" id="{6ACD7FF5-3A41-44B6-9D4F-FD5EE5265178}"/>
                    </a:ext>
                  </a:extLst>
                </p14:cNvPr>
                <p14:cNvContentPartPr/>
                <p14:nvPr/>
              </p14:nvContentPartPr>
              <p14:xfrm>
                <a:off x="9455912" y="4222440"/>
                <a:ext cx="107280" cy="180720"/>
              </p14:xfrm>
            </p:contentPart>
          </mc:Choice>
          <mc:Fallback xmlns="">
            <p:pic>
              <p:nvPicPr>
                <p:cNvPr id="205" name="Ink 204">
                  <a:extLst>
                    <a:ext uri="{FF2B5EF4-FFF2-40B4-BE49-F238E27FC236}">
                      <a16:creationId xmlns:a16="http://schemas.microsoft.com/office/drawing/2014/main" id="{6ACD7FF5-3A41-44B6-9D4F-FD5EE5265178}"/>
                    </a:ext>
                  </a:extLst>
                </p:cNvPr>
                <p:cNvPicPr/>
                <p:nvPr/>
              </p:nvPicPr>
              <p:blipFill>
                <a:blip r:embed="rId258"/>
                <a:stretch>
                  <a:fillRect/>
                </a:stretch>
              </p:blipFill>
              <p:spPr>
                <a:xfrm>
                  <a:off x="9446912" y="4213800"/>
                  <a:ext cx="1249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09" name="Ink 208">
                  <a:extLst>
                    <a:ext uri="{FF2B5EF4-FFF2-40B4-BE49-F238E27FC236}">
                      <a16:creationId xmlns:a16="http://schemas.microsoft.com/office/drawing/2014/main" id="{DFE54C88-C00F-4DD8-824A-C8AE419CDCF5}"/>
                    </a:ext>
                  </a:extLst>
                </p14:cNvPr>
                <p14:cNvContentPartPr/>
                <p14:nvPr/>
              </p14:nvContentPartPr>
              <p14:xfrm>
                <a:off x="9752192" y="4275720"/>
                <a:ext cx="36000" cy="104400"/>
              </p14:xfrm>
            </p:contentPart>
          </mc:Choice>
          <mc:Fallback xmlns="">
            <p:pic>
              <p:nvPicPr>
                <p:cNvPr id="209" name="Ink 208">
                  <a:extLst>
                    <a:ext uri="{FF2B5EF4-FFF2-40B4-BE49-F238E27FC236}">
                      <a16:creationId xmlns:a16="http://schemas.microsoft.com/office/drawing/2014/main" id="{DFE54C88-C00F-4DD8-824A-C8AE419CDCF5}"/>
                    </a:ext>
                  </a:extLst>
                </p:cNvPr>
                <p:cNvPicPr/>
                <p:nvPr/>
              </p:nvPicPr>
              <p:blipFill>
                <a:blip r:embed="rId260"/>
                <a:stretch>
                  <a:fillRect/>
                </a:stretch>
              </p:blipFill>
              <p:spPr>
                <a:xfrm>
                  <a:off x="9743552" y="4266720"/>
                  <a:ext cx="536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0" name="Ink 209">
                  <a:extLst>
                    <a:ext uri="{FF2B5EF4-FFF2-40B4-BE49-F238E27FC236}">
                      <a16:creationId xmlns:a16="http://schemas.microsoft.com/office/drawing/2014/main" id="{7C4B902B-0EC9-4418-AE95-BFE8E9C737D1}"/>
                    </a:ext>
                  </a:extLst>
                </p14:cNvPr>
                <p14:cNvContentPartPr/>
                <p14:nvPr/>
              </p14:nvContentPartPr>
              <p14:xfrm>
                <a:off x="9829232" y="4292280"/>
                <a:ext cx="43560" cy="105120"/>
              </p14:xfrm>
            </p:contentPart>
          </mc:Choice>
          <mc:Fallback xmlns="">
            <p:pic>
              <p:nvPicPr>
                <p:cNvPr id="210" name="Ink 209">
                  <a:extLst>
                    <a:ext uri="{FF2B5EF4-FFF2-40B4-BE49-F238E27FC236}">
                      <a16:creationId xmlns:a16="http://schemas.microsoft.com/office/drawing/2014/main" id="{7C4B902B-0EC9-4418-AE95-BFE8E9C737D1}"/>
                    </a:ext>
                  </a:extLst>
                </p:cNvPr>
                <p:cNvPicPr/>
                <p:nvPr/>
              </p:nvPicPr>
              <p:blipFill>
                <a:blip r:embed="rId262"/>
                <a:stretch>
                  <a:fillRect/>
                </a:stretch>
              </p:blipFill>
              <p:spPr>
                <a:xfrm>
                  <a:off x="9820232" y="4283280"/>
                  <a:ext cx="612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1" name="Ink 210">
                  <a:extLst>
                    <a:ext uri="{FF2B5EF4-FFF2-40B4-BE49-F238E27FC236}">
                      <a16:creationId xmlns:a16="http://schemas.microsoft.com/office/drawing/2014/main" id="{4B92C444-F7B5-4DF0-97E1-2D16C1BC4BE0}"/>
                    </a:ext>
                  </a:extLst>
                </p14:cNvPr>
                <p14:cNvContentPartPr/>
                <p14:nvPr/>
              </p14:nvContentPartPr>
              <p14:xfrm>
                <a:off x="9796832" y="4325040"/>
                <a:ext cx="44640" cy="13680"/>
              </p14:xfrm>
            </p:contentPart>
          </mc:Choice>
          <mc:Fallback xmlns="">
            <p:pic>
              <p:nvPicPr>
                <p:cNvPr id="211" name="Ink 210">
                  <a:extLst>
                    <a:ext uri="{FF2B5EF4-FFF2-40B4-BE49-F238E27FC236}">
                      <a16:creationId xmlns:a16="http://schemas.microsoft.com/office/drawing/2014/main" id="{4B92C444-F7B5-4DF0-97E1-2D16C1BC4BE0}"/>
                    </a:ext>
                  </a:extLst>
                </p:cNvPr>
                <p:cNvPicPr/>
                <p:nvPr/>
              </p:nvPicPr>
              <p:blipFill>
                <a:blip r:embed="rId264"/>
                <a:stretch>
                  <a:fillRect/>
                </a:stretch>
              </p:blipFill>
              <p:spPr>
                <a:xfrm>
                  <a:off x="9787832" y="4316400"/>
                  <a:ext cx="622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12" name="Ink 211">
                  <a:extLst>
                    <a:ext uri="{FF2B5EF4-FFF2-40B4-BE49-F238E27FC236}">
                      <a16:creationId xmlns:a16="http://schemas.microsoft.com/office/drawing/2014/main" id="{3657301C-E62F-4CD0-9FCE-4CFC60612859}"/>
                    </a:ext>
                  </a:extLst>
                </p14:cNvPr>
                <p14:cNvContentPartPr/>
                <p14:nvPr/>
              </p14:nvContentPartPr>
              <p14:xfrm>
                <a:off x="9893672" y="4258800"/>
                <a:ext cx="154440" cy="153360"/>
              </p14:xfrm>
            </p:contentPart>
          </mc:Choice>
          <mc:Fallback xmlns="">
            <p:pic>
              <p:nvPicPr>
                <p:cNvPr id="212" name="Ink 211">
                  <a:extLst>
                    <a:ext uri="{FF2B5EF4-FFF2-40B4-BE49-F238E27FC236}">
                      <a16:creationId xmlns:a16="http://schemas.microsoft.com/office/drawing/2014/main" id="{3657301C-E62F-4CD0-9FCE-4CFC60612859}"/>
                    </a:ext>
                  </a:extLst>
                </p:cNvPr>
                <p:cNvPicPr/>
                <p:nvPr/>
              </p:nvPicPr>
              <p:blipFill>
                <a:blip r:embed="rId266"/>
                <a:stretch>
                  <a:fillRect/>
                </a:stretch>
              </p:blipFill>
              <p:spPr>
                <a:xfrm>
                  <a:off x="9884672" y="4250160"/>
                  <a:ext cx="1720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3" name="Ink 212">
                  <a:extLst>
                    <a:ext uri="{FF2B5EF4-FFF2-40B4-BE49-F238E27FC236}">
                      <a16:creationId xmlns:a16="http://schemas.microsoft.com/office/drawing/2014/main" id="{50617C25-223B-4E1C-B582-8A3B7E9C4003}"/>
                    </a:ext>
                  </a:extLst>
                </p14:cNvPr>
                <p14:cNvContentPartPr/>
                <p14:nvPr/>
              </p14:nvContentPartPr>
              <p14:xfrm>
                <a:off x="10052792" y="4270680"/>
                <a:ext cx="53280" cy="139680"/>
              </p14:xfrm>
            </p:contentPart>
          </mc:Choice>
          <mc:Fallback xmlns="">
            <p:pic>
              <p:nvPicPr>
                <p:cNvPr id="213" name="Ink 212">
                  <a:extLst>
                    <a:ext uri="{FF2B5EF4-FFF2-40B4-BE49-F238E27FC236}">
                      <a16:creationId xmlns:a16="http://schemas.microsoft.com/office/drawing/2014/main" id="{50617C25-223B-4E1C-B582-8A3B7E9C4003}"/>
                    </a:ext>
                  </a:extLst>
                </p:cNvPr>
                <p:cNvPicPr/>
                <p:nvPr/>
              </p:nvPicPr>
              <p:blipFill>
                <a:blip r:embed="rId268"/>
                <a:stretch>
                  <a:fillRect/>
                </a:stretch>
              </p:blipFill>
              <p:spPr>
                <a:xfrm>
                  <a:off x="10043792" y="4262040"/>
                  <a:ext cx="709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14" name="Ink 213">
                  <a:extLst>
                    <a:ext uri="{FF2B5EF4-FFF2-40B4-BE49-F238E27FC236}">
                      <a16:creationId xmlns:a16="http://schemas.microsoft.com/office/drawing/2014/main" id="{92627362-218C-4792-B596-77FDAC760FC1}"/>
                    </a:ext>
                  </a:extLst>
                </p14:cNvPr>
                <p14:cNvContentPartPr/>
                <p14:nvPr/>
              </p14:nvContentPartPr>
              <p14:xfrm>
                <a:off x="10212992" y="4236120"/>
                <a:ext cx="92160" cy="216000"/>
              </p14:xfrm>
            </p:contentPart>
          </mc:Choice>
          <mc:Fallback xmlns="">
            <p:pic>
              <p:nvPicPr>
                <p:cNvPr id="214" name="Ink 213">
                  <a:extLst>
                    <a:ext uri="{FF2B5EF4-FFF2-40B4-BE49-F238E27FC236}">
                      <a16:creationId xmlns:a16="http://schemas.microsoft.com/office/drawing/2014/main" id="{92627362-218C-4792-B596-77FDAC760FC1}"/>
                    </a:ext>
                  </a:extLst>
                </p:cNvPr>
                <p:cNvPicPr/>
                <p:nvPr/>
              </p:nvPicPr>
              <p:blipFill>
                <a:blip r:embed="rId270"/>
                <a:stretch>
                  <a:fillRect/>
                </a:stretch>
              </p:blipFill>
              <p:spPr>
                <a:xfrm>
                  <a:off x="10204352" y="4227480"/>
                  <a:ext cx="1098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15" name="Ink 214">
                  <a:extLst>
                    <a:ext uri="{FF2B5EF4-FFF2-40B4-BE49-F238E27FC236}">
                      <a16:creationId xmlns:a16="http://schemas.microsoft.com/office/drawing/2014/main" id="{688E99D7-0137-487D-9B13-EFF2BCC6BEC0}"/>
                    </a:ext>
                  </a:extLst>
                </p14:cNvPr>
                <p14:cNvContentPartPr/>
                <p14:nvPr/>
              </p14:nvContentPartPr>
              <p14:xfrm>
                <a:off x="10335032" y="4321080"/>
                <a:ext cx="156600" cy="155520"/>
              </p14:xfrm>
            </p:contentPart>
          </mc:Choice>
          <mc:Fallback xmlns="">
            <p:pic>
              <p:nvPicPr>
                <p:cNvPr id="215" name="Ink 214">
                  <a:extLst>
                    <a:ext uri="{FF2B5EF4-FFF2-40B4-BE49-F238E27FC236}">
                      <a16:creationId xmlns:a16="http://schemas.microsoft.com/office/drawing/2014/main" id="{688E99D7-0137-487D-9B13-EFF2BCC6BEC0}"/>
                    </a:ext>
                  </a:extLst>
                </p:cNvPr>
                <p:cNvPicPr/>
                <p:nvPr/>
              </p:nvPicPr>
              <p:blipFill>
                <a:blip r:embed="rId272"/>
                <a:stretch>
                  <a:fillRect/>
                </a:stretch>
              </p:blipFill>
              <p:spPr>
                <a:xfrm>
                  <a:off x="10326032" y="4312440"/>
                  <a:ext cx="174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0" name="Ink 219">
                  <a:extLst>
                    <a:ext uri="{FF2B5EF4-FFF2-40B4-BE49-F238E27FC236}">
                      <a16:creationId xmlns:a16="http://schemas.microsoft.com/office/drawing/2014/main" id="{6B527A1E-70C0-4B80-935D-F53EADD12E16}"/>
                    </a:ext>
                  </a:extLst>
                </p14:cNvPr>
                <p14:cNvContentPartPr/>
                <p14:nvPr/>
              </p14:nvContentPartPr>
              <p14:xfrm>
                <a:off x="10665152" y="4339800"/>
                <a:ext cx="110520" cy="134640"/>
              </p14:xfrm>
            </p:contentPart>
          </mc:Choice>
          <mc:Fallback xmlns="">
            <p:pic>
              <p:nvPicPr>
                <p:cNvPr id="220" name="Ink 219">
                  <a:extLst>
                    <a:ext uri="{FF2B5EF4-FFF2-40B4-BE49-F238E27FC236}">
                      <a16:creationId xmlns:a16="http://schemas.microsoft.com/office/drawing/2014/main" id="{6B527A1E-70C0-4B80-935D-F53EADD12E16}"/>
                    </a:ext>
                  </a:extLst>
                </p:cNvPr>
                <p:cNvPicPr/>
                <p:nvPr/>
              </p:nvPicPr>
              <p:blipFill>
                <a:blip r:embed="rId274"/>
                <a:stretch>
                  <a:fillRect/>
                </a:stretch>
              </p:blipFill>
              <p:spPr>
                <a:xfrm>
                  <a:off x="10656152" y="4330800"/>
                  <a:ext cx="128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1" name="Ink 220">
                  <a:extLst>
                    <a:ext uri="{FF2B5EF4-FFF2-40B4-BE49-F238E27FC236}">
                      <a16:creationId xmlns:a16="http://schemas.microsoft.com/office/drawing/2014/main" id="{9DFD2A02-B847-42F7-94F1-96A8682C5FFE}"/>
                    </a:ext>
                  </a:extLst>
                </p14:cNvPr>
                <p14:cNvContentPartPr/>
                <p14:nvPr/>
              </p14:nvContentPartPr>
              <p14:xfrm>
                <a:off x="10812752" y="4294800"/>
                <a:ext cx="122400" cy="312120"/>
              </p14:xfrm>
            </p:contentPart>
          </mc:Choice>
          <mc:Fallback xmlns="">
            <p:pic>
              <p:nvPicPr>
                <p:cNvPr id="221" name="Ink 220">
                  <a:extLst>
                    <a:ext uri="{FF2B5EF4-FFF2-40B4-BE49-F238E27FC236}">
                      <a16:creationId xmlns:a16="http://schemas.microsoft.com/office/drawing/2014/main" id="{9DFD2A02-B847-42F7-94F1-96A8682C5FFE}"/>
                    </a:ext>
                  </a:extLst>
                </p:cNvPr>
                <p:cNvPicPr/>
                <p:nvPr/>
              </p:nvPicPr>
              <p:blipFill>
                <a:blip r:embed="rId276"/>
                <a:stretch>
                  <a:fillRect/>
                </a:stretch>
              </p:blipFill>
              <p:spPr>
                <a:xfrm>
                  <a:off x="10804112" y="4286160"/>
                  <a:ext cx="1400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2" name="Ink 221">
                  <a:extLst>
                    <a:ext uri="{FF2B5EF4-FFF2-40B4-BE49-F238E27FC236}">
                      <a16:creationId xmlns:a16="http://schemas.microsoft.com/office/drawing/2014/main" id="{AABCA902-F40C-48E2-8BAF-97911FE2AB53}"/>
                    </a:ext>
                  </a:extLst>
                </p14:cNvPr>
                <p14:cNvContentPartPr/>
                <p14:nvPr/>
              </p14:nvContentPartPr>
              <p14:xfrm>
                <a:off x="10982672" y="4260960"/>
                <a:ext cx="99360" cy="315000"/>
              </p14:xfrm>
            </p:contentPart>
          </mc:Choice>
          <mc:Fallback xmlns="">
            <p:pic>
              <p:nvPicPr>
                <p:cNvPr id="222" name="Ink 221">
                  <a:extLst>
                    <a:ext uri="{FF2B5EF4-FFF2-40B4-BE49-F238E27FC236}">
                      <a16:creationId xmlns:a16="http://schemas.microsoft.com/office/drawing/2014/main" id="{AABCA902-F40C-48E2-8BAF-97911FE2AB53}"/>
                    </a:ext>
                  </a:extLst>
                </p:cNvPr>
                <p:cNvPicPr/>
                <p:nvPr/>
              </p:nvPicPr>
              <p:blipFill>
                <a:blip r:embed="rId278"/>
                <a:stretch>
                  <a:fillRect/>
                </a:stretch>
              </p:blipFill>
              <p:spPr>
                <a:xfrm>
                  <a:off x="10973672" y="4251960"/>
                  <a:ext cx="1170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23" name="Ink 222">
                  <a:extLst>
                    <a:ext uri="{FF2B5EF4-FFF2-40B4-BE49-F238E27FC236}">
                      <a16:creationId xmlns:a16="http://schemas.microsoft.com/office/drawing/2014/main" id="{55AD33DA-E8ED-4CD4-9673-24BB9ED94F0B}"/>
                    </a:ext>
                  </a:extLst>
                </p14:cNvPr>
                <p14:cNvContentPartPr/>
                <p14:nvPr/>
              </p14:nvContentPartPr>
              <p14:xfrm>
                <a:off x="11094632" y="4310640"/>
                <a:ext cx="358200" cy="163080"/>
              </p14:xfrm>
            </p:contentPart>
          </mc:Choice>
          <mc:Fallback xmlns="">
            <p:pic>
              <p:nvPicPr>
                <p:cNvPr id="223" name="Ink 222">
                  <a:extLst>
                    <a:ext uri="{FF2B5EF4-FFF2-40B4-BE49-F238E27FC236}">
                      <a16:creationId xmlns:a16="http://schemas.microsoft.com/office/drawing/2014/main" id="{55AD33DA-E8ED-4CD4-9673-24BB9ED94F0B}"/>
                    </a:ext>
                  </a:extLst>
                </p:cNvPr>
                <p:cNvPicPr/>
                <p:nvPr/>
              </p:nvPicPr>
              <p:blipFill>
                <a:blip r:embed="rId280"/>
                <a:stretch>
                  <a:fillRect/>
                </a:stretch>
              </p:blipFill>
              <p:spPr>
                <a:xfrm>
                  <a:off x="11085632" y="4302000"/>
                  <a:ext cx="3758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4" name="Ink 223">
                  <a:extLst>
                    <a:ext uri="{FF2B5EF4-FFF2-40B4-BE49-F238E27FC236}">
                      <a16:creationId xmlns:a16="http://schemas.microsoft.com/office/drawing/2014/main" id="{4C8096FF-2280-4C3B-AA56-43CD73993806}"/>
                    </a:ext>
                  </a:extLst>
                </p14:cNvPr>
                <p14:cNvContentPartPr/>
                <p14:nvPr/>
              </p14:nvContentPartPr>
              <p14:xfrm>
                <a:off x="11586032" y="4439520"/>
                <a:ext cx="30240" cy="62640"/>
              </p14:xfrm>
            </p:contentPart>
          </mc:Choice>
          <mc:Fallback xmlns="">
            <p:pic>
              <p:nvPicPr>
                <p:cNvPr id="224" name="Ink 223">
                  <a:extLst>
                    <a:ext uri="{FF2B5EF4-FFF2-40B4-BE49-F238E27FC236}">
                      <a16:creationId xmlns:a16="http://schemas.microsoft.com/office/drawing/2014/main" id="{4C8096FF-2280-4C3B-AA56-43CD73993806}"/>
                    </a:ext>
                  </a:extLst>
                </p:cNvPr>
                <p:cNvPicPr/>
                <p:nvPr/>
              </p:nvPicPr>
              <p:blipFill>
                <a:blip r:embed="rId282"/>
                <a:stretch>
                  <a:fillRect/>
                </a:stretch>
              </p:blipFill>
              <p:spPr>
                <a:xfrm>
                  <a:off x="11577032" y="4430520"/>
                  <a:ext cx="478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29" name="Ink 228">
                  <a:extLst>
                    <a:ext uri="{FF2B5EF4-FFF2-40B4-BE49-F238E27FC236}">
                      <a16:creationId xmlns:a16="http://schemas.microsoft.com/office/drawing/2014/main" id="{624B42A3-3680-4DAF-8963-BC20A4726B82}"/>
                    </a:ext>
                  </a:extLst>
                </p14:cNvPr>
                <p14:cNvContentPartPr/>
                <p14:nvPr/>
              </p14:nvContentPartPr>
              <p14:xfrm>
                <a:off x="8492912" y="4595760"/>
                <a:ext cx="138600" cy="147960"/>
              </p14:xfrm>
            </p:contentPart>
          </mc:Choice>
          <mc:Fallback xmlns="">
            <p:pic>
              <p:nvPicPr>
                <p:cNvPr id="229" name="Ink 228">
                  <a:extLst>
                    <a:ext uri="{FF2B5EF4-FFF2-40B4-BE49-F238E27FC236}">
                      <a16:creationId xmlns:a16="http://schemas.microsoft.com/office/drawing/2014/main" id="{624B42A3-3680-4DAF-8963-BC20A4726B82}"/>
                    </a:ext>
                  </a:extLst>
                </p:cNvPr>
                <p:cNvPicPr/>
                <p:nvPr/>
              </p:nvPicPr>
              <p:blipFill>
                <a:blip r:embed="rId284"/>
                <a:stretch>
                  <a:fillRect/>
                </a:stretch>
              </p:blipFill>
              <p:spPr>
                <a:xfrm>
                  <a:off x="8484272" y="4587120"/>
                  <a:ext cx="1562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0" name="Ink 229">
                  <a:extLst>
                    <a:ext uri="{FF2B5EF4-FFF2-40B4-BE49-F238E27FC236}">
                      <a16:creationId xmlns:a16="http://schemas.microsoft.com/office/drawing/2014/main" id="{478266BA-5368-4D86-BE66-9B44453B9F81}"/>
                    </a:ext>
                  </a:extLst>
                </p14:cNvPr>
                <p14:cNvContentPartPr/>
                <p14:nvPr/>
              </p14:nvContentPartPr>
              <p14:xfrm>
                <a:off x="8696312" y="4466520"/>
                <a:ext cx="100080" cy="282960"/>
              </p14:xfrm>
            </p:contentPart>
          </mc:Choice>
          <mc:Fallback xmlns="">
            <p:pic>
              <p:nvPicPr>
                <p:cNvPr id="230" name="Ink 229">
                  <a:extLst>
                    <a:ext uri="{FF2B5EF4-FFF2-40B4-BE49-F238E27FC236}">
                      <a16:creationId xmlns:a16="http://schemas.microsoft.com/office/drawing/2014/main" id="{478266BA-5368-4D86-BE66-9B44453B9F81}"/>
                    </a:ext>
                  </a:extLst>
                </p:cNvPr>
                <p:cNvPicPr/>
                <p:nvPr/>
              </p:nvPicPr>
              <p:blipFill>
                <a:blip r:embed="rId286"/>
                <a:stretch>
                  <a:fillRect/>
                </a:stretch>
              </p:blipFill>
              <p:spPr>
                <a:xfrm>
                  <a:off x="8687672" y="4457880"/>
                  <a:ext cx="1177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1" name="Ink 230">
                  <a:extLst>
                    <a:ext uri="{FF2B5EF4-FFF2-40B4-BE49-F238E27FC236}">
                      <a16:creationId xmlns:a16="http://schemas.microsoft.com/office/drawing/2014/main" id="{3296F4F3-10FD-4CBC-B6D8-4F86B7561BD0}"/>
                    </a:ext>
                  </a:extLst>
                </p14:cNvPr>
                <p14:cNvContentPartPr/>
                <p14:nvPr/>
              </p14:nvContentPartPr>
              <p14:xfrm>
                <a:off x="8829512" y="4583520"/>
                <a:ext cx="51120" cy="137160"/>
              </p14:xfrm>
            </p:contentPart>
          </mc:Choice>
          <mc:Fallback xmlns="">
            <p:pic>
              <p:nvPicPr>
                <p:cNvPr id="231" name="Ink 230">
                  <a:extLst>
                    <a:ext uri="{FF2B5EF4-FFF2-40B4-BE49-F238E27FC236}">
                      <a16:creationId xmlns:a16="http://schemas.microsoft.com/office/drawing/2014/main" id="{3296F4F3-10FD-4CBC-B6D8-4F86B7561BD0}"/>
                    </a:ext>
                  </a:extLst>
                </p:cNvPr>
                <p:cNvPicPr/>
                <p:nvPr/>
              </p:nvPicPr>
              <p:blipFill>
                <a:blip r:embed="rId288"/>
                <a:stretch>
                  <a:fillRect/>
                </a:stretch>
              </p:blipFill>
              <p:spPr>
                <a:xfrm>
                  <a:off x="8820872" y="4574880"/>
                  <a:ext cx="68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2" name="Ink 231">
                  <a:extLst>
                    <a:ext uri="{FF2B5EF4-FFF2-40B4-BE49-F238E27FC236}">
                      <a16:creationId xmlns:a16="http://schemas.microsoft.com/office/drawing/2014/main" id="{E8EA5638-888A-410C-9927-FCA98334A265}"/>
                    </a:ext>
                  </a:extLst>
                </p14:cNvPr>
                <p14:cNvContentPartPr/>
                <p14:nvPr/>
              </p14:nvContentPartPr>
              <p14:xfrm>
                <a:off x="8807552" y="4643640"/>
                <a:ext cx="30600" cy="11520"/>
              </p14:xfrm>
            </p:contentPart>
          </mc:Choice>
          <mc:Fallback xmlns="">
            <p:pic>
              <p:nvPicPr>
                <p:cNvPr id="232" name="Ink 231">
                  <a:extLst>
                    <a:ext uri="{FF2B5EF4-FFF2-40B4-BE49-F238E27FC236}">
                      <a16:creationId xmlns:a16="http://schemas.microsoft.com/office/drawing/2014/main" id="{E8EA5638-888A-410C-9927-FCA98334A265}"/>
                    </a:ext>
                  </a:extLst>
                </p:cNvPr>
                <p:cNvPicPr/>
                <p:nvPr/>
              </p:nvPicPr>
              <p:blipFill>
                <a:blip r:embed="rId290"/>
                <a:stretch>
                  <a:fillRect/>
                </a:stretch>
              </p:blipFill>
              <p:spPr>
                <a:xfrm>
                  <a:off x="8798912" y="4634640"/>
                  <a:ext cx="48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3" name="Ink 232">
                  <a:extLst>
                    <a:ext uri="{FF2B5EF4-FFF2-40B4-BE49-F238E27FC236}">
                      <a16:creationId xmlns:a16="http://schemas.microsoft.com/office/drawing/2014/main" id="{4CFCC849-D41B-4E4B-B1CE-CE6FF9270CBC}"/>
                    </a:ext>
                  </a:extLst>
                </p14:cNvPr>
                <p14:cNvContentPartPr/>
                <p14:nvPr/>
              </p14:nvContentPartPr>
              <p14:xfrm>
                <a:off x="8928152" y="4598280"/>
                <a:ext cx="80640" cy="129600"/>
              </p14:xfrm>
            </p:contentPart>
          </mc:Choice>
          <mc:Fallback xmlns="">
            <p:pic>
              <p:nvPicPr>
                <p:cNvPr id="233" name="Ink 232">
                  <a:extLst>
                    <a:ext uri="{FF2B5EF4-FFF2-40B4-BE49-F238E27FC236}">
                      <a16:creationId xmlns:a16="http://schemas.microsoft.com/office/drawing/2014/main" id="{4CFCC849-D41B-4E4B-B1CE-CE6FF9270CBC}"/>
                    </a:ext>
                  </a:extLst>
                </p:cNvPr>
                <p:cNvPicPr/>
                <p:nvPr/>
              </p:nvPicPr>
              <p:blipFill>
                <a:blip r:embed="rId292"/>
                <a:stretch>
                  <a:fillRect/>
                </a:stretch>
              </p:blipFill>
              <p:spPr>
                <a:xfrm>
                  <a:off x="8919512" y="4589280"/>
                  <a:ext cx="98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34" name="Ink 233">
                  <a:extLst>
                    <a:ext uri="{FF2B5EF4-FFF2-40B4-BE49-F238E27FC236}">
                      <a16:creationId xmlns:a16="http://schemas.microsoft.com/office/drawing/2014/main" id="{6B55A9C0-ED6F-4698-BC8E-A3AF50413831}"/>
                    </a:ext>
                  </a:extLst>
                </p14:cNvPr>
                <p14:cNvContentPartPr/>
                <p14:nvPr/>
              </p14:nvContentPartPr>
              <p14:xfrm>
                <a:off x="9058112" y="4623840"/>
                <a:ext cx="98640" cy="138960"/>
              </p14:xfrm>
            </p:contentPart>
          </mc:Choice>
          <mc:Fallback xmlns="">
            <p:pic>
              <p:nvPicPr>
                <p:cNvPr id="234" name="Ink 233">
                  <a:extLst>
                    <a:ext uri="{FF2B5EF4-FFF2-40B4-BE49-F238E27FC236}">
                      <a16:creationId xmlns:a16="http://schemas.microsoft.com/office/drawing/2014/main" id="{6B55A9C0-ED6F-4698-BC8E-A3AF50413831}"/>
                    </a:ext>
                  </a:extLst>
                </p:cNvPr>
                <p:cNvPicPr/>
                <p:nvPr/>
              </p:nvPicPr>
              <p:blipFill>
                <a:blip r:embed="rId294"/>
                <a:stretch>
                  <a:fillRect/>
                </a:stretch>
              </p:blipFill>
              <p:spPr>
                <a:xfrm>
                  <a:off x="9049472" y="4614840"/>
                  <a:ext cx="116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35" name="Ink 234">
                  <a:extLst>
                    <a:ext uri="{FF2B5EF4-FFF2-40B4-BE49-F238E27FC236}">
                      <a16:creationId xmlns:a16="http://schemas.microsoft.com/office/drawing/2014/main" id="{4BFE1BC8-3F79-4812-8488-9FC433383765}"/>
                    </a:ext>
                  </a:extLst>
                </p14:cNvPr>
                <p14:cNvContentPartPr/>
                <p14:nvPr/>
              </p14:nvContentPartPr>
              <p14:xfrm>
                <a:off x="9281312" y="4596120"/>
                <a:ext cx="139320" cy="138240"/>
              </p14:xfrm>
            </p:contentPart>
          </mc:Choice>
          <mc:Fallback xmlns="">
            <p:pic>
              <p:nvPicPr>
                <p:cNvPr id="235" name="Ink 234">
                  <a:extLst>
                    <a:ext uri="{FF2B5EF4-FFF2-40B4-BE49-F238E27FC236}">
                      <a16:creationId xmlns:a16="http://schemas.microsoft.com/office/drawing/2014/main" id="{4BFE1BC8-3F79-4812-8488-9FC433383765}"/>
                    </a:ext>
                  </a:extLst>
                </p:cNvPr>
                <p:cNvPicPr/>
                <p:nvPr/>
              </p:nvPicPr>
              <p:blipFill>
                <a:blip r:embed="rId296"/>
                <a:stretch>
                  <a:fillRect/>
                </a:stretch>
              </p:blipFill>
              <p:spPr>
                <a:xfrm>
                  <a:off x="9272672" y="4587120"/>
                  <a:ext cx="1569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36" name="Ink 235">
                  <a:extLst>
                    <a:ext uri="{FF2B5EF4-FFF2-40B4-BE49-F238E27FC236}">
                      <a16:creationId xmlns:a16="http://schemas.microsoft.com/office/drawing/2014/main" id="{58EB8582-6A62-4EB0-94B9-B3DA454F2015}"/>
                    </a:ext>
                  </a:extLst>
                </p14:cNvPr>
                <p14:cNvContentPartPr/>
                <p14:nvPr/>
              </p14:nvContentPartPr>
              <p14:xfrm>
                <a:off x="9457712" y="4602600"/>
                <a:ext cx="127800" cy="115200"/>
              </p14:xfrm>
            </p:contentPart>
          </mc:Choice>
          <mc:Fallback xmlns="">
            <p:pic>
              <p:nvPicPr>
                <p:cNvPr id="236" name="Ink 235">
                  <a:extLst>
                    <a:ext uri="{FF2B5EF4-FFF2-40B4-BE49-F238E27FC236}">
                      <a16:creationId xmlns:a16="http://schemas.microsoft.com/office/drawing/2014/main" id="{58EB8582-6A62-4EB0-94B9-B3DA454F2015}"/>
                    </a:ext>
                  </a:extLst>
                </p:cNvPr>
                <p:cNvPicPr/>
                <p:nvPr/>
              </p:nvPicPr>
              <p:blipFill>
                <a:blip r:embed="rId298"/>
                <a:stretch>
                  <a:fillRect/>
                </a:stretch>
              </p:blipFill>
              <p:spPr>
                <a:xfrm>
                  <a:off x="9448712" y="4593600"/>
                  <a:ext cx="1454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37" name="Ink 236">
                  <a:extLst>
                    <a:ext uri="{FF2B5EF4-FFF2-40B4-BE49-F238E27FC236}">
                      <a16:creationId xmlns:a16="http://schemas.microsoft.com/office/drawing/2014/main" id="{00CC544F-4E4B-4AD2-98B8-2AD6C7B938D1}"/>
                    </a:ext>
                  </a:extLst>
                </p14:cNvPr>
                <p14:cNvContentPartPr/>
                <p14:nvPr/>
              </p14:nvContentPartPr>
              <p14:xfrm>
                <a:off x="9573632" y="4619160"/>
                <a:ext cx="216720" cy="287280"/>
              </p14:xfrm>
            </p:contentPart>
          </mc:Choice>
          <mc:Fallback xmlns="">
            <p:pic>
              <p:nvPicPr>
                <p:cNvPr id="237" name="Ink 236">
                  <a:extLst>
                    <a:ext uri="{FF2B5EF4-FFF2-40B4-BE49-F238E27FC236}">
                      <a16:creationId xmlns:a16="http://schemas.microsoft.com/office/drawing/2014/main" id="{00CC544F-4E4B-4AD2-98B8-2AD6C7B938D1}"/>
                    </a:ext>
                  </a:extLst>
                </p:cNvPr>
                <p:cNvPicPr/>
                <p:nvPr/>
              </p:nvPicPr>
              <p:blipFill>
                <a:blip r:embed="rId300"/>
                <a:stretch>
                  <a:fillRect/>
                </a:stretch>
              </p:blipFill>
              <p:spPr>
                <a:xfrm>
                  <a:off x="9564632" y="4610520"/>
                  <a:ext cx="2343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38" name="Ink 237">
                  <a:extLst>
                    <a:ext uri="{FF2B5EF4-FFF2-40B4-BE49-F238E27FC236}">
                      <a16:creationId xmlns:a16="http://schemas.microsoft.com/office/drawing/2014/main" id="{34E4361C-C7B1-43B3-A484-29E392B67CE3}"/>
                    </a:ext>
                  </a:extLst>
                </p14:cNvPr>
                <p14:cNvContentPartPr/>
                <p14:nvPr/>
              </p14:nvContentPartPr>
              <p14:xfrm>
                <a:off x="9768392" y="4621320"/>
                <a:ext cx="182160" cy="152280"/>
              </p14:xfrm>
            </p:contentPart>
          </mc:Choice>
          <mc:Fallback xmlns="">
            <p:pic>
              <p:nvPicPr>
                <p:cNvPr id="238" name="Ink 237">
                  <a:extLst>
                    <a:ext uri="{FF2B5EF4-FFF2-40B4-BE49-F238E27FC236}">
                      <a16:creationId xmlns:a16="http://schemas.microsoft.com/office/drawing/2014/main" id="{34E4361C-C7B1-43B3-A484-29E392B67CE3}"/>
                    </a:ext>
                  </a:extLst>
                </p:cNvPr>
                <p:cNvPicPr/>
                <p:nvPr/>
              </p:nvPicPr>
              <p:blipFill>
                <a:blip r:embed="rId302"/>
                <a:stretch>
                  <a:fillRect/>
                </a:stretch>
              </p:blipFill>
              <p:spPr>
                <a:xfrm>
                  <a:off x="9759392" y="4612680"/>
                  <a:ext cx="1998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39" name="Ink 238">
                  <a:extLst>
                    <a:ext uri="{FF2B5EF4-FFF2-40B4-BE49-F238E27FC236}">
                      <a16:creationId xmlns:a16="http://schemas.microsoft.com/office/drawing/2014/main" id="{5B682091-4613-4B86-BF7B-23AA88560EF7}"/>
                    </a:ext>
                  </a:extLst>
                </p14:cNvPr>
                <p14:cNvContentPartPr/>
                <p14:nvPr/>
              </p14:nvContentPartPr>
              <p14:xfrm>
                <a:off x="10018592" y="4607640"/>
                <a:ext cx="63720" cy="153720"/>
              </p14:xfrm>
            </p:contentPart>
          </mc:Choice>
          <mc:Fallback xmlns="">
            <p:pic>
              <p:nvPicPr>
                <p:cNvPr id="239" name="Ink 238">
                  <a:extLst>
                    <a:ext uri="{FF2B5EF4-FFF2-40B4-BE49-F238E27FC236}">
                      <a16:creationId xmlns:a16="http://schemas.microsoft.com/office/drawing/2014/main" id="{5B682091-4613-4B86-BF7B-23AA88560EF7}"/>
                    </a:ext>
                  </a:extLst>
                </p:cNvPr>
                <p:cNvPicPr/>
                <p:nvPr/>
              </p:nvPicPr>
              <p:blipFill>
                <a:blip r:embed="rId304"/>
                <a:stretch>
                  <a:fillRect/>
                </a:stretch>
              </p:blipFill>
              <p:spPr>
                <a:xfrm>
                  <a:off x="10009952" y="4599000"/>
                  <a:ext cx="813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40" name="Ink 239">
                  <a:extLst>
                    <a:ext uri="{FF2B5EF4-FFF2-40B4-BE49-F238E27FC236}">
                      <a16:creationId xmlns:a16="http://schemas.microsoft.com/office/drawing/2014/main" id="{60A0703D-39EC-4C28-8955-0149DAF23030}"/>
                    </a:ext>
                  </a:extLst>
                </p14:cNvPr>
                <p14:cNvContentPartPr/>
                <p14:nvPr/>
              </p14:nvContentPartPr>
              <p14:xfrm>
                <a:off x="10164752" y="4604400"/>
                <a:ext cx="63360" cy="130320"/>
              </p14:xfrm>
            </p:contentPart>
          </mc:Choice>
          <mc:Fallback xmlns="">
            <p:pic>
              <p:nvPicPr>
                <p:cNvPr id="240" name="Ink 239">
                  <a:extLst>
                    <a:ext uri="{FF2B5EF4-FFF2-40B4-BE49-F238E27FC236}">
                      <a16:creationId xmlns:a16="http://schemas.microsoft.com/office/drawing/2014/main" id="{60A0703D-39EC-4C28-8955-0149DAF23030}"/>
                    </a:ext>
                  </a:extLst>
                </p:cNvPr>
                <p:cNvPicPr/>
                <p:nvPr/>
              </p:nvPicPr>
              <p:blipFill>
                <a:blip r:embed="rId306"/>
                <a:stretch>
                  <a:fillRect/>
                </a:stretch>
              </p:blipFill>
              <p:spPr>
                <a:xfrm>
                  <a:off x="10156112" y="4595760"/>
                  <a:ext cx="81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41" name="Ink 240">
                  <a:extLst>
                    <a:ext uri="{FF2B5EF4-FFF2-40B4-BE49-F238E27FC236}">
                      <a16:creationId xmlns:a16="http://schemas.microsoft.com/office/drawing/2014/main" id="{733B3416-C63B-4F17-890D-E34D0FAB3DB5}"/>
                    </a:ext>
                  </a:extLst>
                </p14:cNvPr>
                <p14:cNvContentPartPr/>
                <p14:nvPr/>
              </p14:nvContentPartPr>
              <p14:xfrm>
                <a:off x="10321352" y="4607640"/>
                <a:ext cx="37800" cy="147960"/>
              </p14:xfrm>
            </p:contentPart>
          </mc:Choice>
          <mc:Fallback xmlns="">
            <p:pic>
              <p:nvPicPr>
                <p:cNvPr id="241" name="Ink 240">
                  <a:extLst>
                    <a:ext uri="{FF2B5EF4-FFF2-40B4-BE49-F238E27FC236}">
                      <a16:creationId xmlns:a16="http://schemas.microsoft.com/office/drawing/2014/main" id="{733B3416-C63B-4F17-890D-E34D0FAB3DB5}"/>
                    </a:ext>
                  </a:extLst>
                </p:cNvPr>
                <p:cNvPicPr/>
                <p:nvPr/>
              </p:nvPicPr>
              <p:blipFill>
                <a:blip r:embed="rId308"/>
                <a:stretch>
                  <a:fillRect/>
                </a:stretch>
              </p:blipFill>
              <p:spPr>
                <a:xfrm>
                  <a:off x="10312712" y="4599000"/>
                  <a:ext cx="554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42" name="Ink 241">
                  <a:extLst>
                    <a:ext uri="{FF2B5EF4-FFF2-40B4-BE49-F238E27FC236}">
                      <a16:creationId xmlns:a16="http://schemas.microsoft.com/office/drawing/2014/main" id="{69CA7A85-6509-4A22-B34B-B1963E847A37}"/>
                    </a:ext>
                  </a:extLst>
                </p14:cNvPr>
                <p14:cNvContentPartPr/>
                <p14:nvPr/>
              </p14:nvContentPartPr>
              <p14:xfrm>
                <a:off x="10281032" y="4655520"/>
                <a:ext cx="153720" cy="94320"/>
              </p14:xfrm>
            </p:contentPart>
          </mc:Choice>
          <mc:Fallback xmlns="">
            <p:pic>
              <p:nvPicPr>
                <p:cNvPr id="242" name="Ink 241">
                  <a:extLst>
                    <a:ext uri="{FF2B5EF4-FFF2-40B4-BE49-F238E27FC236}">
                      <a16:creationId xmlns:a16="http://schemas.microsoft.com/office/drawing/2014/main" id="{69CA7A85-6509-4A22-B34B-B1963E847A37}"/>
                    </a:ext>
                  </a:extLst>
                </p:cNvPr>
                <p:cNvPicPr/>
                <p:nvPr/>
              </p:nvPicPr>
              <p:blipFill>
                <a:blip r:embed="rId310"/>
                <a:stretch>
                  <a:fillRect/>
                </a:stretch>
              </p:blipFill>
              <p:spPr>
                <a:xfrm>
                  <a:off x="10272032" y="4646520"/>
                  <a:ext cx="1713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43" name="Ink 242">
                  <a:extLst>
                    <a:ext uri="{FF2B5EF4-FFF2-40B4-BE49-F238E27FC236}">
                      <a16:creationId xmlns:a16="http://schemas.microsoft.com/office/drawing/2014/main" id="{2ECAB11E-5365-4729-BEF2-925FFB00A72F}"/>
                    </a:ext>
                  </a:extLst>
                </p14:cNvPr>
                <p14:cNvContentPartPr/>
                <p14:nvPr/>
              </p14:nvContentPartPr>
              <p14:xfrm>
                <a:off x="10418912" y="4631760"/>
                <a:ext cx="5040" cy="360"/>
              </p14:xfrm>
            </p:contentPart>
          </mc:Choice>
          <mc:Fallback xmlns="">
            <p:pic>
              <p:nvPicPr>
                <p:cNvPr id="243" name="Ink 242">
                  <a:extLst>
                    <a:ext uri="{FF2B5EF4-FFF2-40B4-BE49-F238E27FC236}">
                      <a16:creationId xmlns:a16="http://schemas.microsoft.com/office/drawing/2014/main" id="{2ECAB11E-5365-4729-BEF2-925FFB00A72F}"/>
                    </a:ext>
                  </a:extLst>
                </p:cNvPr>
                <p:cNvPicPr/>
                <p:nvPr/>
              </p:nvPicPr>
              <p:blipFill>
                <a:blip r:embed="rId312"/>
                <a:stretch>
                  <a:fillRect/>
                </a:stretch>
              </p:blipFill>
              <p:spPr>
                <a:xfrm>
                  <a:off x="10410272" y="4623120"/>
                  <a:ext cx="22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44" name="Ink 243">
                  <a:extLst>
                    <a:ext uri="{FF2B5EF4-FFF2-40B4-BE49-F238E27FC236}">
                      <a16:creationId xmlns:a16="http://schemas.microsoft.com/office/drawing/2014/main" id="{31C27225-1300-441D-8816-52B868283DF9}"/>
                    </a:ext>
                  </a:extLst>
                </p14:cNvPr>
                <p14:cNvContentPartPr/>
                <p14:nvPr/>
              </p14:nvContentPartPr>
              <p14:xfrm>
                <a:off x="10527992" y="4657680"/>
                <a:ext cx="276840" cy="125640"/>
              </p14:xfrm>
            </p:contentPart>
          </mc:Choice>
          <mc:Fallback xmlns="">
            <p:pic>
              <p:nvPicPr>
                <p:cNvPr id="244" name="Ink 243">
                  <a:extLst>
                    <a:ext uri="{FF2B5EF4-FFF2-40B4-BE49-F238E27FC236}">
                      <a16:creationId xmlns:a16="http://schemas.microsoft.com/office/drawing/2014/main" id="{31C27225-1300-441D-8816-52B868283DF9}"/>
                    </a:ext>
                  </a:extLst>
                </p:cNvPr>
                <p:cNvPicPr/>
                <p:nvPr/>
              </p:nvPicPr>
              <p:blipFill>
                <a:blip r:embed="rId314"/>
                <a:stretch>
                  <a:fillRect/>
                </a:stretch>
              </p:blipFill>
              <p:spPr>
                <a:xfrm>
                  <a:off x="10519352" y="4649040"/>
                  <a:ext cx="294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45" name="Ink 244">
                  <a:extLst>
                    <a:ext uri="{FF2B5EF4-FFF2-40B4-BE49-F238E27FC236}">
                      <a16:creationId xmlns:a16="http://schemas.microsoft.com/office/drawing/2014/main" id="{C4EB89A5-BA8E-4FD2-A56B-42A5C6D1A6B3}"/>
                    </a:ext>
                  </a:extLst>
                </p14:cNvPr>
                <p14:cNvContentPartPr/>
                <p14:nvPr/>
              </p14:nvContentPartPr>
              <p14:xfrm>
                <a:off x="10985912" y="4788360"/>
                <a:ext cx="13680" cy="25560"/>
              </p14:xfrm>
            </p:contentPart>
          </mc:Choice>
          <mc:Fallback xmlns="">
            <p:pic>
              <p:nvPicPr>
                <p:cNvPr id="245" name="Ink 244">
                  <a:extLst>
                    <a:ext uri="{FF2B5EF4-FFF2-40B4-BE49-F238E27FC236}">
                      <a16:creationId xmlns:a16="http://schemas.microsoft.com/office/drawing/2014/main" id="{C4EB89A5-BA8E-4FD2-A56B-42A5C6D1A6B3}"/>
                    </a:ext>
                  </a:extLst>
                </p:cNvPr>
                <p:cNvPicPr/>
                <p:nvPr/>
              </p:nvPicPr>
              <p:blipFill>
                <a:blip r:embed="rId316"/>
                <a:stretch>
                  <a:fillRect/>
                </a:stretch>
              </p:blipFill>
              <p:spPr>
                <a:xfrm>
                  <a:off x="10976912" y="4779360"/>
                  <a:ext cx="31320" cy="43200"/>
                </a:xfrm>
                <a:prstGeom prst="rect">
                  <a:avLst/>
                </a:prstGeom>
              </p:spPr>
            </p:pic>
          </mc:Fallback>
        </mc:AlternateContent>
      </p:grpSp>
      <p:grpSp>
        <p:nvGrpSpPr>
          <p:cNvPr id="256" name="Group 255">
            <a:extLst>
              <a:ext uri="{FF2B5EF4-FFF2-40B4-BE49-F238E27FC236}">
                <a16:creationId xmlns:a16="http://schemas.microsoft.com/office/drawing/2014/main" id="{1FB3481D-3116-4787-AD14-E08631100FF8}"/>
              </a:ext>
            </a:extLst>
          </p:cNvPr>
          <p:cNvGrpSpPr/>
          <p:nvPr/>
        </p:nvGrpSpPr>
        <p:grpSpPr>
          <a:xfrm>
            <a:off x="7916324" y="5118025"/>
            <a:ext cx="1020240" cy="237240"/>
            <a:chOff x="7916324" y="5118025"/>
            <a:chExt cx="1020240" cy="237240"/>
          </a:xfrm>
        </p:grpSpPr>
        <mc:AlternateContent xmlns:mc="http://schemas.openxmlformats.org/markup-compatibility/2006" xmlns:p14="http://schemas.microsoft.com/office/powerpoint/2010/main">
          <mc:Choice Requires="p14">
            <p:contentPart p14:bwMode="auto" r:id="rId317">
              <p14:nvContentPartPr>
                <p14:cNvPr id="248" name="Ink 247">
                  <a:extLst>
                    <a:ext uri="{FF2B5EF4-FFF2-40B4-BE49-F238E27FC236}">
                      <a16:creationId xmlns:a16="http://schemas.microsoft.com/office/drawing/2014/main" id="{CFD47CC5-27FC-4756-9BC4-07FA7526021C}"/>
                    </a:ext>
                  </a:extLst>
                </p14:cNvPr>
                <p14:cNvContentPartPr/>
                <p14:nvPr/>
              </p14:nvContentPartPr>
              <p14:xfrm>
                <a:off x="7963844" y="5185345"/>
                <a:ext cx="12960" cy="169920"/>
              </p14:xfrm>
            </p:contentPart>
          </mc:Choice>
          <mc:Fallback xmlns="">
            <p:pic>
              <p:nvPicPr>
                <p:cNvPr id="248" name="Ink 247">
                  <a:extLst>
                    <a:ext uri="{FF2B5EF4-FFF2-40B4-BE49-F238E27FC236}">
                      <a16:creationId xmlns:a16="http://schemas.microsoft.com/office/drawing/2014/main" id="{CFD47CC5-27FC-4756-9BC4-07FA7526021C}"/>
                    </a:ext>
                  </a:extLst>
                </p:cNvPr>
                <p:cNvPicPr/>
                <p:nvPr/>
              </p:nvPicPr>
              <p:blipFill>
                <a:blip r:embed="rId318"/>
                <a:stretch>
                  <a:fillRect/>
                </a:stretch>
              </p:blipFill>
              <p:spPr>
                <a:xfrm>
                  <a:off x="7955204" y="5176345"/>
                  <a:ext cx="306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49" name="Ink 248">
                  <a:extLst>
                    <a:ext uri="{FF2B5EF4-FFF2-40B4-BE49-F238E27FC236}">
                      <a16:creationId xmlns:a16="http://schemas.microsoft.com/office/drawing/2014/main" id="{FBE93192-175D-4607-8E15-BC63DE6C3403}"/>
                    </a:ext>
                  </a:extLst>
                </p14:cNvPr>
                <p14:cNvContentPartPr/>
                <p14:nvPr/>
              </p14:nvContentPartPr>
              <p14:xfrm>
                <a:off x="7916324" y="5233585"/>
                <a:ext cx="119160" cy="24480"/>
              </p14:xfrm>
            </p:contentPart>
          </mc:Choice>
          <mc:Fallback xmlns="">
            <p:pic>
              <p:nvPicPr>
                <p:cNvPr id="249" name="Ink 248">
                  <a:extLst>
                    <a:ext uri="{FF2B5EF4-FFF2-40B4-BE49-F238E27FC236}">
                      <a16:creationId xmlns:a16="http://schemas.microsoft.com/office/drawing/2014/main" id="{FBE93192-175D-4607-8E15-BC63DE6C3403}"/>
                    </a:ext>
                  </a:extLst>
                </p:cNvPr>
                <p:cNvPicPr/>
                <p:nvPr/>
              </p:nvPicPr>
              <p:blipFill>
                <a:blip r:embed="rId320"/>
                <a:stretch>
                  <a:fillRect/>
                </a:stretch>
              </p:blipFill>
              <p:spPr>
                <a:xfrm>
                  <a:off x="7907324" y="5224585"/>
                  <a:ext cx="1368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51" name="Ink 250">
                  <a:extLst>
                    <a:ext uri="{FF2B5EF4-FFF2-40B4-BE49-F238E27FC236}">
                      <a16:creationId xmlns:a16="http://schemas.microsoft.com/office/drawing/2014/main" id="{8D90A664-6B18-49CC-B3DB-225004B663FF}"/>
                    </a:ext>
                  </a:extLst>
                </p14:cNvPr>
                <p14:cNvContentPartPr/>
                <p14:nvPr/>
              </p14:nvContentPartPr>
              <p14:xfrm>
                <a:off x="8130884" y="5193625"/>
                <a:ext cx="107280" cy="129600"/>
              </p14:xfrm>
            </p:contentPart>
          </mc:Choice>
          <mc:Fallback xmlns="">
            <p:pic>
              <p:nvPicPr>
                <p:cNvPr id="251" name="Ink 250">
                  <a:extLst>
                    <a:ext uri="{FF2B5EF4-FFF2-40B4-BE49-F238E27FC236}">
                      <a16:creationId xmlns:a16="http://schemas.microsoft.com/office/drawing/2014/main" id="{8D90A664-6B18-49CC-B3DB-225004B663FF}"/>
                    </a:ext>
                  </a:extLst>
                </p:cNvPr>
                <p:cNvPicPr/>
                <p:nvPr/>
              </p:nvPicPr>
              <p:blipFill>
                <a:blip r:embed="rId322"/>
                <a:stretch>
                  <a:fillRect/>
                </a:stretch>
              </p:blipFill>
              <p:spPr>
                <a:xfrm>
                  <a:off x="8121884" y="5184985"/>
                  <a:ext cx="124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52" name="Ink 251">
                  <a:extLst>
                    <a:ext uri="{FF2B5EF4-FFF2-40B4-BE49-F238E27FC236}">
                      <a16:creationId xmlns:a16="http://schemas.microsoft.com/office/drawing/2014/main" id="{21973254-7895-44F4-A92F-F24450B82720}"/>
                    </a:ext>
                  </a:extLst>
                </p14:cNvPr>
                <p14:cNvContentPartPr/>
                <p14:nvPr/>
              </p14:nvContentPartPr>
              <p14:xfrm>
                <a:off x="8302604" y="5281465"/>
                <a:ext cx="11160" cy="39960"/>
              </p14:xfrm>
            </p:contentPart>
          </mc:Choice>
          <mc:Fallback xmlns="">
            <p:pic>
              <p:nvPicPr>
                <p:cNvPr id="252" name="Ink 251">
                  <a:extLst>
                    <a:ext uri="{FF2B5EF4-FFF2-40B4-BE49-F238E27FC236}">
                      <a16:creationId xmlns:a16="http://schemas.microsoft.com/office/drawing/2014/main" id="{21973254-7895-44F4-A92F-F24450B82720}"/>
                    </a:ext>
                  </a:extLst>
                </p:cNvPr>
                <p:cNvPicPr/>
                <p:nvPr/>
              </p:nvPicPr>
              <p:blipFill>
                <a:blip r:embed="rId324"/>
                <a:stretch>
                  <a:fillRect/>
                </a:stretch>
              </p:blipFill>
              <p:spPr>
                <a:xfrm>
                  <a:off x="8293604" y="5272825"/>
                  <a:ext cx="288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53" name="Ink 252">
                  <a:extLst>
                    <a:ext uri="{FF2B5EF4-FFF2-40B4-BE49-F238E27FC236}">
                      <a16:creationId xmlns:a16="http://schemas.microsoft.com/office/drawing/2014/main" id="{2667912B-4F1A-418E-A8E0-34C72EA261A9}"/>
                    </a:ext>
                  </a:extLst>
                </p14:cNvPr>
                <p14:cNvContentPartPr/>
                <p14:nvPr/>
              </p14:nvContentPartPr>
              <p14:xfrm>
                <a:off x="8383964" y="5209105"/>
                <a:ext cx="137160" cy="134280"/>
              </p14:xfrm>
            </p:contentPart>
          </mc:Choice>
          <mc:Fallback xmlns="">
            <p:pic>
              <p:nvPicPr>
                <p:cNvPr id="253" name="Ink 252">
                  <a:extLst>
                    <a:ext uri="{FF2B5EF4-FFF2-40B4-BE49-F238E27FC236}">
                      <a16:creationId xmlns:a16="http://schemas.microsoft.com/office/drawing/2014/main" id="{2667912B-4F1A-418E-A8E0-34C72EA261A9}"/>
                    </a:ext>
                  </a:extLst>
                </p:cNvPr>
                <p:cNvPicPr/>
                <p:nvPr/>
              </p:nvPicPr>
              <p:blipFill>
                <a:blip r:embed="rId326"/>
                <a:stretch>
                  <a:fillRect/>
                </a:stretch>
              </p:blipFill>
              <p:spPr>
                <a:xfrm>
                  <a:off x="8375324" y="5200465"/>
                  <a:ext cx="154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55" name="Ink 254">
                  <a:extLst>
                    <a:ext uri="{FF2B5EF4-FFF2-40B4-BE49-F238E27FC236}">
                      <a16:creationId xmlns:a16="http://schemas.microsoft.com/office/drawing/2014/main" id="{B0C5A04F-3A1F-43F2-88DC-724C1DEA3C1F}"/>
                    </a:ext>
                  </a:extLst>
                </p14:cNvPr>
                <p14:cNvContentPartPr/>
                <p14:nvPr/>
              </p14:nvContentPartPr>
              <p14:xfrm>
                <a:off x="8662604" y="5118025"/>
                <a:ext cx="273960" cy="207360"/>
              </p14:xfrm>
            </p:contentPart>
          </mc:Choice>
          <mc:Fallback xmlns="">
            <p:pic>
              <p:nvPicPr>
                <p:cNvPr id="255" name="Ink 254">
                  <a:extLst>
                    <a:ext uri="{FF2B5EF4-FFF2-40B4-BE49-F238E27FC236}">
                      <a16:creationId xmlns:a16="http://schemas.microsoft.com/office/drawing/2014/main" id="{B0C5A04F-3A1F-43F2-88DC-724C1DEA3C1F}"/>
                    </a:ext>
                  </a:extLst>
                </p:cNvPr>
                <p:cNvPicPr/>
                <p:nvPr/>
              </p:nvPicPr>
              <p:blipFill>
                <a:blip r:embed="rId328"/>
                <a:stretch>
                  <a:fillRect/>
                </a:stretch>
              </p:blipFill>
              <p:spPr>
                <a:xfrm>
                  <a:off x="8653604" y="5109025"/>
                  <a:ext cx="291600" cy="225000"/>
                </a:xfrm>
                <a:prstGeom prst="rect">
                  <a:avLst/>
                </a:prstGeom>
              </p:spPr>
            </p:pic>
          </mc:Fallback>
        </mc:AlternateContent>
      </p:grpSp>
    </p:spTree>
    <p:extLst>
      <p:ext uri="{BB962C8B-B14F-4D97-AF65-F5344CB8AC3E}">
        <p14:creationId xmlns:p14="http://schemas.microsoft.com/office/powerpoint/2010/main" val="152909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2784F8-5B06-4FEF-8F01-B894E39D4104}"/>
              </a:ext>
            </a:extLst>
          </p:cNvPr>
          <p:cNvPicPr>
            <a:picLocks noChangeAspect="1"/>
          </p:cNvPicPr>
          <p:nvPr/>
        </p:nvPicPr>
        <p:blipFill>
          <a:blip r:embed="rId2"/>
          <a:stretch>
            <a:fillRect/>
          </a:stretch>
        </p:blipFill>
        <p:spPr>
          <a:xfrm>
            <a:off x="866275" y="4006516"/>
            <a:ext cx="10491536" cy="2667372"/>
          </a:xfrm>
          <a:prstGeom prst="rect">
            <a:avLst/>
          </a:prstGeom>
        </p:spPr>
      </p:pic>
      <p:pic>
        <p:nvPicPr>
          <p:cNvPr id="4" name="Picture 3">
            <a:extLst>
              <a:ext uri="{FF2B5EF4-FFF2-40B4-BE49-F238E27FC236}">
                <a16:creationId xmlns:a16="http://schemas.microsoft.com/office/drawing/2014/main" id="{42BF0271-1C05-41AB-9BB9-81DD6BBBDE52}"/>
              </a:ext>
            </a:extLst>
          </p:cNvPr>
          <p:cNvPicPr>
            <a:picLocks noChangeAspect="1"/>
          </p:cNvPicPr>
          <p:nvPr/>
        </p:nvPicPr>
        <p:blipFill>
          <a:blip r:embed="rId3"/>
          <a:stretch>
            <a:fillRect/>
          </a:stretch>
        </p:blipFill>
        <p:spPr>
          <a:xfrm>
            <a:off x="1323146" y="1321770"/>
            <a:ext cx="9573961" cy="2667372"/>
          </a:xfrm>
          <a:prstGeom prst="rect">
            <a:avLst/>
          </a:prstGeom>
        </p:spPr>
      </p:pic>
      <p:sp>
        <p:nvSpPr>
          <p:cNvPr id="5" name="Text Placeholder 1">
            <a:extLst>
              <a:ext uri="{FF2B5EF4-FFF2-40B4-BE49-F238E27FC236}">
                <a16:creationId xmlns:a16="http://schemas.microsoft.com/office/drawing/2014/main" id="{05645FF2-BDDE-48DF-89FE-39B09A5F42AB}"/>
              </a:ext>
            </a:extLst>
          </p:cNvPr>
          <p:cNvSpPr>
            <a:spLocks noGrp="1"/>
          </p:cNvSpPr>
          <p:nvPr>
            <p:ph type="body" sz="quarter" idx="10"/>
          </p:nvPr>
        </p:nvSpPr>
        <p:spPr>
          <a:xfrm>
            <a:off x="323850" y="339725"/>
            <a:ext cx="11572875" cy="723900"/>
          </a:xfrm>
        </p:spPr>
        <p:txBody>
          <a:bodyPr/>
          <a:lstStyle/>
          <a:p>
            <a:r>
              <a:rPr lang="en-US" sz="2800" dirty="0"/>
              <a:t>Speculation on #3 momentum using geometric Brownian motion</a:t>
            </a:r>
          </a:p>
        </p:txBody>
      </p:sp>
      <p:grpSp>
        <p:nvGrpSpPr>
          <p:cNvPr id="24" name="Group 23">
            <a:extLst>
              <a:ext uri="{FF2B5EF4-FFF2-40B4-BE49-F238E27FC236}">
                <a16:creationId xmlns:a16="http://schemas.microsoft.com/office/drawing/2014/main" id="{517E4484-5124-4805-B839-B59378EDEBF0}"/>
              </a:ext>
            </a:extLst>
          </p:cNvPr>
          <p:cNvGrpSpPr/>
          <p:nvPr/>
        </p:nvGrpSpPr>
        <p:grpSpPr>
          <a:xfrm>
            <a:off x="10357712" y="4416025"/>
            <a:ext cx="1389600" cy="1574640"/>
            <a:chOff x="10357712" y="4416025"/>
            <a:chExt cx="1389600" cy="1574640"/>
          </a:xfrm>
        </p:grpSpPr>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807B5222-CF28-469D-A90D-C2B5B0A36F69}"/>
                    </a:ext>
                  </a:extLst>
                </p14:cNvPr>
                <p14:cNvContentPartPr/>
                <p14:nvPr/>
              </p14:nvContentPartPr>
              <p14:xfrm>
                <a:off x="10597472" y="5353465"/>
                <a:ext cx="304920" cy="637200"/>
              </p14:xfrm>
            </p:contentPart>
          </mc:Choice>
          <mc:Fallback xmlns="">
            <p:pic>
              <p:nvPicPr>
                <p:cNvPr id="14" name="Ink 13">
                  <a:extLst>
                    <a:ext uri="{FF2B5EF4-FFF2-40B4-BE49-F238E27FC236}">
                      <a16:creationId xmlns:a16="http://schemas.microsoft.com/office/drawing/2014/main" id="{807B5222-CF28-469D-A90D-C2B5B0A36F69}"/>
                    </a:ext>
                  </a:extLst>
                </p:cNvPr>
                <p:cNvPicPr/>
                <p:nvPr/>
              </p:nvPicPr>
              <p:blipFill>
                <a:blip r:embed="rId5"/>
                <a:stretch>
                  <a:fillRect/>
                </a:stretch>
              </p:blipFill>
              <p:spPr>
                <a:xfrm>
                  <a:off x="10588472" y="5344465"/>
                  <a:ext cx="322560"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F1E78CA2-05E0-41A4-88AC-BA6AE599DD64}"/>
                    </a:ext>
                  </a:extLst>
                </p14:cNvPr>
                <p14:cNvContentPartPr/>
                <p14:nvPr/>
              </p14:nvContentPartPr>
              <p14:xfrm>
                <a:off x="10706912" y="4988425"/>
                <a:ext cx="85320" cy="389520"/>
              </p14:xfrm>
            </p:contentPart>
          </mc:Choice>
          <mc:Fallback xmlns="">
            <p:pic>
              <p:nvPicPr>
                <p:cNvPr id="15" name="Ink 14">
                  <a:extLst>
                    <a:ext uri="{FF2B5EF4-FFF2-40B4-BE49-F238E27FC236}">
                      <a16:creationId xmlns:a16="http://schemas.microsoft.com/office/drawing/2014/main" id="{F1E78CA2-05E0-41A4-88AC-BA6AE599DD64}"/>
                    </a:ext>
                  </a:extLst>
                </p:cNvPr>
                <p:cNvPicPr/>
                <p:nvPr/>
              </p:nvPicPr>
              <p:blipFill>
                <a:blip r:embed="rId7"/>
                <a:stretch>
                  <a:fillRect/>
                </a:stretch>
              </p:blipFill>
              <p:spPr>
                <a:xfrm>
                  <a:off x="10697912" y="4979785"/>
                  <a:ext cx="1029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780DB0AE-9310-4769-9B0A-D44354BC9C15}"/>
                    </a:ext>
                  </a:extLst>
                </p14:cNvPr>
                <p14:cNvContentPartPr/>
                <p14:nvPr/>
              </p14:nvContentPartPr>
              <p14:xfrm>
                <a:off x="10635632" y="4982305"/>
                <a:ext cx="194040" cy="124920"/>
              </p14:xfrm>
            </p:contentPart>
          </mc:Choice>
          <mc:Fallback xmlns="">
            <p:pic>
              <p:nvPicPr>
                <p:cNvPr id="16" name="Ink 15">
                  <a:extLst>
                    <a:ext uri="{FF2B5EF4-FFF2-40B4-BE49-F238E27FC236}">
                      <a16:creationId xmlns:a16="http://schemas.microsoft.com/office/drawing/2014/main" id="{780DB0AE-9310-4769-9B0A-D44354BC9C15}"/>
                    </a:ext>
                  </a:extLst>
                </p:cNvPr>
                <p:cNvPicPr/>
                <p:nvPr/>
              </p:nvPicPr>
              <p:blipFill>
                <a:blip r:embed="rId9"/>
                <a:stretch>
                  <a:fillRect/>
                </a:stretch>
              </p:blipFill>
              <p:spPr>
                <a:xfrm>
                  <a:off x="10626632" y="4973665"/>
                  <a:ext cx="2116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FCBFB0E5-383E-4283-85EA-CDBE1FFB3E21}"/>
                    </a:ext>
                  </a:extLst>
                </p14:cNvPr>
                <p14:cNvContentPartPr/>
                <p14:nvPr/>
              </p14:nvContentPartPr>
              <p14:xfrm>
                <a:off x="10357712" y="4697185"/>
                <a:ext cx="97560" cy="150120"/>
              </p14:xfrm>
            </p:contentPart>
          </mc:Choice>
          <mc:Fallback xmlns="">
            <p:pic>
              <p:nvPicPr>
                <p:cNvPr id="18" name="Ink 17">
                  <a:extLst>
                    <a:ext uri="{FF2B5EF4-FFF2-40B4-BE49-F238E27FC236}">
                      <a16:creationId xmlns:a16="http://schemas.microsoft.com/office/drawing/2014/main" id="{FCBFB0E5-383E-4283-85EA-CDBE1FFB3E21}"/>
                    </a:ext>
                  </a:extLst>
                </p:cNvPr>
                <p:cNvPicPr/>
                <p:nvPr/>
              </p:nvPicPr>
              <p:blipFill>
                <a:blip r:embed="rId11"/>
                <a:stretch>
                  <a:fillRect/>
                </a:stretch>
              </p:blipFill>
              <p:spPr>
                <a:xfrm>
                  <a:off x="10349072" y="4688185"/>
                  <a:ext cx="1152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CB5F5E8C-21D9-4A86-A5EA-D1D6D6E665E7}"/>
                    </a:ext>
                  </a:extLst>
                </p14:cNvPr>
                <p14:cNvContentPartPr/>
                <p14:nvPr/>
              </p14:nvContentPartPr>
              <p14:xfrm>
                <a:off x="10430432" y="4720585"/>
                <a:ext cx="63000" cy="188640"/>
              </p14:xfrm>
            </p:contentPart>
          </mc:Choice>
          <mc:Fallback xmlns="">
            <p:pic>
              <p:nvPicPr>
                <p:cNvPr id="19" name="Ink 18">
                  <a:extLst>
                    <a:ext uri="{FF2B5EF4-FFF2-40B4-BE49-F238E27FC236}">
                      <a16:creationId xmlns:a16="http://schemas.microsoft.com/office/drawing/2014/main" id="{CB5F5E8C-21D9-4A86-A5EA-D1D6D6E665E7}"/>
                    </a:ext>
                  </a:extLst>
                </p:cNvPr>
                <p:cNvPicPr/>
                <p:nvPr/>
              </p:nvPicPr>
              <p:blipFill>
                <a:blip r:embed="rId13"/>
                <a:stretch>
                  <a:fillRect/>
                </a:stretch>
              </p:blipFill>
              <p:spPr>
                <a:xfrm>
                  <a:off x="10421792" y="4711945"/>
                  <a:ext cx="806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83338FF9-ADB2-4276-88CC-A6B44B32DCD4}"/>
                    </a:ext>
                  </a:extLst>
                </p14:cNvPr>
                <p14:cNvContentPartPr/>
                <p14:nvPr/>
              </p14:nvContentPartPr>
              <p14:xfrm>
                <a:off x="10551392" y="4705825"/>
                <a:ext cx="100440" cy="69120"/>
              </p14:xfrm>
            </p:contentPart>
          </mc:Choice>
          <mc:Fallback xmlns="">
            <p:pic>
              <p:nvPicPr>
                <p:cNvPr id="20" name="Ink 19">
                  <a:extLst>
                    <a:ext uri="{FF2B5EF4-FFF2-40B4-BE49-F238E27FC236}">
                      <a16:creationId xmlns:a16="http://schemas.microsoft.com/office/drawing/2014/main" id="{83338FF9-ADB2-4276-88CC-A6B44B32DCD4}"/>
                    </a:ext>
                  </a:extLst>
                </p:cNvPr>
                <p:cNvPicPr/>
                <p:nvPr/>
              </p:nvPicPr>
              <p:blipFill>
                <a:blip r:embed="rId15"/>
                <a:stretch>
                  <a:fillRect/>
                </a:stretch>
              </p:blipFill>
              <p:spPr>
                <a:xfrm>
                  <a:off x="10542392" y="4696825"/>
                  <a:ext cx="118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D3C8E0D9-E92E-4F00-8AC5-32533BBF569C}"/>
                    </a:ext>
                  </a:extLst>
                </p14:cNvPr>
                <p14:cNvContentPartPr/>
                <p14:nvPr/>
              </p14:nvContentPartPr>
              <p14:xfrm>
                <a:off x="10653272" y="4667665"/>
                <a:ext cx="65520" cy="95040"/>
              </p14:xfrm>
            </p:contentPart>
          </mc:Choice>
          <mc:Fallback xmlns="">
            <p:pic>
              <p:nvPicPr>
                <p:cNvPr id="21" name="Ink 20">
                  <a:extLst>
                    <a:ext uri="{FF2B5EF4-FFF2-40B4-BE49-F238E27FC236}">
                      <a16:creationId xmlns:a16="http://schemas.microsoft.com/office/drawing/2014/main" id="{D3C8E0D9-E92E-4F00-8AC5-32533BBF569C}"/>
                    </a:ext>
                  </a:extLst>
                </p:cNvPr>
                <p:cNvPicPr/>
                <p:nvPr/>
              </p:nvPicPr>
              <p:blipFill>
                <a:blip r:embed="rId17"/>
                <a:stretch>
                  <a:fillRect/>
                </a:stretch>
              </p:blipFill>
              <p:spPr>
                <a:xfrm>
                  <a:off x="10644272" y="4659025"/>
                  <a:ext cx="83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EA5A06CA-BE1A-43C0-AA79-8D92123AF598}"/>
                    </a:ext>
                  </a:extLst>
                </p14:cNvPr>
                <p14:cNvContentPartPr/>
                <p14:nvPr/>
              </p14:nvContentPartPr>
              <p14:xfrm>
                <a:off x="10767752" y="4670905"/>
                <a:ext cx="133200" cy="102240"/>
              </p14:xfrm>
            </p:contentPart>
          </mc:Choice>
          <mc:Fallback xmlns="">
            <p:pic>
              <p:nvPicPr>
                <p:cNvPr id="22" name="Ink 21">
                  <a:extLst>
                    <a:ext uri="{FF2B5EF4-FFF2-40B4-BE49-F238E27FC236}">
                      <a16:creationId xmlns:a16="http://schemas.microsoft.com/office/drawing/2014/main" id="{EA5A06CA-BE1A-43C0-AA79-8D92123AF598}"/>
                    </a:ext>
                  </a:extLst>
                </p:cNvPr>
                <p:cNvPicPr/>
                <p:nvPr/>
              </p:nvPicPr>
              <p:blipFill>
                <a:blip r:embed="rId19"/>
                <a:stretch>
                  <a:fillRect/>
                </a:stretch>
              </p:blipFill>
              <p:spPr>
                <a:xfrm>
                  <a:off x="10759112" y="4661905"/>
                  <a:ext cx="1508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8B4CCBE1-730A-4202-B501-31311E2B3914}"/>
                    </a:ext>
                  </a:extLst>
                </p14:cNvPr>
                <p14:cNvContentPartPr/>
                <p14:nvPr/>
              </p14:nvContentPartPr>
              <p14:xfrm>
                <a:off x="10899872" y="4416025"/>
                <a:ext cx="847440" cy="307080"/>
              </p14:xfrm>
            </p:contentPart>
          </mc:Choice>
          <mc:Fallback xmlns="">
            <p:pic>
              <p:nvPicPr>
                <p:cNvPr id="23" name="Ink 22">
                  <a:extLst>
                    <a:ext uri="{FF2B5EF4-FFF2-40B4-BE49-F238E27FC236}">
                      <a16:creationId xmlns:a16="http://schemas.microsoft.com/office/drawing/2014/main" id="{8B4CCBE1-730A-4202-B501-31311E2B3914}"/>
                    </a:ext>
                  </a:extLst>
                </p:cNvPr>
                <p:cNvPicPr/>
                <p:nvPr/>
              </p:nvPicPr>
              <p:blipFill>
                <a:blip r:embed="rId21"/>
                <a:stretch>
                  <a:fillRect/>
                </a:stretch>
              </p:blipFill>
              <p:spPr>
                <a:xfrm>
                  <a:off x="10891232" y="4407025"/>
                  <a:ext cx="865080" cy="324720"/>
                </a:xfrm>
                <a:prstGeom prst="rect">
                  <a:avLst/>
                </a:prstGeom>
              </p:spPr>
            </p:pic>
          </mc:Fallback>
        </mc:AlternateContent>
      </p:grpSp>
    </p:spTree>
    <p:extLst>
      <p:ext uri="{BB962C8B-B14F-4D97-AF65-F5344CB8AC3E}">
        <p14:creationId xmlns:p14="http://schemas.microsoft.com/office/powerpoint/2010/main" val="1321216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C92CD5-C3C8-4727-ADF4-DEFD85DD9EED}"/>
              </a:ext>
            </a:extLst>
          </p:cNvPr>
          <p:cNvSpPr>
            <a:spLocks noGrp="1"/>
          </p:cNvSpPr>
          <p:nvPr>
            <p:ph type="body" sz="quarter" idx="10"/>
          </p:nvPr>
        </p:nvSpPr>
        <p:spPr/>
        <p:txBody>
          <a:bodyPr/>
          <a:lstStyle/>
          <a:p>
            <a:r>
              <a:rPr lang="en-US" dirty="0"/>
              <a:t>Analysis #3</a:t>
            </a:r>
          </a:p>
        </p:txBody>
      </p:sp>
      <p:sp>
        <p:nvSpPr>
          <p:cNvPr id="5" name="TextBox 4">
            <a:extLst>
              <a:ext uri="{FF2B5EF4-FFF2-40B4-BE49-F238E27FC236}">
                <a16:creationId xmlns:a16="http://schemas.microsoft.com/office/drawing/2014/main" id="{2DA34AF9-B670-46E6-AC04-0C28D1D1BD7E}"/>
              </a:ext>
            </a:extLst>
          </p:cNvPr>
          <p:cNvSpPr txBox="1"/>
          <p:nvPr/>
        </p:nvSpPr>
        <p:spPr>
          <a:xfrm>
            <a:off x="1150999" y="2289723"/>
            <a:ext cx="9890001" cy="3139321"/>
          </a:xfrm>
          <a:prstGeom prst="rect">
            <a:avLst/>
          </a:prstGeom>
          <a:noFill/>
        </p:spPr>
        <p:txBody>
          <a:bodyPr wrap="square" rtlCol="0">
            <a:spAutoFit/>
          </a:bodyPr>
          <a:lstStyle/>
          <a:p>
            <a:pPr algn="just"/>
            <a:r>
              <a:rPr lang="en-US" dirty="0">
                <a:solidFill>
                  <a:schemeClr val="bg1"/>
                </a:solidFill>
              </a:rPr>
              <a:t>	Dari </a:t>
            </a:r>
            <a:r>
              <a:rPr lang="en-US" dirty="0" err="1">
                <a:solidFill>
                  <a:schemeClr val="bg1"/>
                </a:solidFill>
              </a:rPr>
              <a:t>analisis</a:t>
            </a:r>
            <a:r>
              <a:rPr lang="en-US" dirty="0">
                <a:solidFill>
                  <a:schemeClr val="bg1"/>
                </a:solidFill>
              </a:rPr>
              <a:t> Stochastic Oscillator, </a:t>
            </a:r>
            <a:r>
              <a:rPr lang="en-US" dirty="0" err="1">
                <a:solidFill>
                  <a:schemeClr val="bg1"/>
                </a:solidFill>
              </a:rPr>
              <a:t>didapatkan</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setelah</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posisi</a:t>
            </a:r>
            <a:r>
              <a:rPr lang="en-US" dirty="0">
                <a:solidFill>
                  <a:schemeClr val="bg1"/>
                </a:solidFill>
              </a:rPr>
              <a:t> </a:t>
            </a:r>
            <a:r>
              <a:rPr lang="en-US" dirty="0" err="1">
                <a:solidFill>
                  <a:schemeClr val="bg1"/>
                </a:solidFill>
              </a:rPr>
              <a:t>pangsa</a:t>
            </a:r>
            <a:r>
              <a:rPr lang="en-US" dirty="0">
                <a:solidFill>
                  <a:schemeClr val="bg1"/>
                </a:solidFill>
              </a:rPr>
              <a:t> pasar WDC </a:t>
            </a:r>
            <a:r>
              <a:rPr lang="en-US" dirty="0" err="1">
                <a:solidFill>
                  <a:schemeClr val="bg1"/>
                </a:solidFill>
              </a:rPr>
              <a:t>tetap</a:t>
            </a:r>
            <a:r>
              <a:rPr lang="en-US" dirty="0">
                <a:solidFill>
                  <a:schemeClr val="bg1"/>
                </a:solidFill>
              </a:rPr>
              <a:t> </a:t>
            </a:r>
            <a:r>
              <a:rPr lang="en-US" dirty="0" err="1">
                <a:solidFill>
                  <a:schemeClr val="bg1"/>
                </a:solidFill>
              </a:rPr>
              <a:t>berada</a:t>
            </a:r>
            <a:r>
              <a:rPr lang="en-US" dirty="0">
                <a:solidFill>
                  <a:schemeClr val="bg1"/>
                </a:solidFill>
              </a:rPr>
              <a:t> di </a:t>
            </a:r>
            <a:r>
              <a:rPr lang="en-US" dirty="0" err="1">
                <a:solidFill>
                  <a:schemeClr val="bg1"/>
                </a:solidFill>
              </a:rPr>
              <a:t>atas</a:t>
            </a:r>
            <a:r>
              <a:rPr lang="en-US" dirty="0">
                <a:solidFill>
                  <a:schemeClr val="bg1"/>
                </a:solidFill>
              </a:rPr>
              <a:t> center line, dan </a:t>
            </a:r>
            <a:r>
              <a:rPr lang="en-US" dirty="0" err="1">
                <a:solidFill>
                  <a:schemeClr val="bg1"/>
                </a:solidFill>
              </a:rPr>
              <a:t>terjadi</a:t>
            </a:r>
            <a:r>
              <a:rPr lang="en-US" dirty="0">
                <a:solidFill>
                  <a:schemeClr val="bg1"/>
                </a:solidFill>
              </a:rPr>
              <a:t> </a:t>
            </a:r>
            <a:r>
              <a:rPr lang="en-US" dirty="0" err="1">
                <a:solidFill>
                  <a:schemeClr val="bg1"/>
                </a:solidFill>
              </a:rPr>
              <a:t>beberapa</a:t>
            </a:r>
            <a:r>
              <a:rPr lang="en-US" dirty="0">
                <a:solidFill>
                  <a:schemeClr val="bg1"/>
                </a:solidFill>
              </a:rPr>
              <a:t> kali overbought, </a:t>
            </a:r>
            <a:r>
              <a:rPr lang="en-US" dirty="0" err="1">
                <a:solidFill>
                  <a:schemeClr val="bg1"/>
                </a:solidFill>
              </a:rPr>
              <a:t>sementara</a:t>
            </a:r>
            <a:r>
              <a:rPr lang="en-US" dirty="0">
                <a:solidFill>
                  <a:schemeClr val="bg1"/>
                </a:solidFill>
              </a:rPr>
              <a:t> pada MACD </a:t>
            </a:r>
            <a:r>
              <a:rPr lang="en-US" dirty="0" err="1">
                <a:solidFill>
                  <a:schemeClr val="bg1"/>
                </a:solidFill>
              </a:rPr>
              <a:t>terlihat</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terdapat</a:t>
            </a:r>
            <a:r>
              <a:rPr lang="en-US" dirty="0">
                <a:solidFill>
                  <a:schemeClr val="bg1"/>
                </a:solidFill>
              </a:rPr>
              <a:t> trendline naik (bullish engulfing) +2,0.  </a:t>
            </a:r>
            <a:r>
              <a:rPr lang="en-US" dirty="0" err="1">
                <a:solidFill>
                  <a:schemeClr val="bg1"/>
                </a:solidFill>
              </a:rPr>
              <a:t>Spekulasi</a:t>
            </a:r>
            <a:r>
              <a:rPr lang="en-US" dirty="0">
                <a:solidFill>
                  <a:schemeClr val="bg1"/>
                </a:solidFill>
              </a:rPr>
              <a:t> geometric Brownian motion juga </a:t>
            </a:r>
            <a:r>
              <a:rPr lang="en-US" dirty="0" err="1">
                <a:solidFill>
                  <a:schemeClr val="bg1"/>
                </a:solidFill>
              </a:rPr>
              <a:t>menunjukkan</a:t>
            </a:r>
            <a:r>
              <a:rPr lang="en-US" dirty="0">
                <a:solidFill>
                  <a:schemeClr val="bg1"/>
                </a:solidFill>
              </a:rPr>
              <a:t> </a:t>
            </a:r>
            <a:r>
              <a:rPr lang="en-US" dirty="0" err="1">
                <a:solidFill>
                  <a:schemeClr val="bg1"/>
                </a:solidFill>
              </a:rPr>
              <a:t>banyaknya</a:t>
            </a:r>
            <a:r>
              <a:rPr lang="en-US" dirty="0">
                <a:solidFill>
                  <a:schemeClr val="bg1"/>
                </a:solidFill>
              </a:rPr>
              <a:t> di </a:t>
            </a:r>
            <a:r>
              <a:rPr lang="en-US" dirty="0" err="1">
                <a:solidFill>
                  <a:schemeClr val="bg1"/>
                </a:solidFill>
              </a:rPr>
              <a:t>angka</a:t>
            </a:r>
            <a:r>
              <a:rPr lang="en-US" dirty="0">
                <a:solidFill>
                  <a:schemeClr val="bg1"/>
                </a:solidFill>
              </a:rPr>
              <a:t> 50-75 USD. Hal </a:t>
            </a:r>
            <a:r>
              <a:rPr lang="en-US" dirty="0" err="1">
                <a:solidFill>
                  <a:schemeClr val="bg1"/>
                </a:solidFill>
              </a:rPr>
              <a:t>tersebut</a:t>
            </a:r>
            <a:r>
              <a:rPr lang="en-US" dirty="0">
                <a:solidFill>
                  <a:schemeClr val="bg1"/>
                </a:solidFill>
              </a:rPr>
              <a:t> </a:t>
            </a:r>
            <a:r>
              <a:rPr lang="en-US" dirty="0" err="1">
                <a:solidFill>
                  <a:schemeClr val="bg1"/>
                </a:solidFill>
              </a:rPr>
              <a:t>menunjukkan</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terdapat</a:t>
            </a:r>
            <a:r>
              <a:rPr lang="en-US" dirty="0">
                <a:solidFill>
                  <a:schemeClr val="bg1"/>
                </a:solidFill>
              </a:rPr>
              <a:t> </a:t>
            </a:r>
            <a:r>
              <a:rPr lang="en-US" dirty="0" err="1">
                <a:solidFill>
                  <a:schemeClr val="bg1"/>
                </a:solidFill>
              </a:rPr>
              <a:t>pengaruh</a:t>
            </a:r>
            <a:r>
              <a:rPr lang="en-US" dirty="0">
                <a:solidFill>
                  <a:schemeClr val="bg1"/>
                </a:solidFill>
              </a:rPr>
              <a:t> yang </a:t>
            </a:r>
            <a:r>
              <a:rPr lang="en-US" dirty="0" err="1">
                <a:solidFill>
                  <a:schemeClr val="bg1"/>
                </a:solidFill>
              </a:rPr>
              <a:t>signifikan</a:t>
            </a:r>
            <a:r>
              <a:rPr lang="en-US" dirty="0">
                <a:solidFill>
                  <a:schemeClr val="bg1"/>
                </a:solidFill>
              </a:rPr>
              <a:t> pada </a:t>
            </a:r>
            <a:r>
              <a:rPr lang="en-US" dirty="0" err="1">
                <a:solidFill>
                  <a:schemeClr val="bg1"/>
                </a:solidFill>
              </a:rPr>
              <a:t>momen</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mengingat</a:t>
            </a:r>
            <a:r>
              <a:rPr lang="en-US" dirty="0">
                <a:solidFill>
                  <a:schemeClr val="bg1"/>
                </a:solidFill>
              </a:rPr>
              <a:t> </a:t>
            </a:r>
            <a:r>
              <a:rPr lang="en-US" dirty="0" err="1">
                <a:solidFill>
                  <a:schemeClr val="bg1"/>
                </a:solidFill>
              </a:rPr>
              <a:t>secara</a:t>
            </a:r>
            <a:r>
              <a:rPr lang="en-US" dirty="0">
                <a:solidFill>
                  <a:schemeClr val="bg1"/>
                </a:solidFill>
              </a:rPr>
              <a:t> </a:t>
            </a:r>
            <a:r>
              <a:rPr lang="en-US" dirty="0" err="1">
                <a:solidFill>
                  <a:schemeClr val="bg1"/>
                </a:solidFill>
              </a:rPr>
              <a:t>teknis</a:t>
            </a:r>
            <a:r>
              <a:rPr lang="en-US" dirty="0">
                <a:solidFill>
                  <a:schemeClr val="bg1"/>
                </a:solidFill>
              </a:rPr>
              <a:t> </a:t>
            </a:r>
            <a:r>
              <a:rPr lang="en-US" dirty="0" err="1">
                <a:solidFill>
                  <a:schemeClr val="bg1"/>
                </a:solidFill>
              </a:rPr>
              <a:t>sTec</a:t>
            </a:r>
            <a:r>
              <a:rPr lang="en-US" dirty="0">
                <a:solidFill>
                  <a:schemeClr val="bg1"/>
                </a:solidFill>
              </a:rPr>
              <a:t> </a:t>
            </a:r>
            <a:r>
              <a:rPr lang="en-US" dirty="0" err="1">
                <a:solidFill>
                  <a:schemeClr val="bg1"/>
                </a:solidFill>
              </a:rPr>
              <a:t>diakuisisi</a:t>
            </a:r>
            <a:r>
              <a:rPr lang="en-US" dirty="0">
                <a:solidFill>
                  <a:schemeClr val="bg1"/>
                </a:solidFill>
              </a:rPr>
              <a:t> oleh HGST dan </a:t>
            </a:r>
            <a:r>
              <a:rPr lang="en-US" dirty="0" err="1">
                <a:solidFill>
                  <a:schemeClr val="bg1"/>
                </a:solidFill>
              </a:rPr>
              <a:t>terjadi</a:t>
            </a:r>
            <a:r>
              <a:rPr lang="en-US" dirty="0">
                <a:solidFill>
                  <a:schemeClr val="bg1"/>
                </a:solidFill>
              </a:rPr>
              <a:t> </a:t>
            </a:r>
            <a:r>
              <a:rPr lang="en-US" dirty="0" err="1">
                <a:solidFill>
                  <a:schemeClr val="bg1"/>
                </a:solidFill>
              </a:rPr>
              <a:t>beberapa</a:t>
            </a:r>
            <a:r>
              <a:rPr lang="en-US" dirty="0">
                <a:solidFill>
                  <a:schemeClr val="bg1"/>
                </a:solidFill>
              </a:rPr>
              <a:t> </a:t>
            </a:r>
            <a:r>
              <a:rPr lang="en-US" dirty="0" err="1">
                <a:solidFill>
                  <a:schemeClr val="bg1"/>
                </a:solidFill>
              </a:rPr>
              <a:t>lonjakan</a:t>
            </a:r>
            <a:r>
              <a:rPr lang="en-US" dirty="0">
                <a:solidFill>
                  <a:schemeClr val="bg1"/>
                </a:solidFill>
              </a:rPr>
              <a:t> </a:t>
            </a:r>
            <a:r>
              <a:rPr lang="en-US" dirty="0" err="1">
                <a:solidFill>
                  <a:schemeClr val="bg1"/>
                </a:solidFill>
              </a:rPr>
              <a:t>penjualan</a:t>
            </a:r>
            <a:r>
              <a:rPr lang="en-US" dirty="0">
                <a:solidFill>
                  <a:schemeClr val="bg1"/>
                </a:solidFill>
              </a:rPr>
              <a:t> SSD. </a:t>
            </a:r>
            <a:r>
              <a:rPr lang="en-US" dirty="0" err="1">
                <a:solidFill>
                  <a:schemeClr val="bg1"/>
                </a:solidFill>
              </a:rPr>
              <a:t>Fokus</a:t>
            </a:r>
            <a:r>
              <a:rPr lang="en-US" dirty="0">
                <a:solidFill>
                  <a:schemeClr val="bg1"/>
                </a:solidFill>
              </a:rPr>
              <a:t> </a:t>
            </a:r>
            <a:r>
              <a:rPr lang="en-US" dirty="0" err="1">
                <a:solidFill>
                  <a:schemeClr val="bg1"/>
                </a:solidFill>
              </a:rPr>
              <a:t>utama</a:t>
            </a:r>
            <a:r>
              <a:rPr lang="en-US" dirty="0">
                <a:solidFill>
                  <a:schemeClr val="bg1"/>
                </a:solidFill>
              </a:rPr>
              <a:t> WDC </a:t>
            </a:r>
            <a:r>
              <a:rPr lang="en-US" dirty="0" err="1">
                <a:solidFill>
                  <a:schemeClr val="bg1"/>
                </a:solidFill>
              </a:rPr>
              <a:t>mengakuisisi</a:t>
            </a:r>
            <a:r>
              <a:rPr lang="en-US" dirty="0">
                <a:solidFill>
                  <a:schemeClr val="bg1"/>
                </a:solidFill>
              </a:rPr>
              <a:t> STEC: </a:t>
            </a:r>
            <a:r>
              <a:rPr lang="en-US" dirty="0" err="1">
                <a:solidFill>
                  <a:schemeClr val="bg1"/>
                </a:solidFill>
              </a:rPr>
              <a:t>karena</a:t>
            </a:r>
            <a:r>
              <a:rPr lang="en-US" dirty="0">
                <a:solidFill>
                  <a:schemeClr val="bg1"/>
                </a:solidFill>
              </a:rPr>
              <a:t> </a:t>
            </a:r>
            <a:r>
              <a:rPr lang="en-US" dirty="0" err="1">
                <a:solidFill>
                  <a:schemeClr val="bg1"/>
                </a:solidFill>
              </a:rPr>
              <a:t>sTec</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perusahaan</a:t>
            </a:r>
            <a:r>
              <a:rPr lang="en-US" dirty="0">
                <a:solidFill>
                  <a:schemeClr val="bg1"/>
                </a:solidFill>
              </a:rPr>
              <a:t> SSD, </a:t>
            </a:r>
            <a:r>
              <a:rPr lang="en-US" dirty="0" err="1">
                <a:solidFill>
                  <a:schemeClr val="bg1"/>
                </a:solidFill>
              </a:rPr>
              <a:t>sehingga</a:t>
            </a:r>
            <a:r>
              <a:rPr lang="en-US" dirty="0">
                <a:solidFill>
                  <a:schemeClr val="bg1"/>
                </a:solidFill>
              </a:rPr>
              <a:t> </a:t>
            </a:r>
            <a:r>
              <a:rPr lang="en-US" dirty="0" err="1">
                <a:solidFill>
                  <a:schemeClr val="bg1"/>
                </a:solidFill>
              </a:rPr>
              <a:t>masuk</a:t>
            </a:r>
            <a:r>
              <a:rPr lang="en-US" dirty="0">
                <a:solidFill>
                  <a:schemeClr val="bg1"/>
                </a:solidFill>
              </a:rPr>
              <a:t> </a:t>
            </a:r>
            <a:r>
              <a:rPr lang="en-US" dirty="0" err="1">
                <a:solidFill>
                  <a:schemeClr val="bg1"/>
                </a:solidFill>
              </a:rPr>
              <a:t>akal</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menggabungkan</a:t>
            </a:r>
            <a:r>
              <a:rPr lang="en-US" dirty="0">
                <a:solidFill>
                  <a:schemeClr val="bg1"/>
                </a:solidFill>
              </a:rPr>
              <a:t> STEC </a:t>
            </a:r>
            <a:r>
              <a:rPr lang="en-US" dirty="0" err="1">
                <a:solidFill>
                  <a:schemeClr val="bg1"/>
                </a:solidFill>
              </a:rPr>
              <a:t>dengan</a:t>
            </a:r>
            <a:r>
              <a:rPr lang="en-US" dirty="0">
                <a:solidFill>
                  <a:schemeClr val="bg1"/>
                </a:solidFill>
              </a:rPr>
              <a:t> HGST </a:t>
            </a:r>
            <a:r>
              <a:rPr lang="en-US" dirty="0" err="1">
                <a:solidFill>
                  <a:schemeClr val="bg1"/>
                </a:solidFill>
              </a:rPr>
              <a:t>karena</a:t>
            </a:r>
            <a:r>
              <a:rPr lang="en-US" dirty="0">
                <a:solidFill>
                  <a:schemeClr val="bg1"/>
                </a:solidFill>
              </a:rPr>
              <a:t> HGST </a:t>
            </a:r>
            <a:r>
              <a:rPr lang="en-US" dirty="0" err="1">
                <a:solidFill>
                  <a:schemeClr val="bg1"/>
                </a:solidFill>
              </a:rPr>
              <a:t>telah</a:t>
            </a:r>
            <a:r>
              <a:rPr lang="en-US" dirty="0">
                <a:solidFill>
                  <a:schemeClr val="bg1"/>
                </a:solidFill>
              </a:rPr>
              <a:t> </a:t>
            </a:r>
            <a:r>
              <a:rPr lang="en-US" dirty="0" err="1">
                <a:solidFill>
                  <a:schemeClr val="bg1"/>
                </a:solidFill>
              </a:rPr>
              <a:t>memiliki</a:t>
            </a:r>
            <a:r>
              <a:rPr lang="en-US" dirty="0">
                <a:solidFill>
                  <a:schemeClr val="bg1"/>
                </a:solidFill>
              </a:rPr>
              <a:t> </a:t>
            </a:r>
            <a:r>
              <a:rPr lang="en-US" dirty="0" err="1">
                <a:solidFill>
                  <a:schemeClr val="bg1"/>
                </a:solidFill>
              </a:rPr>
              <a:t>jajaran</a:t>
            </a:r>
            <a:r>
              <a:rPr lang="en-US" dirty="0">
                <a:solidFill>
                  <a:schemeClr val="bg1"/>
                </a:solidFill>
              </a:rPr>
              <a:t> SSD </a:t>
            </a:r>
            <a:r>
              <a:rPr lang="en-US" dirty="0" err="1">
                <a:solidFill>
                  <a:schemeClr val="bg1"/>
                </a:solidFill>
              </a:rPr>
              <a:t>perusahaan</a:t>
            </a:r>
            <a:r>
              <a:rPr lang="en-US" dirty="0">
                <a:solidFill>
                  <a:schemeClr val="bg1"/>
                </a:solidFill>
              </a:rPr>
              <a:t> ULTRASTAR, </a:t>
            </a:r>
            <a:r>
              <a:rPr lang="en-US" dirty="0" err="1">
                <a:solidFill>
                  <a:schemeClr val="bg1"/>
                </a:solidFill>
              </a:rPr>
              <a:t>sedangkan</a:t>
            </a:r>
            <a:r>
              <a:rPr lang="en-US" dirty="0">
                <a:solidFill>
                  <a:schemeClr val="bg1"/>
                </a:solidFill>
              </a:rPr>
              <a:t> </a:t>
            </a:r>
            <a:r>
              <a:rPr lang="en-US" dirty="0" err="1">
                <a:solidFill>
                  <a:schemeClr val="bg1"/>
                </a:solidFill>
              </a:rPr>
              <a:t>saat</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ada</a:t>
            </a:r>
            <a:r>
              <a:rPr lang="en-US" dirty="0">
                <a:solidFill>
                  <a:schemeClr val="bg1"/>
                </a:solidFill>
              </a:rPr>
              <a:t> SSD di </a:t>
            </a:r>
            <a:r>
              <a:rPr lang="en-US" dirty="0" err="1">
                <a:solidFill>
                  <a:schemeClr val="bg1"/>
                </a:solidFill>
              </a:rPr>
              <a:t>bawah</a:t>
            </a:r>
            <a:r>
              <a:rPr lang="en-US" dirty="0">
                <a:solidFill>
                  <a:schemeClr val="bg1"/>
                </a:solidFill>
              </a:rPr>
              <a:t> </a:t>
            </a:r>
            <a:r>
              <a:rPr lang="en-US" dirty="0" err="1">
                <a:solidFill>
                  <a:schemeClr val="bg1"/>
                </a:solidFill>
              </a:rPr>
              <a:t>merek</a:t>
            </a:r>
            <a:r>
              <a:rPr lang="en-US" dirty="0">
                <a:solidFill>
                  <a:schemeClr val="bg1"/>
                </a:solidFill>
              </a:rPr>
              <a:t> Western Digital. Motif </a:t>
            </a:r>
            <a:r>
              <a:rPr lang="en-US" dirty="0" err="1">
                <a:solidFill>
                  <a:schemeClr val="bg1"/>
                </a:solidFill>
              </a:rPr>
              <a:t>terbesar</a:t>
            </a:r>
            <a:r>
              <a:rPr lang="en-US" dirty="0">
                <a:solidFill>
                  <a:schemeClr val="bg1"/>
                </a:solidFill>
              </a:rPr>
              <a:t> di </a:t>
            </a:r>
            <a:r>
              <a:rPr lang="en-US" dirty="0" err="1">
                <a:solidFill>
                  <a:schemeClr val="bg1"/>
                </a:solidFill>
              </a:rPr>
              <a:t>balik</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bakat</a:t>
            </a:r>
            <a:r>
              <a:rPr lang="en-US" dirty="0">
                <a:solidFill>
                  <a:schemeClr val="bg1"/>
                </a:solidFill>
              </a:rPr>
              <a:t> </a:t>
            </a:r>
            <a:r>
              <a:rPr lang="en-US" dirty="0" err="1">
                <a:solidFill>
                  <a:schemeClr val="bg1"/>
                </a:solidFill>
              </a:rPr>
              <a:t>teknik</a:t>
            </a:r>
            <a:r>
              <a:rPr lang="en-US" dirty="0">
                <a:solidFill>
                  <a:schemeClr val="bg1"/>
                </a:solidFill>
              </a:rPr>
              <a:t> dan </a:t>
            </a:r>
            <a:r>
              <a:rPr lang="en-US" dirty="0" err="1">
                <a:solidFill>
                  <a:schemeClr val="bg1"/>
                </a:solidFill>
              </a:rPr>
              <a:t>properti</a:t>
            </a:r>
            <a:r>
              <a:rPr lang="en-US" dirty="0">
                <a:solidFill>
                  <a:schemeClr val="bg1"/>
                </a:solidFill>
              </a:rPr>
              <a:t> </a:t>
            </a:r>
            <a:r>
              <a:rPr lang="en-US" dirty="0" err="1">
                <a:solidFill>
                  <a:schemeClr val="bg1"/>
                </a:solidFill>
              </a:rPr>
              <a:t>intelektual</a:t>
            </a:r>
            <a:r>
              <a:rPr lang="en-US" dirty="0">
                <a:solidFill>
                  <a:schemeClr val="bg1"/>
                </a:solidFill>
              </a:rPr>
              <a:t>: STEC </a:t>
            </a:r>
            <a:r>
              <a:rPr lang="en-US" dirty="0" err="1">
                <a:solidFill>
                  <a:schemeClr val="bg1"/>
                </a:solidFill>
              </a:rPr>
              <a:t>memiliki</a:t>
            </a:r>
            <a:r>
              <a:rPr lang="en-US" dirty="0">
                <a:solidFill>
                  <a:schemeClr val="bg1"/>
                </a:solidFill>
              </a:rPr>
              <a:t> </a:t>
            </a:r>
            <a:r>
              <a:rPr lang="en-US" dirty="0" err="1">
                <a:solidFill>
                  <a:schemeClr val="bg1"/>
                </a:solidFill>
              </a:rPr>
              <a:t>lebih</a:t>
            </a:r>
            <a:r>
              <a:rPr lang="en-US" dirty="0">
                <a:solidFill>
                  <a:schemeClr val="bg1"/>
                </a:solidFill>
              </a:rPr>
              <a:t> </a:t>
            </a:r>
            <a:r>
              <a:rPr lang="en-US" dirty="0" err="1">
                <a:solidFill>
                  <a:schemeClr val="bg1"/>
                </a:solidFill>
              </a:rPr>
              <a:t>dari</a:t>
            </a:r>
            <a:r>
              <a:rPr lang="en-US" dirty="0">
                <a:solidFill>
                  <a:schemeClr val="bg1"/>
                </a:solidFill>
              </a:rPr>
              <a:t> 100 paten </a:t>
            </a:r>
            <a:r>
              <a:rPr lang="en-US" dirty="0" err="1">
                <a:solidFill>
                  <a:schemeClr val="bg1"/>
                </a:solidFill>
              </a:rPr>
              <a:t>terkait</a:t>
            </a:r>
            <a:r>
              <a:rPr lang="en-US" dirty="0">
                <a:solidFill>
                  <a:schemeClr val="bg1"/>
                </a:solidFill>
              </a:rPr>
              <a:t> SSD dan </a:t>
            </a:r>
            <a:r>
              <a:rPr lang="en-US" dirty="0" err="1">
                <a:solidFill>
                  <a:schemeClr val="bg1"/>
                </a:solidFill>
              </a:rPr>
              <a:t>lebih</a:t>
            </a:r>
            <a:r>
              <a:rPr lang="en-US" dirty="0">
                <a:solidFill>
                  <a:schemeClr val="bg1"/>
                </a:solidFill>
              </a:rPr>
              <a:t> </a:t>
            </a:r>
            <a:r>
              <a:rPr lang="en-US" dirty="0" err="1">
                <a:solidFill>
                  <a:schemeClr val="bg1"/>
                </a:solidFill>
              </a:rPr>
              <a:t>dari</a:t>
            </a:r>
            <a:r>
              <a:rPr lang="en-US" dirty="0">
                <a:solidFill>
                  <a:schemeClr val="bg1"/>
                </a:solidFill>
              </a:rPr>
              <a:t> 900 </a:t>
            </a:r>
            <a:r>
              <a:rPr lang="en-US" dirty="0" err="1">
                <a:solidFill>
                  <a:schemeClr val="bg1"/>
                </a:solidFill>
              </a:rPr>
              <a:t>karyawan</a:t>
            </a:r>
            <a:endParaRPr lang="en-US" dirty="0">
              <a:solidFill>
                <a:schemeClr val="bg1"/>
              </a:solidFil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C015E26-2F7E-4296-8B9C-F50CA8E72FAD}"/>
                  </a:ext>
                </a:extLst>
              </p14:cNvPr>
              <p14:cNvContentPartPr/>
              <p14:nvPr/>
            </p14:nvContentPartPr>
            <p14:xfrm>
              <a:off x="4872392" y="3416665"/>
              <a:ext cx="360" cy="360"/>
            </p14:xfrm>
          </p:contentPart>
        </mc:Choice>
        <mc:Fallback xmlns="">
          <p:pic>
            <p:nvPicPr>
              <p:cNvPr id="3" name="Ink 2">
                <a:extLst>
                  <a:ext uri="{FF2B5EF4-FFF2-40B4-BE49-F238E27FC236}">
                    <a16:creationId xmlns:a16="http://schemas.microsoft.com/office/drawing/2014/main" id="{4C015E26-2F7E-4296-8B9C-F50CA8E72FAD}"/>
                  </a:ext>
                </a:extLst>
              </p:cNvPr>
              <p:cNvPicPr/>
              <p:nvPr/>
            </p:nvPicPr>
            <p:blipFill>
              <a:blip r:embed="rId3"/>
              <a:stretch>
                <a:fillRect/>
              </a:stretch>
            </p:blipFill>
            <p:spPr>
              <a:xfrm>
                <a:off x="4863752" y="34076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B4A3268-C517-4CCE-B53D-BE6EC49245BE}"/>
                  </a:ext>
                </a:extLst>
              </p14:cNvPr>
              <p14:cNvContentPartPr/>
              <p14:nvPr/>
            </p14:nvContentPartPr>
            <p14:xfrm>
              <a:off x="5365592" y="3705385"/>
              <a:ext cx="360" cy="360"/>
            </p14:xfrm>
          </p:contentPart>
        </mc:Choice>
        <mc:Fallback xmlns="">
          <p:pic>
            <p:nvPicPr>
              <p:cNvPr id="4" name="Ink 3">
                <a:extLst>
                  <a:ext uri="{FF2B5EF4-FFF2-40B4-BE49-F238E27FC236}">
                    <a16:creationId xmlns:a16="http://schemas.microsoft.com/office/drawing/2014/main" id="{7B4A3268-C517-4CCE-B53D-BE6EC49245BE}"/>
                  </a:ext>
                </a:extLst>
              </p:cNvPr>
              <p:cNvPicPr/>
              <p:nvPr/>
            </p:nvPicPr>
            <p:blipFill>
              <a:blip r:embed="rId5"/>
              <a:stretch>
                <a:fillRect/>
              </a:stretch>
            </p:blipFill>
            <p:spPr>
              <a:xfrm>
                <a:off x="5356592" y="3696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229AFD0-FE15-481E-835D-C5AF92EEBD0F}"/>
                  </a:ext>
                </a:extLst>
              </p14:cNvPr>
              <p14:cNvContentPartPr/>
              <p14:nvPr/>
            </p14:nvContentPartPr>
            <p14:xfrm>
              <a:off x="3966674" y="6062732"/>
              <a:ext cx="360" cy="360"/>
            </p14:xfrm>
          </p:contentPart>
        </mc:Choice>
        <mc:Fallback xmlns="">
          <p:pic>
            <p:nvPicPr>
              <p:cNvPr id="8" name="Ink 7">
                <a:extLst>
                  <a:ext uri="{FF2B5EF4-FFF2-40B4-BE49-F238E27FC236}">
                    <a16:creationId xmlns:a16="http://schemas.microsoft.com/office/drawing/2014/main" id="{F229AFD0-FE15-481E-835D-C5AF92EEBD0F}"/>
                  </a:ext>
                </a:extLst>
              </p:cNvPr>
              <p:cNvPicPr/>
              <p:nvPr/>
            </p:nvPicPr>
            <p:blipFill>
              <a:blip r:embed="rId7"/>
              <a:stretch>
                <a:fillRect/>
              </a:stretch>
            </p:blipFill>
            <p:spPr>
              <a:xfrm>
                <a:off x="3958034" y="6054092"/>
                <a:ext cx="18000" cy="18000"/>
              </a:xfrm>
              <a:prstGeom prst="rect">
                <a:avLst/>
              </a:prstGeom>
            </p:spPr>
          </p:pic>
        </mc:Fallback>
      </mc:AlternateContent>
    </p:spTree>
    <p:extLst>
      <p:ext uri="{BB962C8B-B14F-4D97-AF65-F5344CB8AC3E}">
        <p14:creationId xmlns:p14="http://schemas.microsoft.com/office/powerpoint/2010/main" val="1956676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 name="Text Placeholder 1">
            <a:extLst>
              <a:ext uri="{FF2B5EF4-FFF2-40B4-BE49-F238E27FC236}">
                <a16:creationId xmlns:a16="http://schemas.microsoft.com/office/drawing/2014/main" id="{43B772B1-A1D9-44F0-888C-7A24AC7E1C93}"/>
              </a:ext>
            </a:extLst>
          </p:cNvPr>
          <p:cNvSpPr txBox="1">
            <a:spLocks/>
          </p:cNvSpPr>
          <p:nvPr/>
        </p:nvSpPr>
        <p:spPr>
          <a:xfrm>
            <a:off x="475929" y="491909"/>
            <a:ext cx="11573197" cy="724247"/>
          </a:xfrm>
          <a:prstGeom prst="rect">
            <a:avLst/>
          </a:prstGeom>
        </p:spPr>
        <p:txBody>
          <a:bodyPr anchor="ctr">
            <a:normAutofit fontScale="85000" lnSpcReduction="10000"/>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lumMod val="65000"/>
                    <a:lumOff val="35000"/>
                  </a:schemeClr>
                </a:solidFill>
              </a:rPr>
              <a:t>#4 Acquisition: </a:t>
            </a:r>
            <a:r>
              <a:rPr lang="en-US" b="1" dirty="0" err="1">
                <a:solidFill>
                  <a:schemeClr val="tx1">
                    <a:lumMod val="65000"/>
                    <a:lumOff val="35000"/>
                  </a:schemeClr>
                </a:solidFill>
              </a:rPr>
              <a:t>Virident</a:t>
            </a:r>
            <a:r>
              <a:rPr lang="en-US" b="1" dirty="0">
                <a:solidFill>
                  <a:schemeClr val="tx1">
                    <a:lumMod val="65000"/>
                    <a:lumOff val="35000"/>
                  </a:schemeClr>
                </a:solidFill>
              </a:rPr>
              <a:t> on October 2013</a:t>
            </a:r>
          </a:p>
        </p:txBody>
      </p:sp>
      <p:pic>
        <p:nvPicPr>
          <p:cNvPr id="54" name="Picture 53">
            <a:extLst>
              <a:ext uri="{FF2B5EF4-FFF2-40B4-BE49-F238E27FC236}">
                <a16:creationId xmlns:a16="http://schemas.microsoft.com/office/drawing/2014/main" id="{8216961B-43BA-471F-948E-A79CE2A2E5A2}"/>
              </a:ext>
            </a:extLst>
          </p:cNvPr>
          <p:cNvPicPr>
            <a:picLocks noChangeAspect="1"/>
          </p:cNvPicPr>
          <p:nvPr/>
        </p:nvPicPr>
        <p:blipFill>
          <a:blip r:embed="rId2"/>
          <a:stretch>
            <a:fillRect/>
          </a:stretch>
        </p:blipFill>
        <p:spPr>
          <a:xfrm>
            <a:off x="600074" y="1133199"/>
            <a:ext cx="6414337" cy="3647118"/>
          </a:xfrm>
          <a:prstGeom prst="rect">
            <a:avLst/>
          </a:prstGeom>
        </p:spPr>
      </p:pic>
      <p:pic>
        <p:nvPicPr>
          <p:cNvPr id="55" name="Picture 54">
            <a:extLst>
              <a:ext uri="{FF2B5EF4-FFF2-40B4-BE49-F238E27FC236}">
                <a16:creationId xmlns:a16="http://schemas.microsoft.com/office/drawing/2014/main" id="{49E8EF03-CD22-4ED7-977B-B485E7241637}"/>
              </a:ext>
            </a:extLst>
          </p:cNvPr>
          <p:cNvPicPr>
            <a:picLocks noChangeAspect="1"/>
          </p:cNvPicPr>
          <p:nvPr/>
        </p:nvPicPr>
        <p:blipFill>
          <a:blip r:embed="rId3"/>
          <a:stretch>
            <a:fillRect/>
          </a:stretch>
        </p:blipFill>
        <p:spPr>
          <a:xfrm>
            <a:off x="360947" y="4702562"/>
            <a:ext cx="6978315" cy="2044477"/>
          </a:xfrm>
          <a:prstGeom prst="rect">
            <a:avLst/>
          </a:prstGeom>
        </p:spPr>
      </p:pic>
      <mc:AlternateContent xmlns:mc="http://schemas.openxmlformats.org/markup-compatibility/2006" xmlns:p14="http://schemas.microsoft.com/office/powerpoint/2010/main">
        <mc:Choice Requires="p14">
          <p:contentPart p14:bwMode="auto" r:id="rId4">
            <p14:nvContentPartPr>
              <p14:cNvPr id="58" name="Ink 57">
                <a:extLst>
                  <a:ext uri="{FF2B5EF4-FFF2-40B4-BE49-F238E27FC236}">
                    <a16:creationId xmlns:a16="http://schemas.microsoft.com/office/drawing/2014/main" id="{B772346F-36B5-49E7-9022-C0042AF75A1D}"/>
                  </a:ext>
                </a:extLst>
              </p14:cNvPr>
              <p14:cNvContentPartPr/>
              <p14:nvPr/>
            </p14:nvContentPartPr>
            <p14:xfrm>
              <a:off x="3994484" y="5917945"/>
              <a:ext cx="374400" cy="374760"/>
            </p14:xfrm>
          </p:contentPart>
        </mc:Choice>
        <mc:Fallback xmlns="">
          <p:pic>
            <p:nvPicPr>
              <p:cNvPr id="58" name="Ink 57">
                <a:extLst>
                  <a:ext uri="{FF2B5EF4-FFF2-40B4-BE49-F238E27FC236}">
                    <a16:creationId xmlns:a16="http://schemas.microsoft.com/office/drawing/2014/main" id="{B772346F-36B5-49E7-9022-C0042AF75A1D}"/>
                  </a:ext>
                </a:extLst>
              </p:cNvPr>
              <p:cNvPicPr/>
              <p:nvPr/>
            </p:nvPicPr>
            <p:blipFill>
              <a:blip r:embed="rId5"/>
              <a:stretch>
                <a:fillRect/>
              </a:stretch>
            </p:blipFill>
            <p:spPr>
              <a:xfrm>
                <a:off x="3985484" y="5909305"/>
                <a:ext cx="392040" cy="392400"/>
              </a:xfrm>
              <a:prstGeom prst="rect">
                <a:avLst/>
              </a:prstGeom>
            </p:spPr>
          </p:pic>
        </mc:Fallback>
      </mc:AlternateContent>
      <p:grpSp>
        <p:nvGrpSpPr>
          <p:cNvPr id="92" name="Group 91">
            <a:extLst>
              <a:ext uri="{FF2B5EF4-FFF2-40B4-BE49-F238E27FC236}">
                <a16:creationId xmlns:a16="http://schemas.microsoft.com/office/drawing/2014/main" id="{95D28C5D-00C7-467C-B934-F5DED75F8A4D}"/>
              </a:ext>
            </a:extLst>
          </p:cNvPr>
          <p:cNvGrpSpPr/>
          <p:nvPr/>
        </p:nvGrpSpPr>
        <p:grpSpPr>
          <a:xfrm>
            <a:off x="3151364" y="5247625"/>
            <a:ext cx="3470400" cy="1429920"/>
            <a:chOff x="3151364" y="5247625"/>
            <a:chExt cx="3470400" cy="1429920"/>
          </a:xfrm>
        </p:grpSpPr>
        <mc:AlternateContent xmlns:mc="http://schemas.openxmlformats.org/markup-compatibility/2006" xmlns:p14="http://schemas.microsoft.com/office/powerpoint/2010/main">
          <mc:Choice Requires="p14">
            <p:contentPart p14:bwMode="auto" r:id="rId6">
              <p14:nvContentPartPr>
                <p14:cNvPr id="59" name="Ink 58">
                  <a:extLst>
                    <a:ext uri="{FF2B5EF4-FFF2-40B4-BE49-F238E27FC236}">
                      <a16:creationId xmlns:a16="http://schemas.microsoft.com/office/drawing/2014/main" id="{C44BF184-F569-4D93-9BE2-059DF5E4F4CA}"/>
                    </a:ext>
                  </a:extLst>
                </p14:cNvPr>
                <p14:cNvContentPartPr/>
                <p14:nvPr/>
              </p14:nvContentPartPr>
              <p14:xfrm>
                <a:off x="5248724" y="5304865"/>
                <a:ext cx="359640" cy="335160"/>
              </p14:xfrm>
            </p:contentPart>
          </mc:Choice>
          <mc:Fallback xmlns="">
            <p:pic>
              <p:nvPicPr>
                <p:cNvPr id="59" name="Ink 58">
                  <a:extLst>
                    <a:ext uri="{FF2B5EF4-FFF2-40B4-BE49-F238E27FC236}">
                      <a16:creationId xmlns:a16="http://schemas.microsoft.com/office/drawing/2014/main" id="{C44BF184-F569-4D93-9BE2-059DF5E4F4CA}"/>
                    </a:ext>
                  </a:extLst>
                </p:cNvPr>
                <p:cNvPicPr/>
                <p:nvPr/>
              </p:nvPicPr>
              <p:blipFill>
                <a:blip r:embed="rId7"/>
                <a:stretch>
                  <a:fillRect/>
                </a:stretch>
              </p:blipFill>
              <p:spPr>
                <a:xfrm>
                  <a:off x="5239724" y="5295865"/>
                  <a:ext cx="3772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8" name="Ink 67">
                  <a:extLst>
                    <a:ext uri="{FF2B5EF4-FFF2-40B4-BE49-F238E27FC236}">
                      <a16:creationId xmlns:a16="http://schemas.microsoft.com/office/drawing/2014/main" id="{04F3C0E1-E236-4AE9-A64B-EA56D6E811B7}"/>
                    </a:ext>
                  </a:extLst>
                </p14:cNvPr>
                <p14:cNvContentPartPr/>
                <p14:nvPr/>
              </p14:nvContentPartPr>
              <p14:xfrm>
                <a:off x="3260084" y="6136105"/>
                <a:ext cx="249480" cy="356400"/>
              </p14:xfrm>
            </p:contentPart>
          </mc:Choice>
          <mc:Fallback xmlns="">
            <p:pic>
              <p:nvPicPr>
                <p:cNvPr id="68" name="Ink 67">
                  <a:extLst>
                    <a:ext uri="{FF2B5EF4-FFF2-40B4-BE49-F238E27FC236}">
                      <a16:creationId xmlns:a16="http://schemas.microsoft.com/office/drawing/2014/main" id="{04F3C0E1-E236-4AE9-A64B-EA56D6E811B7}"/>
                    </a:ext>
                  </a:extLst>
                </p:cNvPr>
                <p:cNvPicPr/>
                <p:nvPr/>
              </p:nvPicPr>
              <p:blipFill>
                <a:blip r:embed="rId9"/>
                <a:stretch>
                  <a:fillRect/>
                </a:stretch>
              </p:blipFill>
              <p:spPr>
                <a:xfrm>
                  <a:off x="3251444" y="6127105"/>
                  <a:ext cx="26712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9" name="Ink 88">
                  <a:extLst>
                    <a:ext uri="{FF2B5EF4-FFF2-40B4-BE49-F238E27FC236}">
                      <a16:creationId xmlns:a16="http://schemas.microsoft.com/office/drawing/2014/main" id="{D268A7D8-D218-4113-B877-81EADF15FB78}"/>
                    </a:ext>
                  </a:extLst>
                </p14:cNvPr>
                <p14:cNvContentPartPr/>
                <p14:nvPr/>
              </p14:nvContentPartPr>
              <p14:xfrm>
                <a:off x="3151364" y="5247625"/>
                <a:ext cx="3470400" cy="1429920"/>
              </p14:xfrm>
            </p:contentPart>
          </mc:Choice>
          <mc:Fallback xmlns="">
            <p:pic>
              <p:nvPicPr>
                <p:cNvPr id="89" name="Ink 88">
                  <a:extLst>
                    <a:ext uri="{FF2B5EF4-FFF2-40B4-BE49-F238E27FC236}">
                      <a16:creationId xmlns:a16="http://schemas.microsoft.com/office/drawing/2014/main" id="{D268A7D8-D218-4113-B877-81EADF15FB78}"/>
                    </a:ext>
                  </a:extLst>
                </p:cNvPr>
                <p:cNvPicPr/>
                <p:nvPr/>
              </p:nvPicPr>
              <p:blipFill>
                <a:blip r:embed="rId11"/>
                <a:stretch>
                  <a:fillRect/>
                </a:stretch>
              </p:blipFill>
              <p:spPr>
                <a:xfrm>
                  <a:off x="3142724" y="5238985"/>
                  <a:ext cx="3488040" cy="144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85" name="Ink 184">
                <a:extLst>
                  <a:ext uri="{FF2B5EF4-FFF2-40B4-BE49-F238E27FC236}">
                    <a16:creationId xmlns:a16="http://schemas.microsoft.com/office/drawing/2014/main" id="{95A67DDD-4000-4B03-9FB3-449DBF848418}"/>
                  </a:ext>
                </a:extLst>
              </p14:cNvPr>
              <p14:cNvContentPartPr/>
              <p14:nvPr/>
            </p14:nvContentPartPr>
            <p14:xfrm>
              <a:off x="2105564" y="5329345"/>
              <a:ext cx="317160" cy="320760"/>
            </p14:xfrm>
          </p:contentPart>
        </mc:Choice>
        <mc:Fallback xmlns="">
          <p:pic>
            <p:nvPicPr>
              <p:cNvPr id="185" name="Ink 184">
                <a:extLst>
                  <a:ext uri="{FF2B5EF4-FFF2-40B4-BE49-F238E27FC236}">
                    <a16:creationId xmlns:a16="http://schemas.microsoft.com/office/drawing/2014/main" id="{95A67DDD-4000-4B03-9FB3-449DBF848418}"/>
                  </a:ext>
                </a:extLst>
              </p:cNvPr>
              <p:cNvPicPr/>
              <p:nvPr/>
            </p:nvPicPr>
            <p:blipFill>
              <a:blip r:embed="rId13"/>
              <a:stretch>
                <a:fillRect/>
              </a:stretch>
            </p:blipFill>
            <p:spPr>
              <a:xfrm>
                <a:off x="2096564" y="5320705"/>
                <a:ext cx="3348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7" name="Ink 186">
                <a:extLst>
                  <a:ext uri="{FF2B5EF4-FFF2-40B4-BE49-F238E27FC236}">
                    <a16:creationId xmlns:a16="http://schemas.microsoft.com/office/drawing/2014/main" id="{CC332F27-F83B-4B39-AE21-99031AE7846E}"/>
                  </a:ext>
                </a:extLst>
              </p14:cNvPr>
              <p14:cNvContentPartPr/>
              <p14:nvPr/>
            </p14:nvContentPartPr>
            <p14:xfrm>
              <a:off x="2705684" y="5836225"/>
              <a:ext cx="220680" cy="214560"/>
            </p14:xfrm>
          </p:contentPart>
        </mc:Choice>
        <mc:Fallback xmlns="">
          <p:pic>
            <p:nvPicPr>
              <p:cNvPr id="187" name="Ink 186">
                <a:extLst>
                  <a:ext uri="{FF2B5EF4-FFF2-40B4-BE49-F238E27FC236}">
                    <a16:creationId xmlns:a16="http://schemas.microsoft.com/office/drawing/2014/main" id="{CC332F27-F83B-4B39-AE21-99031AE7846E}"/>
                  </a:ext>
                </a:extLst>
              </p:cNvPr>
              <p:cNvPicPr/>
              <p:nvPr/>
            </p:nvPicPr>
            <p:blipFill>
              <a:blip r:embed="rId15"/>
              <a:stretch>
                <a:fillRect/>
              </a:stretch>
            </p:blipFill>
            <p:spPr>
              <a:xfrm>
                <a:off x="2697044" y="5827585"/>
                <a:ext cx="238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8" name="Ink 187">
                <a:extLst>
                  <a:ext uri="{FF2B5EF4-FFF2-40B4-BE49-F238E27FC236}">
                    <a16:creationId xmlns:a16="http://schemas.microsoft.com/office/drawing/2014/main" id="{9A81F55C-55D3-409C-B20E-2AB2B7554A50}"/>
                  </a:ext>
                </a:extLst>
              </p14:cNvPr>
              <p14:cNvContentPartPr/>
              <p14:nvPr/>
            </p14:nvContentPartPr>
            <p14:xfrm>
              <a:off x="1262804" y="5907145"/>
              <a:ext cx="170280" cy="170280"/>
            </p14:xfrm>
          </p:contentPart>
        </mc:Choice>
        <mc:Fallback xmlns="">
          <p:pic>
            <p:nvPicPr>
              <p:cNvPr id="188" name="Ink 187">
                <a:extLst>
                  <a:ext uri="{FF2B5EF4-FFF2-40B4-BE49-F238E27FC236}">
                    <a16:creationId xmlns:a16="http://schemas.microsoft.com/office/drawing/2014/main" id="{9A81F55C-55D3-409C-B20E-2AB2B7554A50}"/>
                  </a:ext>
                </a:extLst>
              </p:cNvPr>
              <p:cNvPicPr/>
              <p:nvPr/>
            </p:nvPicPr>
            <p:blipFill>
              <a:blip r:embed="rId17"/>
              <a:stretch>
                <a:fillRect/>
              </a:stretch>
            </p:blipFill>
            <p:spPr>
              <a:xfrm>
                <a:off x="1253804" y="5898145"/>
                <a:ext cx="187920" cy="187920"/>
              </a:xfrm>
              <a:prstGeom prst="rect">
                <a:avLst/>
              </a:prstGeom>
            </p:spPr>
          </p:pic>
        </mc:Fallback>
      </mc:AlternateContent>
      <p:grpSp>
        <p:nvGrpSpPr>
          <p:cNvPr id="191" name="Group 190">
            <a:extLst>
              <a:ext uri="{FF2B5EF4-FFF2-40B4-BE49-F238E27FC236}">
                <a16:creationId xmlns:a16="http://schemas.microsoft.com/office/drawing/2014/main" id="{C9C436CA-6C8F-4C38-A633-565F530B8E3B}"/>
              </a:ext>
            </a:extLst>
          </p:cNvPr>
          <p:cNvGrpSpPr/>
          <p:nvPr/>
        </p:nvGrpSpPr>
        <p:grpSpPr>
          <a:xfrm>
            <a:off x="1015844" y="5546785"/>
            <a:ext cx="484560" cy="239760"/>
            <a:chOff x="1015844" y="5546785"/>
            <a:chExt cx="484560" cy="239760"/>
          </a:xfrm>
        </p:grpSpPr>
        <mc:AlternateContent xmlns:mc="http://schemas.openxmlformats.org/markup-compatibility/2006" xmlns:p14="http://schemas.microsoft.com/office/powerpoint/2010/main">
          <mc:Choice Requires="p14">
            <p:contentPart p14:bwMode="auto" r:id="rId18">
              <p14:nvContentPartPr>
                <p14:cNvPr id="189" name="Ink 188">
                  <a:extLst>
                    <a:ext uri="{FF2B5EF4-FFF2-40B4-BE49-F238E27FC236}">
                      <a16:creationId xmlns:a16="http://schemas.microsoft.com/office/drawing/2014/main" id="{2034707C-241B-4B2E-B6C0-BB7171BF39C0}"/>
                    </a:ext>
                  </a:extLst>
                </p14:cNvPr>
                <p14:cNvContentPartPr/>
                <p14:nvPr/>
              </p14:nvContentPartPr>
              <p14:xfrm>
                <a:off x="1015844" y="5546785"/>
                <a:ext cx="149760" cy="239760"/>
              </p14:xfrm>
            </p:contentPart>
          </mc:Choice>
          <mc:Fallback xmlns="">
            <p:pic>
              <p:nvPicPr>
                <p:cNvPr id="189" name="Ink 188">
                  <a:extLst>
                    <a:ext uri="{FF2B5EF4-FFF2-40B4-BE49-F238E27FC236}">
                      <a16:creationId xmlns:a16="http://schemas.microsoft.com/office/drawing/2014/main" id="{2034707C-241B-4B2E-B6C0-BB7171BF39C0}"/>
                    </a:ext>
                  </a:extLst>
                </p:cNvPr>
                <p:cNvPicPr/>
                <p:nvPr/>
              </p:nvPicPr>
              <p:blipFill>
                <a:blip r:embed="rId19"/>
                <a:stretch>
                  <a:fillRect/>
                </a:stretch>
              </p:blipFill>
              <p:spPr>
                <a:xfrm>
                  <a:off x="1007204" y="5538145"/>
                  <a:ext cx="1674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0" name="Ink 189">
                  <a:extLst>
                    <a:ext uri="{FF2B5EF4-FFF2-40B4-BE49-F238E27FC236}">
                      <a16:creationId xmlns:a16="http://schemas.microsoft.com/office/drawing/2014/main" id="{762A9DA9-1C9B-4669-9950-0FE34B1A014D}"/>
                    </a:ext>
                  </a:extLst>
                </p14:cNvPr>
                <p14:cNvContentPartPr/>
                <p14:nvPr/>
              </p14:nvContentPartPr>
              <p14:xfrm>
                <a:off x="1191884" y="5598985"/>
                <a:ext cx="308520" cy="181440"/>
              </p14:xfrm>
            </p:contentPart>
          </mc:Choice>
          <mc:Fallback xmlns="">
            <p:pic>
              <p:nvPicPr>
                <p:cNvPr id="190" name="Ink 189">
                  <a:extLst>
                    <a:ext uri="{FF2B5EF4-FFF2-40B4-BE49-F238E27FC236}">
                      <a16:creationId xmlns:a16="http://schemas.microsoft.com/office/drawing/2014/main" id="{762A9DA9-1C9B-4669-9950-0FE34B1A014D}"/>
                    </a:ext>
                  </a:extLst>
                </p:cNvPr>
                <p:cNvPicPr/>
                <p:nvPr/>
              </p:nvPicPr>
              <p:blipFill>
                <a:blip r:embed="rId21"/>
                <a:stretch>
                  <a:fillRect/>
                </a:stretch>
              </p:blipFill>
              <p:spPr>
                <a:xfrm>
                  <a:off x="1182884" y="5590345"/>
                  <a:ext cx="326160" cy="19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92" name="Ink 191">
                <a:extLst>
                  <a:ext uri="{FF2B5EF4-FFF2-40B4-BE49-F238E27FC236}">
                    <a16:creationId xmlns:a16="http://schemas.microsoft.com/office/drawing/2014/main" id="{29F52D04-CA8D-489D-8E9E-03241D65BE56}"/>
                  </a:ext>
                </a:extLst>
              </p14:cNvPr>
              <p14:cNvContentPartPr/>
              <p14:nvPr/>
            </p14:nvContentPartPr>
            <p14:xfrm>
              <a:off x="2252084" y="5049625"/>
              <a:ext cx="426960" cy="211680"/>
            </p14:xfrm>
          </p:contentPart>
        </mc:Choice>
        <mc:Fallback xmlns="">
          <p:pic>
            <p:nvPicPr>
              <p:cNvPr id="192" name="Ink 191">
                <a:extLst>
                  <a:ext uri="{FF2B5EF4-FFF2-40B4-BE49-F238E27FC236}">
                    <a16:creationId xmlns:a16="http://schemas.microsoft.com/office/drawing/2014/main" id="{29F52D04-CA8D-489D-8E9E-03241D65BE56}"/>
                  </a:ext>
                </a:extLst>
              </p:cNvPr>
              <p:cNvPicPr/>
              <p:nvPr/>
            </p:nvPicPr>
            <p:blipFill>
              <a:blip r:embed="rId23"/>
              <a:stretch>
                <a:fillRect/>
              </a:stretch>
            </p:blipFill>
            <p:spPr>
              <a:xfrm>
                <a:off x="2243444" y="5040985"/>
                <a:ext cx="444600" cy="229320"/>
              </a:xfrm>
              <a:prstGeom prst="rect">
                <a:avLst/>
              </a:prstGeom>
            </p:spPr>
          </p:pic>
        </mc:Fallback>
      </mc:AlternateContent>
      <p:grpSp>
        <p:nvGrpSpPr>
          <p:cNvPr id="195" name="Group 194">
            <a:extLst>
              <a:ext uri="{FF2B5EF4-FFF2-40B4-BE49-F238E27FC236}">
                <a16:creationId xmlns:a16="http://schemas.microsoft.com/office/drawing/2014/main" id="{3BA3CA0E-F0E6-4C7D-953D-39C984F3F59D}"/>
              </a:ext>
            </a:extLst>
          </p:cNvPr>
          <p:cNvGrpSpPr/>
          <p:nvPr/>
        </p:nvGrpSpPr>
        <p:grpSpPr>
          <a:xfrm>
            <a:off x="3334964" y="5642185"/>
            <a:ext cx="820440" cy="373320"/>
            <a:chOff x="3334964" y="5642185"/>
            <a:chExt cx="820440" cy="373320"/>
          </a:xfrm>
        </p:grpSpPr>
        <mc:AlternateContent xmlns:mc="http://schemas.openxmlformats.org/markup-compatibility/2006" xmlns:p14="http://schemas.microsoft.com/office/powerpoint/2010/main">
          <mc:Choice Requires="p14">
            <p:contentPart p14:bwMode="auto" r:id="rId24">
              <p14:nvContentPartPr>
                <p14:cNvPr id="193" name="Ink 192">
                  <a:extLst>
                    <a:ext uri="{FF2B5EF4-FFF2-40B4-BE49-F238E27FC236}">
                      <a16:creationId xmlns:a16="http://schemas.microsoft.com/office/drawing/2014/main" id="{3E04F1CB-9909-481E-8BA7-1B68BA872AFB}"/>
                    </a:ext>
                  </a:extLst>
                </p14:cNvPr>
                <p14:cNvContentPartPr/>
                <p14:nvPr/>
              </p14:nvContentPartPr>
              <p14:xfrm>
                <a:off x="3334964" y="5798785"/>
                <a:ext cx="342360" cy="216720"/>
              </p14:xfrm>
            </p:contentPart>
          </mc:Choice>
          <mc:Fallback xmlns="">
            <p:pic>
              <p:nvPicPr>
                <p:cNvPr id="193" name="Ink 192">
                  <a:extLst>
                    <a:ext uri="{FF2B5EF4-FFF2-40B4-BE49-F238E27FC236}">
                      <a16:creationId xmlns:a16="http://schemas.microsoft.com/office/drawing/2014/main" id="{3E04F1CB-9909-481E-8BA7-1B68BA872AFB}"/>
                    </a:ext>
                  </a:extLst>
                </p:cNvPr>
                <p:cNvPicPr/>
                <p:nvPr/>
              </p:nvPicPr>
              <p:blipFill>
                <a:blip r:embed="rId25"/>
                <a:stretch>
                  <a:fillRect/>
                </a:stretch>
              </p:blipFill>
              <p:spPr>
                <a:xfrm>
                  <a:off x="3325964" y="5789785"/>
                  <a:ext cx="3600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4" name="Ink 193">
                  <a:extLst>
                    <a:ext uri="{FF2B5EF4-FFF2-40B4-BE49-F238E27FC236}">
                      <a16:creationId xmlns:a16="http://schemas.microsoft.com/office/drawing/2014/main" id="{F0061974-FD22-4843-BBF4-22AAA68EF9C3}"/>
                    </a:ext>
                  </a:extLst>
                </p14:cNvPr>
                <p14:cNvContentPartPr/>
                <p14:nvPr/>
              </p14:nvContentPartPr>
              <p14:xfrm>
                <a:off x="3919964" y="5642185"/>
                <a:ext cx="235440" cy="300600"/>
              </p14:xfrm>
            </p:contentPart>
          </mc:Choice>
          <mc:Fallback xmlns="">
            <p:pic>
              <p:nvPicPr>
                <p:cNvPr id="194" name="Ink 193">
                  <a:extLst>
                    <a:ext uri="{FF2B5EF4-FFF2-40B4-BE49-F238E27FC236}">
                      <a16:creationId xmlns:a16="http://schemas.microsoft.com/office/drawing/2014/main" id="{F0061974-FD22-4843-BBF4-22AAA68EF9C3}"/>
                    </a:ext>
                  </a:extLst>
                </p:cNvPr>
                <p:cNvPicPr/>
                <p:nvPr/>
              </p:nvPicPr>
              <p:blipFill>
                <a:blip r:embed="rId27"/>
                <a:stretch>
                  <a:fillRect/>
                </a:stretch>
              </p:blipFill>
              <p:spPr>
                <a:xfrm>
                  <a:off x="3910964" y="5633545"/>
                  <a:ext cx="253080" cy="31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96" name="Ink 195">
                <a:extLst>
                  <a:ext uri="{FF2B5EF4-FFF2-40B4-BE49-F238E27FC236}">
                    <a16:creationId xmlns:a16="http://schemas.microsoft.com/office/drawing/2014/main" id="{B2277F66-7D53-4F71-A0B6-D053C5206C9A}"/>
                  </a:ext>
                </a:extLst>
              </p14:cNvPr>
              <p14:cNvContentPartPr/>
              <p14:nvPr/>
            </p14:nvContentPartPr>
            <p14:xfrm>
              <a:off x="5331524" y="4994545"/>
              <a:ext cx="439920" cy="296640"/>
            </p14:xfrm>
          </p:contentPart>
        </mc:Choice>
        <mc:Fallback xmlns="">
          <p:pic>
            <p:nvPicPr>
              <p:cNvPr id="196" name="Ink 195">
                <a:extLst>
                  <a:ext uri="{FF2B5EF4-FFF2-40B4-BE49-F238E27FC236}">
                    <a16:creationId xmlns:a16="http://schemas.microsoft.com/office/drawing/2014/main" id="{B2277F66-7D53-4F71-A0B6-D053C5206C9A}"/>
                  </a:ext>
                </a:extLst>
              </p:cNvPr>
              <p:cNvPicPr/>
              <p:nvPr/>
            </p:nvPicPr>
            <p:blipFill>
              <a:blip r:embed="rId29"/>
              <a:stretch>
                <a:fillRect/>
              </a:stretch>
            </p:blipFill>
            <p:spPr>
              <a:xfrm>
                <a:off x="5322524" y="4985905"/>
                <a:ext cx="457560" cy="314280"/>
              </a:xfrm>
              <a:prstGeom prst="rect">
                <a:avLst/>
              </a:prstGeom>
            </p:spPr>
          </p:pic>
        </mc:Fallback>
      </mc:AlternateContent>
      <p:grpSp>
        <p:nvGrpSpPr>
          <p:cNvPr id="247" name="Group 246">
            <a:extLst>
              <a:ext uri="{FF2B5EF4-FFF2-40B4-BE49-F238E27FC236}">
                <a16:creationId xmlns:a16="http://schemas.microsoft.com/office/drawing/2014/main" id="{C49FDA56-D7F5-42C5-8DE2-390726C83E5C}"/>
              </a:ext>
            </a:extLst>
          </p:cNvPr>
          <p:cNvGrpSpPr/>
          <p:nvPr/>
        </p:nvGrpSpPr>
        <p:grpSpPr>
          <a:xfrm>
            <a:off x="6749564" y="4747225"/>
            <a:ext cx="560520" cy="293760"/>
            <a:chOff x="6749564" y="4747225"/>
            <a:chExt cx="560520" cy="293760"/>
          </a:xfrm>
        </p:grpSpPr>
        <mc:AlternateContent xmlns:mc="http://schemas.openxmlformats.org/markup-compatibility/2006" xmlns:p14="http://schemas.microsoft.com/office/powerpoint/2010/main">
          <mc:Choice Requires="p14">
            <p:contentPart p14:bwMode="auto" r:id="rId30">
              <p14:nvContentPartPr>
                <p14:cNvPr id="197" name="Ink 196">
                  <a:extLst>
                    <a:ext uri="{FF2B5EF4-FFF2-40B4-BE49-F238E27FC236}">
                      <a16:creationId xmlns:a16="http://schemas.microsoft.com/office/drawing/2014/main" id="{6570717B-A4EA-493B-B242-9320478DA49C}"/>
                    </a:ext>
                  </a:extLst>
                </p14:cNvPr>
                <p14:cNvContentPartPr/>
                <p14:nvPr/>
              </p14:nvContentPartPr>
              <p14:xfrm>
                <a:off x="6749564" y="4996345"/>
                <a:ext cx="114480" cy="44640"/>
              </p14:xfrm>
            </p:contentPart>
          </mc:Choice>
          <mc:Fallback xmlns="">
            <p:pic>
              <p:nvPicPr>
                <p:cNvPr id="197" name="Ink 196">
                  <a:extLst>
                    <a:ext uri="{FF2B5EF4-FFF2-40B4-BE49-F238E27FC236}">
                      <a16:creationId xmlns:a16="http://schemas.microsoft.com/office/drawing/2014/main" id="{6570717B-A4EA-493B-B242-9320478DA49C}"/>
                    </a:ext>
                  </a:extLst>
                </p:cNvPr>
                <p:cNvPicPr/>
                <p:nvPr/>
              </p:nvPicPr>
              <p:blipFill>
                <a:blip r:embed="rId31"/>
                <a:stretch>
                  <a:fillRect/>
                </a:stretch>
              </p:blipFill>
              <p:spPr>
                <a:xfrm>
                  <a:off x="6740564" y="4987705"/>
                  <a:ext cx="1321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0" name="Ink 199">
                  <a:extLst>
                    <a:ext uri="{FF2B5EF4-FFF2-40B4-BE49-F238E27FC236}">
                      <a16:creationId xmlns:a16="http://schemas.microsoft.com/office/drawing/2014/main" id="{EEAD1BE2-E8BE-4794-93D4-C9247DD53823}"/>
                    </a:ext>
                  </a:extLst>
                </p14:cNvPr>
                <p14:cNvContentPartPr/>
                <p14:nvPr/>
              </p14:nvContentPartPr>
              <p14:xfrm>
                <a:off x="6857564" y="4909585"/>
                <a:ext cx="65160" cy="68760"/>
              </p14:xfrm>
            </p:contentPart>
          </mc:Choice>
          <mc:Fallback xmlns="">
            <p:pic>
              <p:nvPicPr>
                <p:cNvPr id="200" name="Ink 199">
                  <a:extLst>
                    <a:ext uri="{FF2B5EF4-FFF2-40B4-BE49-F238E27FC236}">
                      <a16:creationId xmlns:a16="http://schemas.microsoft.com/office/drawing/2014/main" id="{EEAD1BE2-E8BE-4794-93D4-C9247DD53823}"/>
                    </a:ext>
                  </a:extLst>
                </p:cNvPr>
                <p:cNvPicPr/>
                <p:nvPr/>
              </p:nvPicPr>
              <p:blipFill>
                <a:blip r:embed="rId33"/>
                <a:stretch>
                  <a:fillRect/>
                </a:stretch>
              </p:blipFill>
              <p:spPr>
                <a:xfrm>
                  <a:off x="6848924" y="4900585"/>
                  <a:ext cx="828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7" name="Ink 206">
                  <a:extLst>
                    <a:ext uri="{FF2B5EF4-FFF2-40B4-BE49-F238E27FC236}">
                      <a16:creationId xmlns:a16="http://schemas.microsoft.com/office/drawing/2014/main" id="{04B95698-A9D7-4C44-960A-DC8613847B94}"/>
                    </a:ext>
                  </a:extLst>
                </p14:cNvPr>
                <p14:cNvContentPartPr/>
                <p14:nvPr/>
              </p14:nvContentPartPr>
              <p14:xfrm>
                <a:off x="6866564" y="4908145"/>
                <a:ext cx="143280" cy="130320"/>
              </p14:xfrm>
            </p:contentPart>
          </mc:Choice>
          <mc:Fallback xmlns="">
            <p:pic>
              <p:nvPicPr>
                <p:cNvPr id="207" name="Ink 206">
                  <a:extLst>
                    <a:ext uri="{FF2B5EF4-FFF2-40B4-BE49-F238E27FC236}">
                      <a16:creationId xmlns:a16="http://schemas.microsoft.com/office/drawing/2014/main" id="{04B95698-A9D7-4C44-960A-DC8613847B94}"/>
                    </a:ext>
                  </a:extLst>
                </p:cNvPr>
                <p:cNvPicPr/>
                <p:nvPr/>
              </p:nvPicPr>
              <p:blipFill>
                <a:blip r:embed="rId35"/>
                <a:stretch>
                  <a:fillRect/>
                </a:stretch>
              </p:blipFill>
              <p:spPr>
                <a:xfrm>
                  <a:off x="6857924" y="4899505"/>
                  <a:ext cx="160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9" name="Ink 218">
                  <a:extLst>
                    <a:ext uri="{FF2B5EF4-FFF2-40B4-BE49-F238E27FC236}">
                      <a16:creationId xmlns:a16="http://schemas.microsoft.com/office/drawing/2014/main" id="{742907E3-85FD-4B68-953C-DA470C26DFCF}"/>
                    </a:ext>
                  </a:extLst>
                </p14:cNvPr>
                <p14:cNvContentPartPr/>
                <p14:nvPr/>
              </p14:nvContentPartPr>
              <p14:xfrm>
                <a:off x="7170044" y="4747225"/>
                <a:ext cx="14760" cy="153360"/>
              </p14:xfrm>
            </p:contentPart>
          </mc:Choice>
          <mc:Fallback xmlns="">
            <p:pic>
              <p:nvPicPr>
                <p:cNvPr id="219" name="Ink 218">
                  <a:extLst>
                    <a:ext uri="{FF2B5EF4-FFF2-40B4-BE49-F238E27FC236}">
                      <a16:creationId xmlns:a16="http://schemas.microsoft.com/office/drawing/2014/main" id="{742907E3-85FD-4B68-953C-DA470C26DFCF}"/>
                    </a:ext>
                  </a:extLst>
                </p:cNvPr>
                <p:cNvPicPr/>
                <p:nvPr/>
              </p:nvPicPr>
              <p:blipFill>
                <a:blip r:embed="rId37"/>
                <a:stretch>
                  <a:fillRect/>
                </a:stretch>
              </p:blipFill>
              <p:spPr>
                <a:xfrm>
                  <a:off x="7161044" y="4738585"/>
                  <a:ext cx="32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5" name="Ink 224">
                  <a:extLst>
                    <a:ext uri="{FF2B5EF4-FFF2-40B4-BE49-F238E27FC236}">
                      <a16:creationId xmlns:a16="http://schemas.microsoft.com/office/drawing/2014/main" id="{DEC94B22-A719-4C2F-AC3E-64E5C9571D10}"/>
                    </a:ext>
                  </a:extLst>
                </p14:cNvPr>
                <p14:cNvContentPartPr/>
                <p14:nvPr/>
              </p14:nvContentPartPr>
              <p14:xfrm>
                <a:off x="7086524" y="4768465"/>
                <a:ext cx="223560" cy="44280"/>
              </p14:xfrm>
            </p:contentPart>
          </mc:Choice>
          <mc:Fallback xmlns="">
            <p:pic>
              <p:nvPicPr>
                <p:cNvPr id="225" name="Ink 224">
                  <a:extLst>
                    <a:ext uri="{FF2B5EF4-FFF2-40B4-BE49-F238E27FC236}">
                      <a16:creationId xmlns:a16="http://schemas.microsoft.com/office/drawing/2014/main" id="{DEC94B22-A719-4C2F-AC3E-64E5C9571D10}"/>
                    </a:ext>
                  </a:extLst>
                </p:cNvPr>
                <p:cNvPicPr/>
                <p:nvPr/>
              </p:nvPicPr>
              <p:blipFill>
                <a:blip r:embed="rId39"/>
                <a:stretch>
                  <a:fillRect/>
                </a:stretch>
              </p:blipFill>
              <p:spPr>
                <a:xfrm>
                  <a:off x="7077524" y="4759465"/>
                  <a:ext cx="241200" cy="61920"/>
                </a:xfrm>
                <a:prstGeom prst="rect">
                  <a:avLst/>
                </a:prstGeom>
              </p:spPr>
            </p:pic>
          </mc:Fallback>
        </mc:AlternateContent>
      </p:grpSp>
      <p:grpSp>
        <p:nvGrpSpPr>
          <p:cNvPr id="254" name="Group 253">
            <a:extLst>
              <a:ext uri="{FF2B5EF4-FFF2-40B4-BE49-F238E27FC236}">
                <a16:creationId xmlns:a16="http://schemas.microsoft.com/office/drawing/2014/main" id="{A5E0827C-E83A-464C-9234-8C63782E3736}"/>
              </a:ext>
            </a:extLst>
          </p:cNvPr>
          <p:cNvGrpSpPr/>
          <p:nvPr/>
        </p:nvGrpSpPr>
        <p:grpSpPr>
          <a:xfrm>
            <a:off x="7398284" y="4701865"/>
            <a:ext cx="955440" cy="247680"/>
            <a:chOff x="7398284" y="4701865"/>
            <a:chExt cx="955440" cy="247680"/>
          </a:xfrm>
        </p:grpSpPr>
        <mc:AlternateContent xmlns:mc="http://schemas.openxmlformats.org/markup-compatibility/2006" xmlns:p14="http://schemas.microsoft.com/office/powerpoint/2010/main">
          <mc:Choice Requires="p14">
            <p:contentPart p14:bwMode="auto" r:id="rId40">
              <p14:nvContentPartPr>
                <p14:cNvPr id="248" name="Ink 247">
                  <a:extLst>
                    <a:ext uri="{FF2B5EF4-FFF2-40B4-BE49-F238E27FC236}">
                      <a16:creationId xmlns:a16="http://schemas.microsoft.com/office/drawing/2014/main" id="{88D232B3-90B5-4EAB-88EA-FA94BEBF77DF}"/>
                    </a:ext>
                  </a:extLst>
                </p14:cNvPr>
                <p14:cNvContentPartPr/>
                <p14:nvPr/>
              </p14:nvContentPartPr>
              <p14:xfrm>
                <a:off x="7398284" y="4701865"/>
                <a:ext cx="171000" cy="194760"/>
              </p14:xfrm>
            </p:contentPart>
          </mc:Choice>
          <mc:Fallback xmlns="">
            <p:pic>
              <p:nvPicPr>
                <p:cNvPr id="248" name="Ink 247">
                  <a:extLst>
                    <a:ext uri="{FF2B5EF4-FFF2-40B4-BE49-F238E27FC236}">
                      <a16:creationId xmlns:a16="http://schemas.microsoft.com/office/drawing/2014/main" id="{88D232B3-90B5-4EAB-88EA-FA94BEBF77DF}"/>
                    </a:ext>
                  </a:extLst>
                </p:cNvPr>
                <p:cNvPicPr/>
                <p:nvPr/>
              </p:nvPicPr>
              <p:blipFill>
                <a:blip r:embed="rId41"/>
                <a:stretch>
                  <a:fillRect/>
                </a:stretch>
              </p:blipFill>
              <p:spPr>
                <a:xfrm>
                  <a:off x="7389284" y="4692865"/>
                  <a:ext cx="1886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9" name="Ink 248">
                  <a:extLst>
                    <a:ext uri="{FF2B5EF4-FFF2-40B4-BE49-F238E27FC236}">
                      <a16:creationId xmlns:a16="http://schemas.microsoft.com/office/drawing/2014/main" id="{DD472008-09FB-4E7E-9F45-527B37D4796C}"/>
                    </a:ext>
                  </a:extLst>
                </p14:cNvPr>
                <p14:cNvContentPartPr/>
                <p14:nvPr/>
              </p14:nvContentPartPr>
              <p14:xfrm>
                <a:off x="7570004" y="4884385"/>
                <a:ext cx="9720" cy="65160"/>
              </p14:xfrm>
            </p:contentPart>
          </mc:Choice>
          <mc:Fallback xmlns="">
            <p:pic>
              <p:nvPicPr>
                <p:cNvPr id="249" name="Ink 248">
                  <a:extLst>
                    <a:ext uri="{FF2B5EF4-FFF2-40B4-BE49-F238E27FC236}">
                      <a16:creationId xmlns:a16="http://schemas.microsoft.com/office/drawing/2014/main" id="{DD472008-09FB-4E7E-9F45-527B37D4796C}"/>
                    </a:ext>
                  </a:extLst>
                </p:cNvPr>
                <p:cNvPicPr/>
                <p:nvPr/>
              </p:nvPicPr>
              <p:blipFill>
                <a:blip r:embed="rId43"/>
                <a:stretch>
                  <a:fillRect/>
                </a:stretch>
              </p:blipFill>
              <p:spPr>
                <a:xfrm>
                  <a:off x="7561004" y="4875385"/>
                  <a:ext cx="273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0" name="Ink 249">
                  <a:extLst>
                    <a:ext uri="{FF2B5EF4-FFF2-40B4-BE49-F238E27FC236}">
                      <a16:creationId xmlns:a16="http://schemas.microsoft.com/office/drawing/2014/main" id="{DDF0A44F-0189-49D5-A698-35B84C67C8A1}"/>
                    </a:ext>
                  </a:extLst>
                </p14:cNvPr>
                <p14:cNvContentPartPr/>
                <p14:nvPr/>
              </p14:nvContentPartPr>
              <p14:xfrm>
                <a:off x="7677284" y="4776025"/>
                <a:ext cx="162720" cy="167040"/>
              </p14:xfrm>
            </p:contentPart>
          </mc:Choice>
          <mc:Fallback xmlns="">
            <p:pic>
              <p:nvPicPr>
                <p:cNvPr id="250" name="Ink 249">
                  <a:extLst>
                    <a:ext uri="{FF2B5EF4-FFF2-40B4-BE49-F238E27FC236}">
                      <a16:creationId xmlns:a16="http://schemas.microsoft.com/office/drawing/2014/main" id="{DDF0A44F-0189-49D5-A698-35B84C67C8A1}"/>
                    </a:ext>
                  </a:extLst>
                </p:cNvPr>
                <p:cNvPicPr/>
                <p:nvPr/>
              </p:nvPicPr>
              <p:blipFill>
                <a:blip r:embed="rId45"/>
                <a:stretch>
                  <a:fillRect/>
                </a:stretch>
              </p:blipFill>
              <p:spPr>
                <a:xfrm>
                  <a:off x="7668644" y="4767025"/>
                  <a:ext cx="1803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3" name="Ink 252">
                  <a:extLst>
                    <a:ext uri="{FF2B5EF4-FFF2-40B4-BE49-F238E27FC236}">
                      <a16:creationId xmlns:a16="http://schemas.microsoft.com/office/drawing/2014/main" id="{F63996C1-2B02-45C8-AF51-0F6C716E101D}"/>
                    </a:ext>
                  </a:extLst>
                </p14:cNvPr>
                <p14:cNvContentPartPr/>
                <p14:nvPr/>
              </p14:nvContentPartPr>
              <p14:xfrm>
                <a:off x="8030804" y="4777465"/>
                <a:ext cx="322920" cy="171360"/>
              </p14:xfrm>
            </p:contentPart>
          </mc:Choice>
          <mc:Fallback xmlns="">
            <p:pic>
              <p:nvPicPr>
                <p:cNvPr id="253" name="Ink 252">
                  <a:extLst>
                    <a:ext uri="{FF2B5EF4-FFF2-40B4-BE49-F238E27FC236}">
                      <a16:creationId xmlns:a16="http://schemas.microsoft.com/office/drawing/2014/main" id="{F63996C1-2B02-45C8-AF51-0F6C716E101D}"/>
                    </a:ext>
                  </a:extLst>
                </p:cNvPr>
                <p:cNvPicPr/>
                <p:nvPr/>
              </p:nvPicPr>
              <p:blipFill>
                <a:blip r:embed="rId47"/>
                <a:stretch>
                  <a:fillRect/>
                </a:stretch>
              </p:blipFill>
              <p:spPr>
                <a:xfrm>
                  <a:off x="8021804" y="4768825"/>
                  <a:ext cx="340560" cy="189000"/>
                </a:xfrm>
                <a:prstGeom prst="rect">
                  <a:avLst/>
                </a:prstGeom>
              </p:spPr>
            </p:pic>
          </mc:Fallback>
        </mc:AlternateContent>
      </p:grpSp>
      <p:cxnSp>
        <p:nvCxnSpPr>
          <p:cNvPr id="255" name="Straight Connector 254">
            <a:extLst>
              <a:ext uri="{FF2B5EF4-FFF2-40B4-BE49-F238E27FC236}">
                <a16:creationId xmlns:a16="http://schemas.microsoft.com/office/drawing/2014/main" id="{0EF88B8F-F3E1-42DE-8C38-29D18BA48701}"/>
              </a:ext>
            </a:extLst>
          </p:cNvPr>
          <p:cNvCxnSpPr/>
          <p:nvPr/>
        </p:nvCxnSpPr>
        <p:spPr>
          <a:xfrm>
            <a:off x="487224" y="3488270"/>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6714402F-599D-49E9-BDE8-FC4EA615A65D}"/>
              </a:ext>
            </a:extLst>
          </p:cNvPr>
          <p:cNvCxnSpPr/>
          <p:nvPr/>
        </p:nvCxnSpPr>
        <p:spPr>
          <a:xfrm>
            <a:off x="459296" y="4065789"/>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8F7561EC-967F-485F-8FF1-54BF9B851DC7}"/>
              </a:ext>
            </a:extLst>
          </p:cNvPr>
          <p:cNvCxnSpPr/>
          <p:nvPr/>
        </p:nvCxnSpPr>
        <p:spPr>
          <a:xfrm>
            <a:off x="439575" y="3777029"/>
            <a:ext cx="676882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2" name="Group 261">
            <a:extLst>
              <a:ext uri="{FF2B5EF4-FFF2-40B4-BE49-F238E27FC236}">
                <a16:creationId xmlns:a16="http://schemas.microsoft.com/office/drawing/2014/main" id="{7235D57A-1EE8-4BDF-B57D-0D2BB552623D}"/>
              </a:ext>
            </a:extLst>
          </p:cNvPr>
          <p:cNvGrpSpPr/>
          <p:nvPr/>
        </p:nvGrpSpPr>
        <p:grpSpPr>
          <a:xfrm>
            <a:off x="1605164" y="3212905"/>
            <a:ext cx="1143000" cy="312120"/>
            <a:chOff x="1605164" y="3212905"/>
            <a:chExt cx="1143000" cy="312120"/>
          </a:xfrm>
        </p:grpSpPr>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258" name="Ink 257">
                  <a:extLst>
                    <a:ext uri="{FF2B5EF4-FFF2-40B4-BE49-F238E27FC236}">
                      <a16:creationId xmlns:a16="http://schemas.microsoft.com/office/drawing/2014/main" id="{152F5526-D545-4DF4-ABFB-5B6E12E19E36}"/>
                    </a:ext>
                  </a:extLst>
                </p14:cNvPr>
                <p14:cNvContentPartPr/>
                <p14:nvPr/>
              </p14:nvContentPartPr>
              <p14:xfrm>
                <a:off x="1605164" y="3212905"/>
                <a:ext cx="572400" cy="312120"/>
              </p14:xfrm>
            </p:contentPart>
          </mc:Choice>
          <mc:Fallback xmlns="">
            <p:pic>
              <p:nvPicPr>
                <p:cNvPr id="258" name="Ink 257">
                  <a:extLst>
                    <a:ext uri="{FF2B5EF4-FFF2-40B4-BE49-F238E27FC236}">
                      <a16:creationId xmlns:a16="http://schemas.microsoft.com/office/drawing/2014/main" id="{152F5526-D545-4DF4-ABFB-5B6E12E19E36}"/>
                    </a:ext>
                  </a:extLst>
                </p:cNvPr>
                <p:cNvPicPr/>
                <p:nvPr/>
              </p:nvPicPr>
              <p:blipFill>
                <a:blip r:embed="rId49"/>
                <a:stretch>
                  <a:fillRect/>
                </a:stretch>
              </p:blipFill>
              <p:spPr>
                <a:xfrm>
                  <a:off x="1587524" y="3104905"/>
                  <a:ext cx="608040" cy="52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259" name="Ink 258">
                  <a:extLst>
                    <a:ext uri="{FF2B5EF4-FFF2-40B4-BE49-F238E27FC236}">
                      <a16:creationId xmlns:a16="http://schemas.microsoft.com/office/drawing/2014/main" id="{CD83E85D-D0B5-4D4B-B775-AF4F4C8F0889}"/>
                    </a:ext>
                  </a:extLst>
                </p14:cNvPr>
                <p14:cNvContentPartPr/>
                <p14:nvPr/>
              </p14:nvContentPartPr>
              <p14:xfrm>
                <a:off x="2515244" y="3386425"/>
                <a:ext cx="232920" cy="99360"/>
              </p14:xfrm>
            </p:contentPart>
          </mc:Choice>
          <mc:Fallback xmlns="">
            <p:pic>
              <p:nvPicPr>
                <p:cNvPr id="259" name="Ink 258">
                  <a:extLst>
                    <a:ext uri="{FF2B5EF4-FFF2-40B4-BE49-F238E27FC236}">
                      <a16:creationId xmlns:a16="http://schemas.microsoft.com/office/drawing/2014/main" id="{CD83E85D-D0B5-4D4B-B775-AF4F4C8F0889}"/>
                    </a:ext>
                  </a:extLst>
                </p:cNvPr>
                <p:cNvPicPr/>
                <p:nvPr/>
              </p:nvPicPr>
              <p:blipFill>
                <a:blip r:embed="rId51"/>
                <a:stretch>
                  <a:fillRect/>
                </a:stretch>
              </p:blipFill>
              <p:spPr>
                <a:xfrm>
                  <a:off x="2497604" y="3278785"/>
                  <a:ext cx="268560" cy="315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260" name="Ink 259">
                <a:extLst>
                  <a:ext uri="{FF2B5EF4-FFF2-40B4-BE49-F238E27FC236}">
                    <a16:creationId xmlns:a16="http://schemas.microsoft.com/office/drawing/2014/main" id="{AC5DA353-A848-4375-91A1-2531AF382411}"/>
                  </a:ext>
                </a:extLst>
              </p14:cNvPr>
              <p14:cNvContentPartPr/>
              <p14:nvPr/>
            </p14:nvContentPartPr>
            <p14:xfrm>
              <a:off x="3147404" y="3335305"/>
              <a:ext cx="475200" cy="175680"/>
            </p14:xfrm>
          </p:contentPart>
        </mc:Choice>
        <mc:Fallback xmlns="">
          <p:pic>
            <p:nvPicPr>
              <p:cNvPr id="260" name="Ink 259">
                <a:extLst>
                  <a:ext uri="{FF2B5EF4-FFF2-40B4-BE49-F238E27FC236}">
                    <a16:creationId xmlns:a16="http://schemas.microsoft.com/office/drawing/2014/main" id="{AC5DA353-A848-4375-91A1-2531AF382411}"/>
                  </a:ext>
                </a:extLst>
              </p:cNvPr>
              <p:cNvPicPr/>
              <p:nvPr/>
            </p:nvPicPr>
            <p:blipFill>
              <a:blip r:embed="rId53"/>
              <a:stretch>
                <a:fillRect/>
              </a:stretch>
            </p:blipFill>
            <p:spPr>
              <a:xfrm>
                <a:off x="3129764" y="3227665"/>
                <a:ext cx="510840" cy="39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261" name="Ink 260">
                <a:extLst>
                  <a:ext uri="{FF2B5EF4-FFF2-40B4-BE49-F238E27FC236}">
                    <a16:creationId xmlns:a16="http://schemas.microsoft.com/office/drawing/2014/main" id="{BFB3CEA9-0B85-49CD-80F4-BEE3BB4258F8}"/>
                  </a:ext>
                </a:extLst>
              </p14:cNvPr>
              <p14:cNvContentPartPr/>
              <p14:nvPr/>
            </p14:nvContentPartPr>
            <p14:xfrm>
              <a:off x="4234244" y="3194545"/>
              <a:ext cx="397800" cy="322560"/>
            </p14:xfrm>
          </p:contentPart>
        </mc:Choice>
        <mc:Fallback xmlns="">
          <p:pic>
            <p:nvPicPr>
              <p:cNvPr id="261" name="Ink 260">
                <a:extLst>
                  <a:ext uri="{FF2B5EF4-FFF2-40B4-BE49-F238E27FC236}">
                    <a16:creationId xmlns:a16="http://schemas.microsoft.com/office/drawing/2014/main" id="{BFB3CEA9-0B85-49CD-80F4-BEE3BB4258F8}"/>
                  </a:ext>
                </a:extLst>
              </p:cNvPr>
              <p:cNvPicPr/>
              <p:nvPr/>
            </p:nvPicPr>
            <p:blipFill>
              <a:blip r:embed="rId55"/>
              <a:stretch>
                <a:fillRect/>
              </a:stretch>
            </p:blipFill>
            <p:spPr>
              <a:xfrm>
                <a:off x="4216244" y="3086905"/>
                <a:ext cx="433440" cy="53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263" name="Ink 262">
                <a:extLst>
                  <a:ext uri="{FF2B5EF4-FFF2-40B4-BE49-F238E27FC236}">
                    <a16:creationId xmlns:a16="http://schemas.microsoft.com/office/drawing/2014/main" id="{BF6AFBC0-D4AF-4EDD-B9AC-4D8B6CB46B89}"/>
                  </a:ext>
                </a:extLst>
              </p14:cNvPr>
              <p14:cNvContentPartPr/>
              <p14:nvPr/>
            </p14:nvContentPartPr>
            <p14:xfrm>
              <a:off x="5742284" y="3321625"/>
              <a:ext cx="249840" cy="169200"/>
            </p14:xfrm>
          </p:contentPart>
        </mc:Choice>
        <mc:Fallback xmlns="">
          <p:pic>
            <p:nvPicPr>
              <p:cNvPr id="263" name="Ink 262">
                <a:extLst>
                  <a:ext uri="{FF2B5EF4-FFF2-40B4-BE49-F238E27FC236}">
                    <a16:creationId xmlns:a16="http://schemas.microsoft.com/office/drawing/2014/main" id="{BF6AFBC0-D4AF-4EDD-B9AC-4D8B6CB46B89}"/>
                  </a:ext>
                </a:extLst>
              </p:cNvPr>
              <p:cNvPicPr/>
              <p:nvPr/>
            </p:nvPicPr>
            <p:blipFill>
              <a:blip r:embed="rId57"/>
              <a:stretch>
                <a:fillRect/>
              </a:stretch>
            </p:blipFill>
            <p:spPr>
              <a:xfrm>
                <a:off x="5724284" y="3213625"/>
                <a:ext cx="285480" cy="38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264" name="Ink 263">
                <a:extLst>
                  <a:ext uri="{FF2B5EF4-FFF2-40B4-BE49-F238E27FC236}">
                    <a16:creationId xmlns:a16="http://schemas.microsoft.com/office/drawing/2014/main" id="{C2529532-9279-4CFF-B040-FF088ECF3D7A}"/>
                  </a:ext>
                </a:extLst>
              </p14:cNvPr>
              <p14:cNvContentPartPr/>
              <p14:nvPr/>
            </p14:nvContentPartPr>
            <p14:xfrm>
              <a:off x="5009324" y="3384265"/>
              <a:ext cx="107640" cy="105840"/>
            </p14:xfrm>
          </p:contentPart>
        </mc:Choice>
        <mc:Fallback xmlns="">
          <p:pic>
            <p:nvPicPr>
              <p:cNvPr id="264" name="Ink 263">
                <a:extLst>
                  <a:ext uri="{FF2B5EF4-FFF2-40B4-BE49-F238E27FC236}">
                    <a16:creationId xmlns:a16="http://schemas.microsoft.com/office/drawing/2014/main" id="{C2529532-9279-4CFF-B040-FF088ECF3D7A}"/>
                  </a:ext>
                </a:extLst>
              </p:cNvPr>
              <p:cNvPicPr/>
              <p:nvPr/>
            </p:nvPicPr>
            <p:blipFill>
              <a:blip r:embed="rId59"/>
              <a:stretch>
                <a:fillRect/>
              </a:stretch>
            </p:blipFill>
            <p:spPr>
              <a:xfrm>
                <a:off x="4991684" y="3276265"/>
                <a:ext cx="143280" cy="321480"/>
              </a:xfrm>
              <a:prstGeom prst="rect">
                <a:avLst/>
              </a:prstGeom>
            </p:spPr>
          </p:pic>
        </mc:Fallback>
      </mc:AlternateContent>
      <p:grpSp>
        <p:nvGrpSpPr>
          <p:cNvPr id="319" name="Group 318">
            <a:extLst>
              <a:ext uri="{FF2B5EF4-FFF2-40B4-BE49-F238E27FC236}">
                <a16:creationId xmlns:a16="http://schemas.microsoft.com/office/drawing/2014/main" id="{10C1CB7B-EBB8-4D59-B5DC-8CDD4AF793D6}"/>
              </a:ext>
            </a:extLst>
          </p:cNvPr>
          <p:cNvGrpSpPr/>
          <p:nvPr/>
        </p:nvGrpSpPr>
        <p:grpSpPr>
          <a:xfrm>
            <a:off x="7455524" y="3206065"/>
            <a:ext cx="2341440" cy="836640"/>
            <a:chOff x="7455524" y="3206065"/>
            <a:chExt cx="2341440" cy="836640"/>
          </a:xfrm>
        </p:grpSpPr>
        <mc:AlternateContent xmlns:mc="http://schemas.openxmlformats.org/markup-compatibility/2006" xmlns:p14="http://schemas.microsoft.com/office/powerpoint/2010/main">
          <mc:Choice Requires="p14">
            <p:contentPart p14:bwMode="auto" r:id="rId60">
              <p14:nvContentPartPr>
                <p14:cNvPr id="275" name="Ink 274">
                  <a:extLst>
                    <a:ext uri="{FF2B5EF4-FFF2-40B4-BE49-F238E27FC236}">
                      <a16:creationId xmlns:a16="http://schemas.microsoft.com/office/drawing/2014/main" id="{D18FE5DE-517C-4632-948E-C122F512A7E0}"/>
                    </a:ext>
                  </a:extLst>
                </p14:cNvPr>
                <p14:cNvContentPartPr/>
                <p14:nvPr/>
              </p14:nvContentPartPr>
              <p14:xfrm>
                <a:off x="7474244" y="3297505"/>
                <a:ext cx="93960" cy="167760"/>
              </p14:xfrm>
            </p:contentPart>
          </mc:Choice>
          <mc:Fallback xmlns="">
            <p:pic>
              <p:nvPicPr>
                <p:cNvPr id="275" name="Ink 274">
                  <a:extLst>
                    <a:ext uri="{FF2B5EF4-FFF2-40B4-BE49-F238E27FC236}">
                      <a16:creationId xmlns:a16="http://schemas.microsoft.com/office/drawing/2014/main" id="{D18FE5DE-517C-4632-948E-C122F512A7E0}"/>
                    </a:ext>
                  </a:extLst>
                </p:cNvPr>
                <p:cNvPicPr/>
                <p:nvPr/>
              </p:nvPicPr>
              <p:blipFill>
                <a:blip r:embed="rId61"/>
                <a:stretch>
                  <a:fillRect/>
                </a:stretch>
              </p:blipFill>
              <p:spPr>
                <a:xfrm>
                  <a:off x="7465604" y="3288865"/>
                  <a:ext cx="111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6" name="Ink 275">
                  <a:extLst>
                    <a:ext uri="{FF2B5EF4-FFF2-40B4-BE49-F238E27FC236}">
                      <a16:creationId xmlns:a16="http://schemas.microsoft.com/office/drawing/2014/main" id="{EF40CC1E-08E5-4854-A03C-D3DB6EAA3C41}"/>
                    </a:ext>
                  </a:extLst>
                </p14:cNvPr>
                <p14:cNvContentPartPr/>
                <p14:nvPr/>
              </p14:nvContentPartPr>
              <p14:xfrm>
                <a:off x="7667204" y="3271225"/>
                <a:ext cx="44280" cy="163080"/>
              </p14:xfrm>
            </p:contentPart>
          </mc:Choice>
          <mc:Fallback xmlns="">
            <p:pic>
              <p:nvPicPr>
                <p:cNvPr id="276" name="Ink 275">
                  <a:extLst>
                    <a:ext uri="{FF2B5EF4-FFF2-40B4-BE49-F238E27FC236}">
                      <a16:creationId xmlns:a16="http://schemas.microsoft.com/office/drawing/2014/main" id="{EF40CC1E-08E5-4854-A03C-D3DB6EAA3C41}"/>
                    </a:ext>
                  </a:extLst>
                </p:cNvPr>
                <p:cNvPicPr/>
                <p:nvPr/>
              </p:nvPicPr>
              <p:blipFill>
                <a:blip r:embed="rId63"/>
                <a:stretch>
                  <a:fillRect/>
                </a:stretch>
              </p:blipFill>
              <p:spPr>
                <a:xfrm>
                  <a:off x="7658564" y="3262585"/>
                  <a:ext cx="619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7" name="Ink 276">
                  <a:extLst>
                    <a:ext uri="{FF2B5EF4-FFF2-40B4-BE49-F238E27FC236}">
                      <a16:creationId xmlns:a16="http://schemas.microsoft.com/office/drawing/2014/main" id="{23469CCE-E921-48A5-AFDE-B501BDEF215C}"/>
                    </a:ext>
                  </a:extLst>
                </p14:cNvPr>
                <p14:cNvContentPartPr/>
                <p14:nvPr/>
              </p14:nvContentPartPr>
              <p14:xfrm>
                <a:off x="7642724" y="3310465"/>
                <a:ext cx="78840" cy="19440"/>
              </p14:xfrm>
            </p:contentPart>
          </mc:Choice>
          <mc:Fallback xmlns="">
            <p:pic>
              <p:nvPicPr>
                <p:cNvPr id="277" name="Ink 276">
                  <a:extLst>
                    <a:ext uri="{FF2B5EF4-FFF2-40B4-BE49-F238E27FC236}">
                      <a16:creationId xmlns:a16="http://schemas.microsoft.com/office/drawing/2014/main" id="{23469CCE-E921-48A5-AFDE-B501BDEF215C}"/>
                    </a:ext>
                  </a:extLst>
                </p:cNvPr>
                <p:cNvPicPr/>
                <p:nvPr/>
              </p:nvPicPr>
              <p:blipFill>
                <a:blip r:embed="rId65"/>
                <a:stretch>
                  <a:fillRect/>
                </a:stretch>
              </p:blipFill>
              <p:spPr>
                <a:xfrm>
                  <a:off x="7634084" y="3301465"/>
                  <a:ext cx="964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8" name="Ink 277">
                  <a:extLst>
                    <a:ext uri="{FF2B5EF4-FFF2-40B4-BE49-F238E27FC236}">
                      <a16:creationId xmlns:a16="http://schemas.microsoft.com/office/drawing/2014/main" id="{B8E472B2-E030-4A27-9BC2-531F40FF3433}"/>
                    </a:ext>
                  </a:extLst>
                </p14:cNvPr>
                <p14:cNvContentPartPr/>
                <p14:nvPr/>
              </p14:nvContentPartPr>
              <p14:xfrm>
                <a:off x="7772324" y="3272305"/>
                <a:ext cx="121320" cy="133920"/>
              </p14:xfrm>
            </p:contentPart>
          </mc:Choice>
          <mc:Fallback xmlns="">
            <p:pic>
              <p:nvPicPr>
                <p:cNvPr id="278" name="Ink 277">
                  <a:extLst>
                    <a:ext uri="{FF2B5EF4-FFF2-40B4-BE49-F238E27FC236}">
                      <a16:creationId xmlns:a16="http://schemas.microsoft.com/office/drawing/2014/main" id="{B8E472B2-E030-4A27-9BC2-531F40FF3433}"/>
                    </a:ext>
                  </a:extLst>
                </p:cNvPr>
                <p:cNvPicPr/>
                <p:nvPr/>
              </p:nvPicPr>
              <p:blipFill>
                <a:blip r:embed="rId67"/>
                <a:stretch>
                  <a:fillRect/>
                </a:stretch>
              </p:blipFill>
              <p:spPr>
                <a:xfrm>
                  <a:off x="7763684" y="3263305"/>
                  <a:ext cx="1389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79" name="Ink 278">
                  <a:extLst>
                    <a:ext uri="{FF2B5EF4-FFF2-40B4-BE49-F238E27FC236}">
                      <a16:creationId xmlns:a16="http://schemas.microsoft.com/office/drawing/2014/main" id="{1619F6FB-F2D7-434A-9BF1-9E8AAB7BF778}"/>
                    </a:ext>
                  </a:extLst>
                </p14:cNvPr>
                <p14:cNvContentPartPr/>
                <p14:nvPr/>
              </p14:nvContentPartPr>
              <p14:xfrm>
                <a:off x="7952324" y="3307945"/>
                <a:ext cx="136440" cy="119880"/>
              </p14:xfrm>
            </p:contentPart>
          </mc:Choice>
          <mc:Fallback xmlns="">
            <p:pic>
              <p:nvPicPr>
                <p:cNvPr id="279" name="Ink 278">
                  <a:extLst>
                    <a:ext uri="{FF2B5EF4-FFF2-40B4-BE49-F238E27FC236}">
                      <a16:creationId xmlns:a16="http://schemas.microsoft.com/office/drawing/2014/main" id="{1619F6FB-F2D7-434A-9BF1-9E8AAB7BF778}"/>
                    </a:ext>
                  </a:extLst>
                </p:cNvPr>
                <p:cNvPicPr/>
                <p:nvPr/>
              </p:nvPicPr>
              <p:blipFill>
                <a:blip r:embed="rId69"/>
                <a:stretch>
                  <a:fillRect/>
                </a:stretch>
              </p:blipFill>
              <p:spPr>
                <a:xfrm>
                  <a:off x="7943684" y="3299305"/>
                  <a:ext cx="1540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80" name="Ink 279">
                  <a:extLst>
                    <a:ext uri="{FF2B5EF4-FFF2-40B4-BE49-F238E27FC236}">
                      <a16:creationId xmlns:a16="http://schemas.microsoft.com/office/drawing/2014/main" id="{89C0BFD5-04AF-4372-A2A5-6C3D2AD32EA9}"/>
                    </a:ext>
                  </a:extLst>
                </p14:cNvPr>
                <p14:cNvContentPartPr/>
                <p14:nvPr/>
              </p14:nvContentPartPr>
              <p14:xfrm>
                <a:off x="8106764" y="3206065"/>
                <a:ext cx="145080" cy="227880"/>
              </p14:xfrm>
            </p:contentPart>
          </mc:Choice>
          <mc:Fallback xmlns="">
            <p:pic>
              <p:nvPicPr>
                <p:cNvPr id="280" name="Ink 279">
                  <a:extLst>
                    <a:ext uri="{FF2B5EF4-FFF2-40B4-BE49-F238E27FC236}">
                      <a16:creationId xmlns:a16="http://schemas.microsoft.com/office/drawing/2014/main" id="{89C0BFD5-04AF-4372-A2A5-6C3D2AD32EA9}"/>
                    </a:ext>
                  </a:extLst>
                </p:cNvPr>
                <p:cNvPicPr/>
                <p:nvPr/>
              </p:nvPicPr>
              <p:blipFill>
                <a:blip r:embed="rId71"/>
                <a:stretch>
                  <a:fillRect/>
                </a:stretch>
              </p:blipFill>
              <p:spPr>
                <a:xfrm>
                  <a:off x="8098124" y="3197065"/>
                  <a:ext cx="1627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81" name="Ink 280">
                  <a:extLst>
                    <a:ext uri="{FF2B5EF4-FFF2-40B4-BE49-F238E27FC236}">
                      <a16:creationId xmlns:a16="http://schemas.microsoft.com/office/drawing/2014/main" id="{DDF5CF55-2D65-44FE-AEFA-83F64C476127}"/>
                    </a:ext>
                  </a:extLst>
                </p14:cNvPr>
                <p14:cNvContentPartPr/>
                <p14:nvPr/>
              </p14:nvContentPartPr>
              <p14:xfrm>
                <a:off x="8384324" y="3274105"/>
                <a:ext cx="97560" cy="288000"/>
              </p14:xfrm>
            </p:contentPart>
          </mc:Choice>
          <mc:Fallback xmlns="">
            <p:pic>
              <p:nvPicPr>
                <p:cNvPr id="281" name="Ink 280">
                  <a:extLst>
                    <a:ext uri="{FF2B5EF4-FFF2-40B4-BE49-F238E27FC236}">
                      <a16:creationId xmlns:a16="http://schemas.microsoft.com/office/drawing/2014/main" id="{DDF5CF55-2D65-44FE-AEFA-83F64C476127}"/>
                    </a:ext>
                  </a:extLst>
                </p:cNvPr>
                <p:cNvPicPr/>
                <p:nvPr/>
              </p:nvPicPr>
              <p:blipFill>
                <a:blip r:embed="rId73"/>
                <a:stretch>
                  <a:fillRect/>
                </a:stretch>
              </p:blipFill>
              <p:spPr>
                <a:xfrm>
                  <a:off x="8375684" y="3265465"/>
                  <a:ext cx="1152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82" name="Ink 281">
                  <a:extLst>
                    <a:ext uri="{FF2B5EF4-FFF2-40B4-BE49-F238E27FC236}">
                      <a16:creationId xmlns:a16="http://schemas.microsoft.com/office/drawing/2014/main" id="{ED9BED18-9D75-4671-8CD7-8E771ADF5054}"/>
                    </a:ext>
                  </a:extLst>
                </p14:cNvPr>
                <p14:cNvContentPartPr/>
                <p14:nvPr/>
              </p14:nvContentPartPr>
              <p14:xfrm>
                <a:off x="8541644" y="3231985"/>
                <a:ext cx="129600" cy="168840"/>
              </p14:xfrm>
            </p:contentPart>
          </mc:Choice>
          <mc:Fallback xmlns="">
            <p:pic>
              <p:nvPicPr>
                <p:cNvPr id="282" name="Ink 281">
                  <a:extLst>
                    <a:ext uri="{FF2B5EF4-FFF2-40B4-BE49-F238E27FC236}">
                      <a16:creationId xmlns:a16="http://schemas.microsoft.com/office/drawing/2014/main" id="{ED9BED18-9D75-4671-8CD7-8E771ADF5054}"/>
                    </a:ext>
                  </a:extLst>
                </p:cNvPr>
                <p:cNvPicPr/>
                <p:nvPr/>
              </p:nvPicPr>
              <p:blipFill>
                <a:blip r:embed="rId75"/>
                <a:stretch>
                  <a:fillRect/>
                </a:stretch>
              </p:blipFill>
              <p:spPr>
                <a:xfrm>
                  <a:off x="8533004" y="3222985"/>
                  <a:ext cx="1472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83" name="Ink 282">
                  <a:extLst>
                    <a:ext uri="{FF2B5EF4-FFF2-40B4-BE49-F238E27FC236}">
                      <a16:creationId xmlns:a16="http://schemas.microsoft.com/office/drawing/2014/main" id="{47A5C389-A2E7-4A26-A710-C594900836D2}"/>
                    </a:ext>
                  </a:extLst>
                </p14:cNvPr>
                <p14:cNvContentPartPr/>
                <p14:nvPr/>
              </p14:nvContentPartPr>
              <p14:xfrm>
                <a:off x="8702564" y="3272305"/>
                <a:ext cx="85680" cy="131760"/>
              </p14:xfrm>
            </p:contentPart>
          </mc:Choice>
          <mc:Fallback xmlns="">
            <p:pic>
              <p:nvPicPr>
                <p:cNvPr id="283" name="Ink 282">
                  <a:extLst>
                    <a:ext uri="{FF2B5EF4-FFF2-40B4-BE49-F238E27FC236}">
                      <a16:creationId xmlns:a16="http://schemas.microsoft.com/office/drawing/2014/main" id="{47A5C389-A2E7-4A26-A710-C594900836D2}"/>
                    </a:ext>
                  </a:extLst>
                </p:cNvPr>
                <p:cNvPicPr/>
                <p:nvPr/>
              </p:nvPicPr>
              <p:blipFill>
                <a:blip r:embed="rId77"/>
                <a:stretch>
                  <a:fillRect/>
                </a:stretch>
              </p:blipFill>
              <p:spPr>
                <a:xfrm>
                  <a:off x="8693564" y="3263305"/>
                  <a:ext cx="1033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84" name="Ink 283">
                  <a:extLst>
                    <a:ext uri="{FF2B5EF4-FFF2-40B4-BE49-F238E27FC236}">
                      <a16:creationId xmlns:a16="http://schemas.microsoft.com/office/drawing/2014/main" id="{37D33CC3-D7BA-41BB-8762-A6F45E4E9C9B}"/>
                    </a:ext>
                  </a:extLst>
                </p14:cNvPr>
                <p14:cNvContentPartPr/>
                <p14:nvPr/>
              </p14:nvContentPartPr>
              <p14:xfrm>
                <a:off x="8844044" y="3264745"/>
                <a:ext cx="89640" cy="127800"/>
              </p14:xfrm>
            </p:contentPart>
          </mc:Choice>
          <mc:Fallback xmlns="">
            <p:pic>
              <p:nvPicPr>
                <p:cNvPr id="284" name="Ink 283">
                  <a:extLst>
                    <a:ext uri="{FF2B5EF4-FFF2-40B4-BE49-F238E27FC236}">
                      <a16:creationId xmlns:a16="http://schemas.microsoft.com/office/drawing/2014/main" id="{37D33CC3-D7BA-41BB-8762-A6F45E4E9C9B}"/>
                    </a:ext>
                  </a:extLst>
                </p:cNvPr>
                <p:cNvPicPr/>
                <p:nvPr/>
              </p:nvPicPr>
              <p:blipFill>
                <a:blip r:embed="rId79"/>
                <a:stretch>
                  <a:fillRect/>
                </a:stretch>
              </p:blipFill>
              <p:spPr>
                <a:xfrm>
                  <a:off x="8835044" y="3256105"/>
                  <a:ext cx="107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86" name="Ink 285">
                  <a:extLst>
                    <a:ext uri="{FF2B5EF4-FFF2-40B4-BE49-F238E27FC236}">
                      <a16:creationId xmlns:a16="http://schemas.microsoft.com/office/drawing/2014/main" id="{078E9886-3AA7-4BA7-A8A3-99DA4D3BF6E2}"/>
                    </a:ext>
                  </a:extLst>
                </p14:cNvPr>
                <p14:cNvContentPartPr/>
                <p14:nvPr/>
              </p14:nvContentPartPr>
              <p14:xfrm>
                <a:off x="7458764" y="3590905"/>
                <a:ext cx="225360" cy="154440"/>
              </p14:xfrm>
            </p:contentPart>
          </mc:Choice>
          <mc:Fallback xmlns="">
            <p:pic>
              <p:nvPicPr>
                <p:cNvPr id="286" name="Ink 285">
                  <a:extLst>
                    <a:ext uri="{FF2B5EF4-FFF2-40B4-BE49-F238E27FC236}">
                      <a16:creationId xmlns:a16="http://schemas.microsoft.com/office/drawing/2014/main" id="{078E9886-3AA7-4BA7-A8A3-99DA4D3BF6E2}"/>
                    </a:ext>
                  </a:extLst>
                </p:cNvPr>
                <p:cNvPicPr/>
                <p:nvPr/>
              </p:nvPicPr>
              <p:blipFill>
                <a:blip r:embed="rId81"/>
                <a:stretch>
                  <a:fillRect/>
                </a:stretch>
              </p:blipFill>
              <p:spPr>
                <a:xfrm>
                  <a:off x="7449764" y="3581905"/>
                  <a:ext cx="243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87" name="Ink 286">
                  <a:extLst>
                    <a:ext uri="{FF2B5EF4-FFF2-40B4-BE49-F238E27FC236}">
                      <a16:creationId xmlns:a16="http://schemas.microsoft.com/office/drawing/2014/main" id="{393C1C4B-70AD-4F3A-A009-EFE03E3FBA3B}"/>
                    </a:ext>
                  </a:extLst>
                </p14:cNvPr>
                <p14:cNvContentPartPr/>
                <p14:nvPr/>
              </p14:nvContentPartPr>
              <p14:xfrm>
                <a:off x="7758644" y="3612865"/>
                <a:ext cx="86760" cy="142200"/>
              </p14:xfrm>
            </p:contentPart>
          </mc:Choice>
          <mc:Fallback xmlns="">
            <p:pic>
              <p:nvPicPr>
                <p:cNvPr id="287" name="Ink 286">
                  <a:extLst>
                    <a:ext uri="{FF2B5EF4-FFF2-40B4-BE49-F238E27FC236}">
                      <a16:creationId xmlns:a16="http://schemas.microsoft.com/office/drawing/2014/main" id="{393C1C4B-70AD-4F3A-A009-EFE03E3FBA3B}"/>
                    </a:ext>
                  </a:extLst>
                </p:cNvPr>
                <p:cNvPicPr/>
                <p:nvPr/>
              </p:nvPicPr>
              <p:blipFill>
                <a:blip r:embed="rId83"/>
                <a:stretch>
                  <a:fillRect/>
                </a:stretch>
              </p:blipFill>
              <p:spPr>
                <a:xfrm>
                  <a:off x="7750004" y="3603865"/>
                  <a:ext cx="104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88" name="Ink 287">
                  <a:extLst>
                    <a:ext uri="{FF2B5EF4-FFF2-40B4-BE49-F238E27FC236}">
                      <a16:creationId xmlns:a16="http://schemas.microsoft.com/office/drawing/2014/main" id="{92867630-1FF7-4CE5-8862-4560B3FB3DFF}"/>
                    </a:ext>
                  </a:extLst>
                </p14:cNvPr>
                <p14:cNvContentPartPr/>
                <p14:nvPr/>
              </p14:nvContentPartPr>
              <p14:xfrm>
                <a:off x="7903724" y="3600625"/>
                <a:ext cx="146520" cy="144360"/>
              </p14:xfrm>
            </p:contentPart>
          </mc:Choice>
          <mc:Fallback xmlns="">
            <p:pic>
              <p:nvPicPr>
                <p:cNvPr id="288" name="Ink 287">
                  <a:extLst>
                    <a:ext uri="{FF2B5EF4-FFF2-40B4-BE49-F238E27FC236}">
                      <a16:creationId xmlns:a16="http://schemas.microsoft.com/office/drawing/2014/main" id="{92867630-1FF7-4CE5-8862-4560B3FB3DFF}"/>
                    </a:ext>
                  </a:extLst>
                </p:cNvPr>
                <p:cNvPicPr/>
                <p:nvPr/>
              </p:nvPicPr>
              <p:blipFill>
                <a:blip r:embed="rId85"/>
                <a:stretch>
                  <a:fillRect/>
                </a:stretch>
              </p:blipFill>
              <p:spPr>
                <a:xfrm>
                  <a:off x="7894724" y="3591625"/>
                  <a:ext cx="1641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89" name="Ink 288">
                  <a:extLst>
                    <a:ext uri="{FF2B5EF4-FFF2-40B4-BE49-F238E27FC236}">
                      <a16:creationId xmlns:a16="http://schemas.microsoft.com/office/drawing/2014/main" id="{CBA838F8-D2FC-4F98-A890-73584694F012}"/>
                    </a:ext>
                  </a:extLst>
                </p14:cNvPr>
                <p14:cNvContentPartPr/>
                <p14:nvPr/>
              </p14:nvContentPartPr>
              <p14:xfrm>
                <a:off x="8108204" y="3587665"/>
                <a:ext cx="339480" cy="153360"/>
              </p14:xfrm>
            </p:contentPart>
          </mc:Choice>
          <mc:Fallback xmlns="">
            <p:pic>
              <p:nvPicPr>
                <p:cNvPr id="289" name="Ink 288">
                  <a:extLst>
                    <a:ext uri="{FF2B5EF4-FFF2-40B4-BE49-F238E27FC236}">
                      <a16:creationId xmlns:a16="http://schemas.microsoft.com/office/drawing/2014/main" id="{CBA838F8-D2FC-4F98-A890-73584694F012}"/>
                    </a:ext>
                  </a:extLst>
                </p:cNvPr>
                <p:cNvPicPr/>
                <p:nvPr/>
              </p:nvPicPr>
              <p:blipFill>
                <a:blip r:embed="rId87"/>
                <a:stretch>
                  <a:fillRect/>
                </a:stretch>
              </p:blipFill>
              <p:spPr>
                <a:xfrm>
                  <a:off x="8099204" y="3578665"/>
                  <a:ext cx="357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1" name="Ink 290">
                  <a:extLst>
                    <a:ext uri="{FF2B5EF4-FFF2-40B4-BE49-F238E27FC236}">
                      <a16:creationId xmlns:a16="http://schemas.microsoft.com/office/drawing/2014/main" id="{FEEB27C8-7011-46FE-8FDC-7418130CFBB6}"/>
                    </a:ext>
                  </a:extLst>
                </p14:cNvPr>
                <p14:cNvContentPartPr/>
                <p14:nvPr/>
              </p14:nvContentPartPr>
              <p14:xfrm>
                <a:off x="8674484" y="3562105"/>
                <a:ext cx="34200" cy="138600"/>
              </p14:xfrm>
            </p:contentPart>
          </mc:Choice>
          <mc:Fallback xmlns="">
            <p:pic>
              <p:nvPicPr>
                <p:cNvPr id="291" name="Ink 290">
                  <a:extLst>
                    <a:ext uri="{FF2B5EF4-FFF2-40B4-BE49-F238E27FC236}">
                      <a16:creationId xmlns:a16="http://schemas.microsoft.com/office/drawing/2014/main" id="{FEEB27C8-7011-46FE-8FDC-7418130CFBB6}"/>
                    </a:ext>
                  </a:extLst>
                </p:cNvPr>
                <p:cNvPicPr/>
                <p:nvPr/>
              </p:nvPicPr>
              <p:blipFill>
                <a:blip r:embed="rId89"/>
                <a:stretch>
                  <a:fillRect/>
                </a:stretch>
              </p:blipFill>
              <p:spPr>
                <a:xfrm>
                  <a:off x="8665484" y="3553465"/>
                  <a:ext cx="518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2" name="Ink 291">
                  <a:extLst>
                    <a:ext uri="{FF2B5EF4-FFF2-40B4-BE49-F238E27FC236}">
                      <a16:creationId xmlns:a16="http://schemas.microsoft.com/office/drawing/2014/main" id="{D99C5193-1BC6-42D1-B531-F061F3BC15D0}"/>
                    </a:ext>
                  </a:extLst>
                </p14:cNvPr>
                <p14:cNvContentPartPr/>
                <p14:nvPr/>
              </p14:nvContentPartPr>
              <p14:xfrm>
                <a:off x="8758724" y="3561025"/>
                <a:ext cx="49320" cy="170640"/>
              </p14:xfrm>
            </p:contentPart>
          </mc:Choice>
          <mc:Fallback xmlns="">
            <p:pic>
              <p:nvPicPr>
                <p:cNvPr id="292" name="Ink 291">
                  <a:extLst>
                    <a:ext uri="{FF2B5EF4-FFF2-40B4-BE49-F238E27FC236}">
                      <a16:creationId xmlns:a16="http://schemas.microsoft.com/office/drawing/2014/main" id="{D99C5193-1BC6-42D1-B531-F061F3BC15D0}"/>
                    </a:ext>
                  </a:extLst>
                </p:cNvPr>
                <p:cNvPicPr/>
                <p:nvPr/>
              </p:nvPicPr>
              <p:blipFill>
                <a:blip r:embed="rId91"/>
                <a:stretch>
                  <a:fillRect/>
                </a:stretch>
              </p:blipFill>
              <p:spPr>
                <a:xfrm>
                  <a:off x="8750084" y="3552025"/>
                  <a:ext cx="669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4" name="Ink 293">
                  <a:extLst>
                    <a:ext uri="{FF2B5EF4-FFF2-40B4-BE49-F238E27FC236}">
                      <a16:creationId xmlns:a16="http://schemas.microsoft.com/office/drawing/2014/main" id="{F2BCEADB-7E87-492B-B170-7D87A5ED0A0D}"/>
                    </a:ext>
                  </a:extLst>
                </p14:cNvPr>
                <p14:cNvContentPartPr/>
                <p14:nvPr/>
              </p14:nvContentPartPr>
              <p14:xfrm>
                <a:off x="9000284" y="3476425"/>
                <a:ext cx="456480" cy="215280"/>
              </p14:xfrm>
            </p:contentPart>
          </mc:Choice>
          <mc:Fallback xmlns="">
            <p:pic>
              <p:nvPicPr>
                <p:cNvPr id="294" name="Ink 293">
                  <a:extLst>
                    <a:ext uri="{FF2B5EF4-FFF2-40B4-BE49-F238E27FC236}">
                      <a16:creationId xmlns:a16="http://schemas.microsoft.com/office/drawing/2014/main" id="{F2BCEADB-7E87-492B-B170-7D87A5ED0A0D}"/>
                    </a:ext>
                  </a:extLst>
                </p:cNvPr>
                <p:cNvPicPr/>
                <p:nvPr/>
              </p:nvPicPr>
              <p:blipFill>
                <a:blip r:embed="rId93"/>
                <a:stretch>
                  <a:fillRect/>
                </a:stretch>
              </p:blipFill>
              <p:spPr>
                <a:xfrm>
                  <a:off x="8991284" y="3467785"/>
                  <a:ext cx="474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5" name="Ink 294">
                  <a:extLst>
                    <a:ext uri="{FF2B5EF4-FFF2-40B4-BE49-F238E27FC236}">
                      <a16:creationId xmlns:a16="http://schemas.microsoft.com/office/drawing/2014/main" id="{33FDBB3A-73B3-47D4-A86A-63B40A469E77}"/>
                    </a:ext>
                  </a:extLst>
                </p14:cNvPr>
                <p14:cNvContentPartPr/>
                <p14:nvPr/>
              </p14:nvContentPartPr>
              <p14:xfrm>
                <a:off x="9521564" y="3562825"/>
                <a:ext cx="87840" cy="95040"/>
              </p14:xfrm>
            </p:contentPart>
          </mc:Choice>
          <mc:Fallback xmlns="">
            <p:pic>
              <p:nvPicPr>
                <p:cNvPr id="295" name="Ink 294">
                  <a:extLst>
                    <a:ext uri="{FF2B5EF4-FFF2-40B4-BE49-F238E27FC236}">
                      <a16:creationId xmlns:a16="http://schemas.microsoft.com/office/drawing/2014/main" id="{33FDBB3A-73B3-47D4-A86A-63B40A469E77}"/>
                    </a:ext>
                  </a:extLst>
                </p:cNvPr>
                <p:cNvPicPr/>
                <p:nvPr/>
              </p:nvPicPr>
              <p:blipFill>
                <a:blip r:embed="rId95"/>
                <a:stretch>
                  <a:fillRect/>
                </a:stretch>
              </p:blipFill>
              <p:spPr>
                <a:xfrm>
                  <a:off x="9512924" y="3554185"/>
                  <a:ext cx="105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96" name="Ink 295">
                  <a:extLst>
                    <a:ext uri="{FF2B5EF4-FFF2-40B4-BE49-F238E27FC236}">
                      <a16:creationId xmlns:a16="http://schemas.microsoft.com/office/drawing/2014/main" id="{5F3111C8-72A9-4C63-B053-7BF39438C3B1}"/>
                    </a:ext>
                  </a:extLst>
                </p14:cNvPr>
                <p14:cNvContentPartPr/>
                <p14:nvPr/>
              </p14:nvContentPartPr>
              <p14:xfrm>
                <a:off x="9660524" y="3523945"/>
                <a:ext cx="136440" cy="147600"/>
              </p14:xfrm>
            </p:contentPart>
          </mc:Choice>
          <mc:Fallback xmlns="">
            <p:pic>
              <p:nvPicPr>
                <p:cNvPr id="296" name="Ink 295">
                  <a:extLst>
                    <a:ext uri="{FF2B5EF4-FFF2-40B4-BE49-F238E27FC236}">
                      <a16:creationId xmlns:a16="http://schemas.microsoft.com/office/drawing/2014/main" id="{5F3111C8-72A9-4C63-B053-7BF39438C3B1}"/>
                    </a:ext>
                  </a:extLst>
                </p:cNvPr>
                <p:cNvPicPr/>
                <p:nvPr/>
              </p:nvPicPr>
              <p:blipFill>
                <a:blip r:embed="rId97"/>
                <a:stretch>
                  <a:fillRect/>
                </a:stretch>
              </p:blipFill>
              <p:spPr>
                <a:xfrm>
                  <a:off x="9651524" y="3514945"/>
                  <a:ext cx="154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98" name="Ink 297">
                  <a:extLst>
                    <a:ext uri="{FF2B5EF4-FFF2-40B4-BE49-F238E27FC236}">
                      <a16:creationId xmlns:a16="http://schemas.microsoft.com/office/drawing/2014/main" id="{2AA77CBC-7B47-4C4D-9322-85D6DDD6B49E}"/>
                    </a:ext>
                  </a:extLst>
                </p14:cNvPr>
                <p14:cNvContentPartPr/>
                <p14:nvPr/>
              </p14:nvContentPartPr>
              <p14:xfrm>
                <a:off x="7455524" y="3842545"/>
                <a:ext cx="136800" cy="200160"/>
              </p14:xfrm>
            </p:contentPart>
          </mc:Choice>
          <mc:Fallback xmlns="">
            <p:pic>
              <p:nvPicPr>
                <p:cNvPr id="298" name="Ink 297">
                  <a:extLst>
                    <a:ext uri="{FF2B5EF4-FFF2-40B4-BE49-F238E27FC236}">
                      <a16:creationId xmlns:a16="http://schemas.microsoft.com/office/drawing/2014/main" id="{2AA77CBC-7B47-4C4D-9322-85D6DDD6B49E}"/>
                    </a:ext>
                  </a:extLst>
                </p:cNvPr>
                <p:cNvPicPr/>
                <p:nvPr/>
              </p:nvPicPr>
              <p:blipFill>
                <a:blip r:embed="rId99"/>
                <a:stretch>
                  <a:fillRect/>
                </a:stretch>
              </p:blipFill>
              <p:spPr>
                <a:xfrm>
                  <a:off x="7446884" y="3833905"/>
                  <a:ext cx="1544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99" name="Ink 298">
                  <a:extLst>
                    <a:ext uri="{FF2B5EF4-FFF2-40B4-BE49-F238E27FC236}">
                      <a16:creationId xmlns:a16="http://schemas.microsoft.com/office/drawing/2014/main" id="{406AFA92-7833-4510-94EF-5071FD684205}"/>
                    </a:ext>
                  </a:extLst>
                </p14:cNvPr>
                <p14:cNvContentPartPr/>
                <p14:nvPr/>
              </p14:nvContentPartPr>
              <p14:xfrm>
                <a:off x="7615364" y="3789625"/>
                <a:ext cx="106560" cy="230040"/>
              </p14:xfrm>
            </p:contentPart>
          </mc:Choice>
          <mc:Fallback xmlns="">
            <p:pic>
              <p:nvPicPr>
                <p:cNvPr id="299" name="Ink 298">
                  <a:extLst>
                    <a:ext uri="{FF2B5EF4-FFF2-40B4-BE49-F238E27FC236}">
                      <a16:creationId xmlns:a16="http://schemas.microsoft.com/office/drawing/2014/main" id="{406AFA92-7833-4510-94EF-5071FD684205}"/>
                    </a:ext>
                  </a:extLst>
                </p:cNvPr>
                <p:cNvPicPr/>
                <p:nvPr/>
              </p:nvPicPr>
              <p:blipFill>
                <a:blip r:embed="rId101"/>
                <a:stretch>
                  <a:fillRect/>
                </a:stretch>
              </p:blipFill>
              <p:spPr>
                <a:xfrm>
                  <a:off x="7606364" y="3780985"/>
                  <a:ext cx="1242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00" name="Ink 299">
                  <a:extLst>
                    <a:ext uri="{FF2B5EF4-FFF2-40B4-BE49-F238E27FC236}">
                      <a16:creationId xmlns:a16="http://schemas.microsoft.com/office/drawing/2014/main" id="{FA54689D-1784-4B0B-8ADF-1BBE8C5415AA}"/>
                    </a:ext>
                  </a:extLst>
                </p14:cNvPr>
                <p14:cNvContentPartPr/>
                <p14:nvPr/>
              </p14:nvContentPartPr>
              <p14:xfrm>
                <a:off x="7758644" y="3863785"/>
                <a:ext cx="103320" cy="156240"/>
              </p14:xfrm>
            </p:contentPart>
          </mc:Choice>
          <mc:Fallback xmlns="">
            <p:pic>
              <p:nvPicPr>
                <p:cNvPr id="300" name="Ink 299">
                  <a:extLst>
                    <a:ext uri="{FF2B5EF4-FFF2-40B4-BE49-F238E27FC236}">
                      <a16:creationId xmlns:a16="http://schemas.microsoft.com/office/drawing/2014/main" id="{FA54689D-1784-4B0B-8ADF-1BBE8C5415AA}"/>
                    </a:ext>
                  </a:extLst>
                </p:cNvPr>
                <p:cNvPicPr/>
                <p:nvPr/>
              </p:nvPicPr>
              <p:blipFill>
                <a:blip r:embed="rId103"/>
                <a:stretch>
                  <a:fillRect/>
                </a:stretch>
              </p:blipFill>
              <p:spPr>
                <a:xfrm>
                  <a:off x="7750004" y="3854785"/>
                  <a:ext cx="120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01" name="Ink 300">
                  <a:extLst>
                    <a:ext uri="{FF2B5EF4-FFF2-40B4-BE49-F238E27FC236}">
                      <a16:creationId xmlns:a16="http://schemas.microsoft.com/office/drawing/2014/main" id="{856792A5-F6F1-4113-A854-B706B71CE18F}"/>
                    </a:ext>
                  </a:extLst>
                </p14:cNvPr>
                <p14:cNvContentPartPr/>
                <p14:nvPr/>
              </p14:nvContentPartPr>
              <p14:xfrm>
                <a:off x="7950164" y="3876385"/>
                <a:ext cx="118800" cy="141480"/>
              </p14:xfrm>
            </p:contentPart>
          </mc:Choice>
          <mc:Fallback xmlns="">
            <p:pic>
              <p:nvPicPr>
                <p:cNvPr id="301" name="Ink 300">
                  <a:extLst>
                    <a:ext uri="{FF2B5EF4-FFF2-40B4-BE49-F238E27FC236}">
                      <a16:creationId xmlns:a16="http://schemas.microsoft.com/office/drawing/2014/main" id="{856792A5-F6F1-4113-A854-B706B71CE18F}"/>
                    </a:ext>
                  </a:extLst>
                </p:cNvPr>
                <p:cNvPicPr/>
                <p:nvPr/>
              </p:nvPicPr>
              <p:blipFill>
                <a:blip r:embed="rId105"/>
                <a:stretch>
                  <a:fillRect/>
                </a:stretch>
              </p:blipFill>
              <p:spPr>
                <a:xfrm>
                  <a:off x="7941524" y="3867745"/>
                  <a:ext cx="1364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02" name="Ink 301">
                  <a:extLst>
                    <a:ext uri="{FF2B5EF4-FFF2-40B4-BE49-F238E27FC236}">
                      <a16:creationId xmlns:a16="http://schemas.microsoft.com/office/drawing/2014/main" id="{4DD6944D-6876-4A77-A3F2-FFF9D22CCE7F}"/>
                    </a:ext>
                  </a:extLst>
                </p14:cNvPr>
                <p14:cNvContentPartPr/>
                <p14:nvPr/>
              </p14:nvContentPartPr>
              <p14:xfrm>
                <a:off x="8111804" y="3863785"/>
                <a:ext cx="152640" cy="156600"/>
              </p14:xfrm>
            </p:contentPart>
          </mc:Choice>
          <mc:Fallback xmlns="">
            <p:pic>
              <p:nvPicPr>
                <p:cNvPr id="302" name="Ink 301">
                  <a:extLst>
                    <a:ext uri="{FF2B5EF4-FFF2-40B4-BE49-F238E27FC236}">
                      <a16:creationId xmlns:a16="http://schemas.microsoft.com/office/drawing/2014/main" id="{4DD6944D-6876-4A77-A3F2-FFF9D22CCE7F}"/>
                    </a:ext>
                  </a:extLst>
                </p:cNvPr>
                <p:cNvPicPr/>
                <p:nvPr/>
              </p:nvPicPr>
              <p:blipFill>
                <a:blip r:embed="rId107"/>
                <a:stretch>
                  <a:fillRect/>
                </a:stretch>
              </p:blipFill>
              <p:spPr>
                <a:xfrm>
                  <a:off x="8103164" y="3855145"/>
                  <a:ext cx="1702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03" name="Ink 302">
                  <a:extLst>
                    <a:ext uri="{FF2B5EF4-FFF2-40B4-BE49-F238E27FC236}">
                      <a16:creationId xmlns:a16="http://schemas.microsoft.com/office/drawing/2014/main" id="{6BBF0178-7B72-4ADE-B47D-091C55ED867D}"/>
                    </a:ext>
                  </a:extLst>
                </p14:cNvPr>
                <p14:cNvContentPartPr/>
                <p14:nvPr/>
              </p14:nvContentPartPr>
              <p14:xfrm>
                <a:off x="8289284" y="3897265"/>
                <a:ext cx="110520" cy="113760"/>
              </p14:xfrm>
            </p:contentPart>
          </mc:Choice>
          <mc:Fallback xmlns="">
            <p:pic>
              <p:nvPicPr>
                <p:cNvPr id="303" name="Ink 302">
                  <a:extLst>
                    <a:ext uri="{FF2B5EF4-FFF2-40B4-BE49-F238E27FC236}">
                      <a16:creationId xmlns:a16="http://schemas.microsoft.com/office/drawing/2014/main" id="{6BBF0178-7B72-4ADE-B47D-091C55ED867D}"/>
                    </a:ext>
                  </a:extLst>
                </p:cNvPr>
                <p:cNvPicPr/>
                <p:nvPr/>
              </p:nvPicPr>
              <p:blipFill>
                <a:blip r:embed="rId109"/>
                <a:stretch>
                  <a:fillRect/>
                </a:stretch>
              </p:blipFill>
              <p:spPr>
                <a:xfrm>
                  <a:off x="8280284" y="3888265"/>
                  <a:ext cx="1281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04" name="Ink 303">
                  <a:extLst>
                    <a:ext uri="{FF2B5EF4-FFF2-40B4-BE49-F238E27FC236}">
                      <a16:creationId xmlns:a16="http://schemas.microsoft.com/office/drawing/2014/main" id="{3C92C1C0-474D-4EA9-BDDD-F72F004B3A20}"/>
                    </a:ext>
                  </a:extLst>
                </p14:cNvPr>
                <p14:cNvContentPartPr/>
                <p14:nvPr/>
              </p14:nvContentPartPr>
              <p14:xfrm>
                <a:off x="8492324" y="3875305"/>
                <a:ext cx="66600" cy="149760"/>
              </p14:xfrm>
            </p:contentPart>
          </mc:Choice>
          <mc:Fallback xmlns="">
            <p:pic>
              <p:nvPicPr>
                <p:cNvPr id="304" name="Ink 303">
                  <a:extLst>
                    <a:ext uri="{FF2B5EF4-FFF2-40B4-BE49-F238E27FC236}">
                      <a16:creationId xmlns:a16="http://schemas.microsoft.com/office/drawing/2014/main" id="{3C92C1C0-474D-4EA9-BDDD-F72F004B3A20}"/>
                    </a:ext>
                  </a:extLst>
                </p:cNvPr>
                <p:cNvPicPr/>
                <p:nvPr/>
              </p:nvPicPr>
              <p:blipFill>
                <a:blip r:embed="rId111"/>
                <a:stretch>
                  <a:fillRect/>
                </a:stretch>
              </p:blipFill>
              <p:spPr>
                <a:xfrm>
                  <a:off x="8483684" y="3866305"/>
                  <a:ext cx="842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05" name="Ink 304">
                  <a:extLst>
                    <a:ext uri="{FF2B5EF4-FFF2-40B4-BE49-F238E27FC236}">
                      <a16:creationId xmlns:a16="http://schemas.microsoft.com/office/drawing/2014/main" id="{EAD81EEF-E95A-4C4A-B95A-9813B0224F7F}"/>
                    </a:ext>
                  </a:extLst>
                </p14:cNvPr>
                <p14:cNvContentPartPr/>
                <p14:nvPr/>
              </p14:nvContentPartPr>
              <p14:xfrm>
                <a:off x="8497364" y="3900145"/>
                <a:ext cx="65880" cy="22320"/>
              </p14:xfrm>
            </p:contentPart>
          </mc:Choice>
          <mc:Fallback xmlns="">
            <p:pic>
              <p:nvPicPr>
                <p:cNvPr id="305" name="Ink 304">
                  <a:extLst>
                    <a:ext uri="{FF2B5EF4-FFF2-40B4-BE49-F238E27FC236}">
                      <a16:creationId xmlns:a16="http://schemas.microsoft.com/office/drawing/2014/main" id="{EAD81EEF-E95A-4C4A-B95A-9813B0224F7F}"/>
                    </a:ext>
                  </a:extLst>
                </p:cNvPr>
                <p:cNvPicPr/>
                <p:nvPr/>
              </p:nvPicPr>
              <p:blipFill>
                <a:blip r:embed="rId113"/>
                <a:stretch>
                  <a:fillRect/>
                </a:stretch>
              </p:blipFill>
              <p:spPr>
                <a:xfrm>
                  <a:off x="8488364" y="3891145"/>
                  <a:ext cx="835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06" name="Ink 305">
                  <a:extLst>
                    <a:ext uri="{FF2B5EF4-FFF2-40B4-BE49-F238E27FC236}">
                      <a16:creationId xmlns:a16="http://schemas.microsoft.com/office/drawing/2014/main" id="{02759735-3F66-4E8E-BE88-FF22856F87E6}"/>
                    </a:ext>
                  </a:extLst>
                </p14:cNvPr>
                <p14:cNvContentPartPr/>
                <p14:nvPr/>
              </p14:nvContentPartPr>
              <p14:xfrm>
                <a:off x="8617964" y="3850105"/>
                <a:ext cx="300600" cy="144000"/>
              </p14:xfrm>
            </p:contentPart>
          </mc:Choice>
          <mc:Fallback xmlns="">
            <p:pic>
              <p:nvPicPr>
                <p:cNvPr id="306" name="Ink 305">
                  <a:extLst>
                    <a:ext uri="{FF2B5EF4-FFF2-40B4-BE49-F238E27FC236}">
                      <a16:creationId xmlns:a16="http://schemas.microsoft.com/office/drawing/2014/main" id="{02759735-3F66-4E8E-BE88-FF22856F87E6}"/>
                    </a:ext>
                  </a:extLst>
                </p:cNvPr>
                <p:cNvPicPr/>
                <p:nvPr/>
              </p:nvPicPr>
              <p:blipFill>
                <a:blip r:embed="rId115"/>
                <a:stretch>
                  <a:fillRect/>
                </a:stretch>
              </p:blipFill>
              <p:spPr>
                <a:xfrm>
                  <a:off x="8608964" y="3841105"/>
                  <a:ext cx="3182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08" name="Ink 307">
                  <a:extLst>
                    <a:ext uri="{FF2B5EF4-FFF2-40B4-BE49-F238E27FC236}">
                      <a16:creationId xmlns:a16="http://schemas.microsoft.com/office/drawing/2014/main" id="{168DB842-A896-4EF2-B814-5D4D0C2776F2}"/>
                    </a:ext>
                  </a:extLst>
                </p14:cNvPr>
                <p14:cNvContentPartPr/>
                <p14:nvPr/>
              </p14:nvContentPartPr>
              <p14:xfrm>
                <a:off x="9081644" y="3767305"/>
                <a:ext cx="18720" cy="227160"/>
              </p14:xfrm>
            </p:contentPart>
          </mc:Choice>
          <mc:Fallback xmlns="">
            <p:pic>
              <p:nvPicPr>
                <p:cNvPr id="308" name="Ink 307">
                  <a:extLst>
                    <a:ext uri="{FF2B5EF4-FFF2-40B4-BE49-F238E27FC236}">
                      <a16:creationId xmlns:a16="http://schemas.microsoft.com/office/drawing/2014/main" id="{168DB842-A896-4EF2-B814-5D4D0C2776F2}"/>
                    </a:ext>
                  </a:extLst>
                </p:cNvPr>
                <p:cNvPicPr/>
                <p:nvPr/>
              </p:nvPicPr>
              <p:blipFill>
                <a:blip r:embed="rId117"/>
                <a:stretch>
                  <a:fillRect/>
                </a:stretch>
              </p:blipFill>
              <p:spPr>
                <a:xfrm>
                  <a:off x="9073004" y="3758665"/>
                  <a:ext cx="363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09" name="Ink 308">
                  <a:extLst>
                    <a:ext uri="{FF2B5EF4-FFF2-40B4-BE49-F238E27FC236}">
                      <a16:creationId xmlns:a16="http://schemas.microsoft.com/office/drawing/2014/main" id="{E65BA2E9-76B3-40E1-89E9-313738FE8735}"/>
                    </a:ext>
                  </a:extLst>
                </p14:cNvPr>
                <p14:cNvContentPartPr/>
                <p14:nvPr/>
              </p14:nvContentPartPr>
              <p14:xfrm>
                <a:off x="9166964" y="3824185"/>
                <a:ext cx="12960" cy="129960"/>
              </p14:xfrm>
            </p:contentPart>
          </mc:Choice>
          <mc:Fallback xmlns="">
            <p:pic>
              <p:nvPicPr>
                <p:cNvPr id="309" name="Ink 308">
                  <a:extLst>
                    <a:ext uri="{FF2B5EF4-FFF2-40B4-BE49-F238E27FC236}">
                      <a16:creationId xmlns:a16="http://schemas.microsoft.com/office/drawing/2014/main" id="{E65BA2E9-76B3-40E1-89E9-313738FE8735}"/>
                    </a:ext>
                  </a:extLst>
                </p:cNvPr>
                <p:cNvPicPr/>
                <p:nvPr/>
              </p:nvPicPr>
              <p:blipFill>
                <a:blip r:embed="rId119"/>
                <a:stretch>
                  <a:fillRect/>
                </a:stretch>
              </p:blipFill>
              <p:spPr>
                <a:xfrm>
                  <a:off x="9158324" y="3815545"/>
                  <a:ext cx="306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10" name="Ink 309">
                  <a:extLst>
                    <a:ext uri="{FF2B5EF4-FFF2-40B4-BE49-F238E27FC236}">
                      <a16:creationId xmlns:a16="http://schemas.microsoft.com/office/drawing/2014/main" id="{8676A4EB-2D64-4C0C-82D1-6085B9A0E13D}"/>
                    </a:ext>
                  </a:extLst>
                </p14:cNvPr>
                <p14:cNvContentPartPr/>
                <p14:nvPr/>
              </p14:nvContentPartPr>
              <p14:xfrm>
                <a:off x="9251924" y="3847225"/>
                <a:ext cx="109440" cy="96840"/>
              </p14:xfrm>
            </p:contentPart>
          </mc:Choice>
          <mc:Fallback xmlns="">
            <p:pic>
              <p:nvPicPr>
                <p:cNvPr id="310" name="Ink 309">
                  <a:extLst>
                    <a:ext uri="{FF2B5EF4-FFF2-40B4-BE49-F238E27FC236}">
                      <a16:creationId xmlns:a16="http://schemas.microsoft.com/office/drawing/2014/main" id="{8676A4EB-2D64-4C0C-82D1-6085B9A0E13D}"/>
                    </a:ext>
                  </a:extLst>
                </p:cNvPr>
                <p:cNvPicPr/>
                <p:nvPr/>
              </p:nvPicPr>
              <p:blipFill>
                <a:blip r:embed="rId121"/>
                <a:stretch>
                  <a:fillRect/>
                </a:stretch>
              </p:blipFill>
              <p:spPr>
                <a:xfrm>
                  <a:off x="9242924" y="3838585"/>
                  <a:ext cx="1270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11" name="Ink 310">
                  <a:extLst>
                    <a:ext uri="{FF2B5EF4-FFF2-40B4-BE49-F238E27FC236}">
                      <a16:creationId xmlns:a16="http://schemas.microsoft.com/office/drawing/2014/main" id="{C77523AA-BCA1-48BD-9EE7-D59FFB61EBB0}"/>
                    </a:ext>
                  </a:extLst>
                </p14:cNvPr>
                <p14:cNvContentPartPr/>
                <p14:nvPr/>
              </p14:nvContentPartPr>
              <p14:xfrm>
                <a:off x="9426524" y="3814105"/>
                <a:ext cx="134280" cy="151920"/>
              </p14:xfrm>
            </p:contentPart>
          </mc:Choice>
          <mc:Fallback xmlns="">
            <p:pic>
              <p:nvPicPr>
                <p:cNvPr id="311" name="Ink 310">
                  <a:extLst>
                    <a:ext uri="{FF2B5EF4-FFF2-40B4-BE49-F238E27FC236}">
                      <a16:creationId xmlns:a16="http://schemas.microsoft.com/office/drawing/2014/main" id="{C77523AA-BCA1-48BD-9EE7-D59FFB61EBB0}"/>
                    </a:ext>
                  </a:extLst>
                </p:cNvPr>
                <p:cNvPicPr/>
                <p:nvPr/>
              </p:nvPicPr>
              <p:blipFill>
                <a:blip r:embed="rId123"/>
                <a:stretch>
                  <a:fillRect/>
                </a:stretch>
              </p:blipFill>
              <p:spPr>
                <a:xfrm>
                  <a:off x="9417524" y="3805105"/>
                  <a:ext cx="1519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12" name="Ink 311">
                  <a:extLst>
                    <a:ext uri="{FF2B5EF4-FFF2-40B4-BE49-F238E27FC236}">
                      <a16:creationId xmlns:a16="http://schemas.microsoft.com/office/drawing/2014/main" id="{99BD04FA-A807-4156-8296-58E19F38AEF9}"/>
                    </a:ext>
                  </a:extLst>
                </p14:cNvPr>
                <p14:cNvContentPartPr/>
                <p14:nvPr/>
              </p14:nvContentPartPr>
              <p14:xfrm>
                <a:off x="9131684" y="3748225"/>
                <a:ext cx="39960" cy="29520"/>
              </p14:xfrm>
            </p:contentPart>
          </mc:Choice>
          <mc:Fallback xmlns="">
            <p:pic>
              <p:nvPicPr>
                <p:cNvPr id="312" name="Ink 311">
                  <a:extLst>
                    <a:ext uri="{FF2B5EF4-FFF2-40B4-BE49-F238E27FC236}">
                      <a16:creationId xmlns:a16="http://schemas.microsoft.com/office/drawing/2014/main" id="{99BD04FA-A807-4156-8296-58E19F38AEF9}"/>
                    </a:ext>
                  </a:extLst>
                </p:cNvPr>
                <p:cNvPicPr/>
                <p:nvPr/>
              </p:nvPicPr>
              <p:blipFill>
                <a:blip r:embed="rId125"/>
                <a:stretch>
                  <a:fillRect/>
                </a:stretch>
              </p:blipFill>
              <p:spPr>
                <a:xfrm>
                  <a:off x="9123044" y="3739585"/>
                  <a:ext cx="576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17" name="Ink 316">
                  <a:extLst>
                    <a:ext uri="{FF2B5EF4-FFF2-40B4-BE49-F238E27FC236}">
                      <a16:creationId xmlns:a16="http://schemas.microsoft.com/office/drawing/2014/main" id="{AA27FB0B-7DC1-477C-A7F3-4D4A8FDAC3E5}"/>
                    </a:ext>
                  </a:extLst>
                </p14:cNvPr>
                <p14:cNvContentPartPr/>
                <p14:nvPr/>
              </p14:nvContentPartPr>
              <p14:xfrm>
                <a:off x="8494124" y="3591985"/>
                <a:ext cx="107640" cy="209520"/>
              </p14:xfrm>
            </p:contentPart>
          </mc:Choice>
          <mc:Fallback xmlns="">
            <p:pic>
              <p:nvPicPr>
                <p:cNvPr id="317" name="Ink 316">
                  <a:extLst>
                    <a:ext uri="{FF2B5EF4-FFF2-40B4-BE49-F238E27FC236}">
                      <a16:creationId xmlns:a16="http://schemas.microsoft.com/office/drawing/2014/main" id="{AA27FB0B-7DC1-477C-A7F3-4D4A8FDAC3E5}"/>
                    </a:ext>
                  </a:extLst>
                </p:cNvPr>
                <p:cNvPicPr/>
                <p:nvPr/>
              </p:nvPicPr>
              <p:blipFill>
                <a:blip r:embed="rId127"/>
                <a:stretch>
                  <a:fillRect/>
                </a:stretch>
              </p:blipFill>
              <p:spPr>
                <a:xfrm>
                  <a:off x="8485124" y="3582985"/>
                  <a:ext cx="1252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18" name="Ink 317">
                  <a:extLst>
                    <a:ext uri="{FF2B5EF4-FFF2-40B4-BE49-F238E27FC236}">
                      <a16:creationId xmlns:a16="http://schemas.microsoft.com/office/drawing/2014/main" id="{BCA38F63-35A4-40B1-B9A3-0A6E7BDD5E4C}"/>
                    </a:ext>
                  </a:extLst>
                </p14:cNvPr>
                <p14:cNvContentPartPr/>
                <p14:nvPr/>
              </p14:nvContentPartPr>
              <p14:xfrm>
                <a:off x="8454884" y="3685945"/>
                <a:ext cx="131760" cy="27360"/>
              </p14:xfrm>
            </p:contentPart>
          </mc:Choice>
          <mc:Fallback xmlns="">
            <p:pic>
              <p:nvPicPr>
                <p:cNvPr id="318" name="Ink 317">
                  <a:extLst>
                    <a:ext uri="{FF2B5EF4-FFF2-40B4-BE49-F238E27FC236}">
                      <a16:creationId xmlns:a16="http://schemas.microsoft.com/office/drawing/2014/main" id="{BCA38F63-35A4-40B1-B9A3-0A6E7BDD5E4C}"/>
                    </a:ext>
                  </a:extLst>
                </p:cNvPr>
                <p:cNvPicPr/>
                <p:nvPr/>
              </p:nvPicPr>
              <p:blipFill>
                <a:blip r:embed="rId129"/>
                <a:stretch>
                  <a:fillRect/>
                </a:stretch>
              </p:blipFill>
              <p:spPr>
                <a:xfrm>
                  <a:off x="8446244" y="3676945"/>
                  <a:ext cx="149400" cy="45000"/>
                </a:xfrm>
                <a:prstGeom prst="rect">
                  <a:avLst/>
                </a:prstGeom>
              </p:spPr>
            </p:pic>
          </mc:Fallback>
        </mc:AlternateContent>
      </p:grpSp>
      <p:grpSp>
        <p:nvGrpSpPr>
          <p:cNvPr id="322" name="Group 321">
            <a:extLst>
              <a:ext uri="{FF2B5EF4-FFF2-40B4-BE49-F238E27FC236}">
                <a16:creationId xmlns:a16="http://schemas.microsoft.com/office/drawing/2014/main" id="{A3FE0FCA-2CFA-4CCF-99B1-DA1661A5E1DA}"/>
              </a:ext>
            </a:extLst>
          </p:cNvPr>
          <p:cNvGrpSpPr/>
          <p:nvPr/>
        </p:nvGrpSpPr>
        <p:grpSpPr>
          <a:xfrm>
            <a:off x="4776404" y="2958025"/>
            <a:ext cx="351360" cy="242280"/>
            <a:chOff x="4776404" y="2958025"/>
            <a:chExt cx="351360" cy="242280"/>
          </a:xfrm>
        </p:grpSpPr>
        <mc:AlternateContent xmlns:mc="http://schemas.openxmlformats.org/markup-compatibility/2006" xmlns:p14="http://schemas.microsoft.com/office/powerpoint/2010/main">
          <mc:Choice Requires="p14">
            <p:contentPart p14:bwMode="auto" r:id="rId130">
              <p14:nvContentPartPr>
                <p14:cNvPr id="320" name="Ink 319">
                  <a:extLst>
                    <a:ext uri="{FF2B5EF4-FFF2-40B4-BE49-F238E27FC236}">
                      <a16:creationId xmlns:a16="http://schemas.microsoft.com/office/drawing/2014/main" id="{7CBFA7DA-134F-45CB-9D45-C38BB5EA45F0}"/>
                    </a:ext>
                  </a:extLst>
                </p14:cNvPr>
                <p14:cNvContentPartPr/>
                <p14:nvPr/>
              </p14:nvContentPartPr>
              <p14:xfrm>
                <a:off x="4776404" y="2986465"/>
                <a:ext cx="289800" cy="213840"/>
              </p14:xfrm>
            </p:contentPart>
          </mc:Choice>
          <mc:Fallback xmlns="">
            <p:pic>
              <p:nvPicPr>
                <p:cNvPr id="320" name="Ink 319">
                  <a:extLst>
                    <a:ext uri="{FF2B5EF4-FFF2-40B4-BE49-F238E27FC236}">
                      <a16:creationId xmlns:a16="http://schemas.microsoft.com/office/drawing/2014/main" id="{7CBFA7DA-134F-45CB-9D45-C38BB5EA45F0}"/>
                    </a:ext>
                  </a:extLst>
                </p:cNvPr>
                <p:cNvPicPr/>
                <p:nvPr/>
              </p:nvPicPr>
              <p:blipFill>
                <a:blip r:embed="rId131"/>
                <a:stretch>
                  <a:fillRect/>
                </a:stretch>
              </p:blipFill>
              <p:spPr>
                <a:xfrm>
                  <a:off x="4767404" y="2977825"/>
                  <a:ext cx="3074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21" name="Ink 320">
                  <a:extLst>
                    <a:ext uri="{FF2B5EF4-FFF2-40B4-BE49-F238E27FC236}">
                      <a16:creationId xmlns:a16="http://schemas.microsoft.com/office/drawing/2014/main" id="{5F6BA26E-1DA3-480D-A20E-6AE757B95C8C}"/>
                    </a:ext>
                  </a:extLst>
                </p14:cNvPr>
                <p14:cNvContentPartPr/>
                <p14:nvPr/>
              </p14:nvContentPartPr>
              <p14:xfrm>
                <a:off x="4998884" y="2958025"/>
                <a:ext cx="128880" cy="70920"/>
              </p14:xfrm>
            </p:contentPart>
          </mc:Choice>
          <mc:Fallback xmlns="">
            <p:pic>
              <p:nvPicPr>
                <p:cNvPr id="321" name="Ink 320">
                  <a:extLst>
                    <a:ext uri="{FF2B5EF4-FFF2-40B4-BE49-F238E27FC236}">
                      <a16:creationId xmlns:a16="http://schemas.microsoft.com/office/drawing/2014/main" id="{5F6BA26E-1DA3-480D-A20E-6AE757B95C8C}"/>
                    </a:ext>
                  </a:extLst>
                </p:cNvPr>
                <p:cNvPicPr/>
                <p:nvPr/>
              </p:nvPicPr>
              <p:blipFill>
                <a:blip r:embed="rId133"/>
                <a:stretch>
                  <a:fillRect/>
                </a:stretch>
              </p:blipFill>
              <p:spPr>
                <a:xfrm>
                  <a:off x="4990244" y="2949025"/>
                  <a:ext cx="146520" cy="88560"/>
                </a:xfrm>
                <a:prstGeom prst="rect">
                  <a:avLst/>
                </a:prstGeom>
              </p:spPr>
            </p:pic>
          </mc:Fallback>
        </mc:AlternateContent>
      </p:grpSp>
      <p:grpSp>
        <p:nvGrpSpPr>
          <p:cNvPr id="325" name="Group 324">
            <a:extLst>
              <a:ext uri="{FF2B5EF4-FFF2-40B4-BE49-F238E27FC236}">
                <a16:creationId xmlns:a16="http://schemas.microsoft.com/office/drawing/2014/main" id="{D40B6BC3-BFFD-4874-877C-EB0EBC750033}"/>
              </a:ext>
            </a:extLst>
          </p:cNvPr>
          <p:cNvGrpSpPr/>
          <p:nvPr/>
        </p:nvGrpSpPr>
        <p:grpSpPr>
          <a:xfrm>
            <a:off x="5724284" y="2925265"/>
            <a:ext cx="366840" cy="323280"/>
            <a:chOff x="5724284" y="2925265"/>
            <a:chExt cx="366840" cy="323280"/>
          </a:xfrm>
        </p:grpSpPr>
        <mc:AlternateContent xmlns:mc="http://schemas.openxmlformats.org/markup-compatibility/2006" xmlns:p14="http://schemas.microsoft.com/office/powerpoint/2010/main">
          <mc:Choice Requires="p14">
            <p:contentPart p14:bwMode="auto" r:id="rId134">
              <p14:nvContentPartPr>
                <p14:cNvPr id="323" name="Ink 322">
                  <a:extLst>
                    <a:ext uri="{FF2B5EF4-FFF2-40B4-BE49-F238E27FC236}">
                      <a16:creationId xmlns:a16="http://schemas.microsoft.com/office/drawing/2014/main" id="{125FDBA7-E930-4736-9DA1-14C2D82ADEC7}"/>
                    </a:ext>
                  </a:extLst>
                </p14:cNvPr>
                <p14:cNvContentPartPr/>
                <p14:nvPr/>
              </p14:nvContentPartPr>
              <p14:xfrm>
                <a:off x="5724284" y="2948665"/>
                <a:ext cx="266760" cy="299880"/>
              </p14:xfrm>
            </p:contentPart>
          </mc:Choice>
          <mc:Fallback xmlns="">
            <p:pic>
              <p:nvPicPr>
                <p:cNvPr id="323" name="Ink 322">
                  <a:extLst>
                    <a:ext uri="{FF2B5EF4-FFF2-40B4-BE49-F238E27FC236}">
                      <a16:creationId xmlns:a16="http://schemas.microsoft.com/office/drawing/2014/main" id="{125FDBA7-E930-4736-9DA1-14C2D82ADEC7}"/>
                    </a:ext>
                  </a:extLst>
                </p:cNvPr>
                <p:cNvPicPr/>
                <p:nvPr/>
              </p:nvPicPr>
              <p:blipFill>
                <a:blip r:embed="rId135"/>
                <a:stretch>
                  <a:fillRect/>
                </a:stretch>
              </p:blipFill>
              <p:spPr>
                <a:xfrm>
                  <a:off x="5715644" y="2940025"/>
                  <a:ext cx="2844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24" name="Ink 323">
                  <a:extLst>
                    <a:ext uri="{FF2B5EF4-FFF2-40B4-BE49-F238E27FC236}">
                      <a16:creationId xmlns:a16="http://schemas.microsoft.com/office/drawing/2014/main" id="{0AFA7788-13EC-4D77-A01E-C473B19EC6FB}"/>
                    </a:ext>
                  </a:extLst>
                </p14:cNvPr>
                <p14:cNvContentPartPr/>
                <p14:nvPr/>
              </p14:nvContentPartPr>
              <p14:xfrm>
                <a:off x="5883044" y="2925265"/>
                <a:ext cx="208080" cy="110520"/>
              </p14:xfrm>
            </p:contentPart>
          </mc:Choice>
          <mc:Fallback xmlns="">
            <p:pic>
              <p:nvPicPr>
                <p:cNvPr id="324" name="Ink 323">
                  <a:extLst>
                    <a:ext uri="{FF2B5EF4-FFF2-40B4-BE49-F238E27FC236}">
                      <a16:creationId xmlns:a16="http://schemas.microsoft.com/office/drawing/2014/main" id="{0AFA7788-13EC-4D77-A01E-C473B19EC6FB}"/>
                    </a:ext>
                  </a:extLst>
                </p:cNvPr>
                <p:cNvPicPr/>
                <p:nvPr/>
              </p:nvPicPr>
              <p:blipFill>
                <a:blip r:embed="rId137"/>
                <a:stretch>
                  <a:fillRect/>
                </a:stretch>
              </p:blipFill>
              <p:spPr>
                <a:xfrm>
                  <a:off x="5874404" y="2916265"/>
                  <a:ext cx="225720" cy="128160"/>
                </a:xfrm>
                <a:prstGeom prst="rect">
                  <a:avLst/>
                </a:prstGeom>
              </p:spPr>
            </p:pic>
          </mc:Fallback>
        </mc:AlternateContent>
      </p:grpSp>
      <p:grpSp>
        <p:nvGrpSpPr>
          <p:cNvPr id="328" name="Group 327">
            <a:extLst>
              <a:ext uri="{FF2B5EF4-FFF2-40B4-BE49-F238E27FC236}">
                <a16:creationId xmlns:a16="http://schemas.microsoft.com/office/drawing/2014/main" id="{FACB5E6E-65F8-40F2-9CFC-BA3FCD867F68}"/>
              </a:ext>
            </a:extLst>
          </p:cNvPr>
          <p:cNvGrpSpPr/>
          <p:nvPr/>
        </p:nvGrpSpPr>
        <p:grpSpPr>
          <a:xfrm>
            <a:off x="3421364" y="3044425"/>
            <a:ext cx="227520" cy="240120"/>
            <a:chOff x="3421364" y="3044425"/>
            <a:chExt cx="227520" cy="240120"/>
          </a:xfrm>
        </p:grpSpPr>
        <mc:AlternateContent xmlns:mc="http://schemas.openxmlformats.org/markup-compatibility/2006" xmlns:p14="http://schemas.microsoft.com/office/powerpoint/2010/main">
          <mc:Choice Requires="p14">
            <p:contentPart p14:bwMode="auto" r:id="rId138">
              <p14:nvContentPartPr>
                <p14:cNvPr id="326" name="Ink 325">
                  <a:extLst>
                    <a:ext uri="{FF2B5EF4-FFF2-40B4-BE49-F238E27FC236}">
                      <a16:creationId xmlns:a16="http://schemas.microsoft.com/office/drawing/2014/main" id="{93606098-7C54-4FE4-B4C1-7D30893F9748}"/>
                    </a:ext>
                  </a:extLst>
                </p14:cNvPr>
                <p14:cNvContentPartPr/>
                <p14:nvPr/>
              </p14:nvContentPartPr>
              <p14:xfrm>
                <a:off x="3421364" y="3087985"/>
                <a:ext cx="133560" cy="196560"/>
              </p14:xfrm>
            </p:contentPart>
          </mc:Choice>
          <mc:Fallback xmlns="">
            <p:pic>
              <p:nvPicPr>
                <p:cNvPr id="326" name="Ink 325">
                  <a:extLst>
                    <a:ext uri="{FF2B5EF4-FFF2-40B4-BE49-F238E27FC236}">
                      <a16:creationId xmlns:a16="http://schemas.microsoft.com/office/drawing/2014/main" id="{93606098-7C54-4FE4-B4C1-7D30893F9748}"/>
                    </a:ext>
                  </a:extLst>
                </p:cNvPr>
                <p:cNvPicPr/>
                <p:nvPr/>
              </p:nvPicPr>
              <p:blipFill>
                <a:blip r:embed="rId139"/>
                <a:stretch>
                  <a:fillRect/>
                </a:stretch>
              </p:blipFill>
              <p:spPr>
                <a:xfrm>
                  <a:off x="3412724" y="3079345"/>
                  <a:ext cx="1512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27" name="Ink 326">
                  <a:extLst>
                    <a:ext uri="{FF2B5EF4-FFF2-40B4-BE49-F238E27FC236}">
                      <a16:creationId xmlns:a16="http://schemas.microsoft.com/office/drawing/2014/main" id="{D14CDA5E-2FBE-4CC1-99F6-91B5CFECF836}"/>
                    </a:ext>
                  </a:extLst>
                </p14:cNvPr>
                <p14:cNvContentPartPr/>
                <p14:nvPr/>
              </p14:nvContentPartPr>
              <p14:xfrm>
                <a:off x="3471764" y="3044425"/>
                <a:ext cx="177120" cy="127800"/>
              </p14:xfrm>
            </p:contentPart>
          </mc:Choice>
          <mc:Fallback xmlns="">
            <p:pic>
              <p:nvPicPr>
                <p:cNvPr id="327" name="Ink 326">
                  <a:extLst>
                    <a:ext uri="{FF2B5EF4-FFF2-40B4-BE49-F238E27FC236}">
                      <a16:creationId xmlns:a16="http://schemas.microsoft.com/office/drawing/2014/main" id="{D14CDA5E-2FBE-4CC1-99F6-91B5CFECF836}"/>
                    </a:ext>
                  </a:extLst>
                </p:cNvPr>
                <p:cNvPicPr/>
                <p:nvPr/>
              </p:nvPicPr>
              <p:blipFill>
                <a:blip r:embed="rId141"/>
                <a:stretch>
                  <a:fillRect/>
                </a:stretch>
              </p:blipFill>
              <p:spPr>
                <a:xfrm>
                  <a:off x="3463124" y="3035425"/>
                  <a:ext cx="194760" cy="145440"/>
                </a:xfrm>
                <a:prstGeom prst="rect">
                  <a:avLst/>
                </a:prstGeom>
              </p:spPr>
            </p:pic>
          </mc:Fallback>
        </mc:AlternateContent>
      </p:grpSp>
      <p:grpSp>
        <p:nvGrpSpPr>
          <p:cNvPr id="331" name="Group 330">
            <a:extLst>
              <a:ext uri="{FF2B5EF4-FFF2-40B4-BE49-F238E27FC236}">
                <a16:creationId xmlns:a16="http://schemas.microsoft.com/office/drawing/2014/main" id="{F779C54E-7906-463D-8BFD-9AB90C5C3A9F}"/>
              </a:ext>
            </a:extLst>
          </p:cNvPr>
          <p:cNvGrpSpPr/>
          <p:nvPr/>
        </p:nvGrpSpPr>
        <p:grpSpPr>
          <a:xfrm>
            <a:off x="2056964" y="2978545"/>
            <a:ext cx="265320" cy="234000"/>
            <a:chOff x="2056964" y="2978545"/>
            <a:chExt cx="265320" cy="234000"/>
          </a:xfrm>
        </p:grpSpPr>
        <mc:AlternateContent xmlns:mc="http://schemas.openxmlformats.org/markup-compatibility/2006" xmlns:p14="http://schemas.microsoft.com/office/powerpoint/2010/main">
          <mc:Choice Requires="p14">
            <p:contentPart p14:bwMode="auto" r:id="rId142">
              <p14:nvContentPartPr>
                <p14:cNvPr id="329" name="Ink 328">
                  <a:extLst>
                    <a:ext uri="{FF2B5EF4-FFF2-40B4-BE49-F238E27FC236}">
                      <a16:creationId xmlns:a16="http://schemas.microsoft.com/office/drawing/2014/main" id="{BFA7BA5E-A832-4AB4-8974-C9D0C41B7B34}"/>
                    </a:ext>
                  </a:extLst>
                </p14:cNvPr>
                <p14:cNvContentPartPr/>
                <p14:nvPr/>
              </p14:nvContentPartPr>
              <p14:xfrm>
                <a:off x="2056964" y="3057025"/>
                <a:ext cx="177480" cy="155520"/>
              </p14:xfrm>
            </p:contentPart>
          </mc:Choice>
          <mc:Fallback xmlns="">
            <p:pic>
              <p:nvPicPr>
                <p:cNvPr id="329" name="Ink 328">
                  <a:extLst>
                    <a:ext uri="{FF2B5EF4-FFF2-40B4-BE49-F238E27FC236}">
                      <a16:creationId xmlns:a16="http://schemas.microsoft.com/office/drawing/2014/main" id="{BFA7BA5E-A832-4AB4-8974-C9D0C41B7B34}"/>
                    </a:ext>
                  </a:extLst>
                </p:cNvPr>
                <p:cNvPicPr/>
                <p:nvPr/>
              </p:nvPicPr>
              <p:blipFill>
                <a:blip r:embed="rId143"/>
                <a:stretch>
                  <a:fillRect/>
                </a:stretch>
              </p:blipFill>
              <p:spPr>
                <a:xfrm>
                  <a:off x="2048324" y="3048025"/>
                  <a:ext cx="195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30" name="Ink 329">
                  <a:extLst>
                    <a:ext uri="{FF2B5EF4-FFF2-40B4-BE49-F238E27FC236}">
                      <a16:creationId xmlns:a16="http://schemas.microsoft.com/office/drawing/2014/main" id="{84FEEED2-6F49-46C8-85B7-A37D69920966}"/>
                    </a:ext>
                  </a:extLst>
                </p14:cNvPr>
                <p14:cNvContentPartPr/>
                <p14:nvPr/>
              </p14:nvContentPartPr>
              <p14:xfrm>
                <a:off x="2201684" y="2978545"/>
                <a:ext cx="120600" cy="121320"/>
              </p14:xfrm>
            </p:contentPart>
          </mc:Choice>
          <mc:Fallback xmlns="">
            <p:pic>
              <p:nvPicPr>
                <p:cNvPr id="330" name="Ink 329">
                  <a:extLst>
                    <a:ext uri="{FF2B5EF4-FFF2-40B4-BE49-F238E27FC236}">
                      <a16:creationId xmlns:a16="http://schemas.microsoft.com/office/drawing/2014/main" id="{84FEEED2-6F49-46C8-85B7-A37D69920966}"/>
                    </a:ext>
                  </a:extLst>
                </p:cNvPr>
                <p:cNvPicPr/>
                <p:nvPr/>
              </p:nvPicPr>
              <p:blipFill>
                <a:blip r:embed="rId145"/>
                <a:stretch>
                  <a:fillRect/>
                </a:stretch>
              </p:blipFill>
              <p:spPr>
                <a:xfrm>
                  <a:off x="2192684" y="2969905"/>
                  <a:ext cx="138240" cy="138960"/>
                </a:xfrm>
                <a:prstGeom prst="rect">
                  <a:avLst/>
                </a:prstGeom>
              </p:spPr>
            </p:pic>
          </mc:Fallback>
        </mc:AlternateContent>
      </p:grpSp>
      <p:grpSp>
        <p:nvGrpSpPr>
          <p:cNvPr id="343" name="Group 342">
            <a:extLst>
              <a:ext uri="{FF2B5EF4-FFF2-40B4-BE49-F238E27FC236}">
                <a16:creationId xmlns:a16="http://schemas.microsoft.com/office/drawing/2014/main" id="{52CD37A5-ABA4-4F67-BC51-68492276FA70}"/>
              </a:ext>
            </a:extLst>
          </p:cNvPr>
          <p:cNvGrpSpPr/>
          <p:nvPr/>
        </p:nvGrpSpPr>
        <p:grpSpPr>
          <a:xfrm>
            <a:off x="6291644" y="2550145"/>
            <a:ext cx="1567080" cy="505440"/>
            <a:chOff x="6291644" y="2550145"/>
            <a:chExt cx="1567080" cy="505440"/>
          </a:xfrm>
        </p:grpSpPr>
        <mc:AlternateContent xmlns:mc="http://schemas.openxmlformats.org/markup-compatibility/2006" xmlns:p14="http://schemas.microsoft.com/office/powerpoint/2010/main">
          <mc:Choice Requires="p14">
            <p:contentPart p14:bwMode="auto" r:id="rId146">
              <p14:nvContentPartPr>
                <p14:cNvPr id="332" name="Ink 331">
                  <a:extLst>
                    <a:ext uri="{FF2B5EF4-FFF2-40B4-BE49-F238E27FC236}">
                      <a16:creationId xmlns:a16="http://schemas.microsoft.com/office/drawing/2014/main" id="{7F901478-6953-4718-B714-15666C161207}"/>
                    </a:ext>
                  </a:extLst>
                </p14:cNvPr>
                <p14:cNvContentPartPr/>
                <p14:nvPr/>
              </p14:nvContentPartPr>
              <p14:xfrm>
                <a:off x="6291644" y="2897185"/>
                <a:ext cx="110880" cy="158400"/>
              </p14:xfrm>
            </p:contentPart>
          </mc:Choice>
          <mc:Fallback xmlns="">
            <p:pic>
              <p:nvPicPr>
                <p:cNvPr id="332" name="Ink 331">
                  <a:extLst>
                    <a:ext uri="{FF2B5EF4-FFF2-40B4-BE49-F238E27FC236}">
                      <a16:creationId xmlns:a16="http://schemas.microsoft.com/office/drawing/2014/main" id="{7F901478-6953-4718-B714-15666C161207}"/>
                    </a:ext>
                  </a:extLst>
                </p:cNvPr>
                <p:cNvPicPr/>
                <p:nvPr/>
              </p:nvPicPr>
              <p:blipFill>
                <a:blip r:embed="rId147"/>
                <a:stretch>
                  <a:fillRect/>
                </a:stretch>
              </p:blipFill>
              <p:spPr>
                <a:xfrm>
                  <a:off x="6283004" y="2888185"/>
                  <a:ext cx="1285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33" name="Ink 332">
                  <a:extLst>
                    <a:ext uri="{FF2B5EF4-FFF2-40B4-BE49-F238E27FC236}">
                      <a16:creationId xmlns:a16="http://schemas.microsoft.com/office/drawing/2014/main" id="{335425E3-9DB1-4417-96A7-DAFE6CA52531}"/>
                    </a:ext>
                  </a:extLst>
                </p14:cNvPr>
                <p14:cNvContentPartPr/>
                <p14:nvPr/>
              </p14:nvContentPartPr>
              <p14:xfrm>
                <a:off x="6448244" y="2851105"/>
                <a:ext cx="99360" cy="113400"/>
              </p14:xfrm>
            </p:contentPart>
          </mc:Choice>
          <mc:Fallback xmlns="">
            <p:pic>
              <p:nvPicPr>
                <p:cNvPr id="333" name="Ink 332">
                  <a:extLst>
                    <a:ext uri="{FF2B5EF4-FFF2-40B4-BE49-F238E27FC236}">
                      <a16:creationId xmlns:a16="http://schemas.microsoft.com/office/drawing/2014/main" id="{335425E3-9DB1-4417-96A7-DAFE6CA52531}"/>
                    </a:ext>
                  </a:extLst>
                </p:cNvPr>
                <p:cNvPicPr/>
                <p:nvPr/>
              </p:nvPicPr>
              <p:blipFill>
                <a:blip r:embed="rId149"/>
                <a:stretch>
                  <a:fillRect/>
                </a:stretch>
              </p:blipFill>
              <p:spPr>
                <a:xfrm>
                  <a:off x="6439604" y="2842105"/>
                  <a:ext cx="117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34" name="Ink 333">
                  <a:extLst>
                    <a:ext uri="{FF2B5EF4-FFF2-40B4-BE49-F238E27FC236}">
                      <a16:creationId xmlns:a16="http://schemas.microsoft.com/office/drawing/2014/main" id="{DE031065-2815-46CF-AC71-EBE59F8FDF03}"/>
                    </a:ext>
                  </a:extLst>
                </p14:cNvPr>
                <p14:cNvContentPartPr/>
                <p14:nvPr/>
              </p14:nvContentPartPr>
              <p14:xfrm>
                <a:off x="6604484" y="2840665"/>
                <a:ext cx="124560" cy="108000"/>
              </p14:xfrm>
            </p:contentPart>
          </mc:Choice>
          <mc:Fallback xmlns="">
            <p:pic>
              <p:nvPicPr>
                <p:cNvPr id="334" name="Ink 333">
                  <a:extLst>
                    <a:ext uri="{FF2B5EF4-FFF2-40B4-BE49-F238E27FC236}">
                      <a16:creationId xmlns:a16="http://schemas.microsoft.com/office/drawing/2014/main" id="{DE031065-2815-46CF-AC71-EBE59F8FDF03}"/>
                    </a:ext>
                  </a:extLst>
                </p:cNvPr>
                <p:cNvPicPr/>
                <p:nvPr/>
              </p:nvPicPr>
              <p:blipFill>
                <a:blip r:embed="rId151"/>
                <a:stretch>
                  <a:fillRect/>
                </a:stretch>
              </p:blipFill>
              <p:spPr>
                <a:xfrm>
                  <a:off x="6595844" y="2831665"/>
                  <a:ext cx="1422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35" name="Ink 334">
                  <a:extLst>
                    <a:ext uri="{FF2B5EF4-FFF2-40B4-BE49-F238E27FC236}">
                      <a16:creationId xmlns:a16="http://schemas.microsoft.com/office/drawing/2014/main" id="{DDFF05CB-C5A7-4E8E-BAAF-A3AF6EF62DB7}"/>
                    </a:ext>
                  </a:extLst>
                </p14:cNvPr>
                <p14:cNvContentPartPr/>
                <p14:nvPr/>
              </p14:nvContentPartPr>
              <p14:xfrm>
                <a:off x="6749564" y="2820865"/>
                <a:ext cx="96480" cy="131040"/>
              </p14:xfrm>
            </p:contentPart>
          </mc:Choice>
          <mc:Fallback xmlns="">
            <p:pic>
              <p:nvPicPr>
                <p:cNvPr id="335" name="Ink 334">
                  <a:extLst>
                    <a:ext uri="{FF2B5EF4-FFF2-40B4-BE49-F238E27FC236}">
                      <a16:creationId xmlns:a16="http://schemas.microsoft.com/office/drawing/2014/main" id="{DDFF05CB-C5A7-4E8E-BAAF-A3AF6EF62DB7}"/>
                    </a:ext>
                  </a:extLst>
                </p:cNvPr>
                <p:cNvPicPr/>
                <p:nvPr/>
              </p:nvPicPr>
              <p:blipFill>
                <a:blip r:embed="rId153"/>
                <a:stretch>
                  <a:fillRect/>
                </a:stretch>
              </p:blipFill>
              <p:spPr>
                <a:xfrm>
                  <a:off x="6740564" y="2811865"/>
                  <a:ext cx="1141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36" name="Ink 335">
                  <a:extLst>
                    <a:ext uri="{FF2B5EF4-FFF2-40B4-BE49-F238E27FC236}">
                      <a16:creationId xmlns:a16="http://schemas.microsoft.com/office/drawing/2014/main" id="{A0948AC7-E63D-4233-B41F-78816D76FE81}"/>
                    </a:ext>
                  </a:extLst>
                </p14:cNvPr>
                <p14:cNvContentPartPr/>
                <p14:nvPr/>
              </p14:nvContentPartPr>
              <p14:xfrm>
                <a:off x="6893564" y="2711065"/>
                <a:ext cx="118440" cy="231840"/>
              </p14:xfrm>
            </p:contentPart>
          </mc:Choice>
          <mc:Fallback xmlns="">
            <p:pic>
              <p:nvPicPr>
                <p:cNvPr id="336" name="Ink 335">
                  <a:extLst>
                    <a:ext uri="{FF2B5EF4-FFF2-40B4-BE49-F238E27FC236}">
                      <a16:creationId xmlns:a16="http://schemas.microsoft.com/office/drawing/2014/main" id="{A0948AC7-E63D-4233-B41F-78816D76FE81}"/>
                    </a:ext>
                  </a:extLst>
                </p:cNvPr>
                <p:cNvPicPr/>
                <p:nvPr/>
              </p:nvPicPr>
              <p:blipFill>
                <a:blip r:embed="rId155"/>
                <a:stretch>
                  <a:fillRect/>
                </a:stretch>
              </p:blipFill>
              <p:spPr>
                <a:xfrm>
                  <a:off x="6884564" y="2702065"/>
                  <a:ext cx="1360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37" name="Ink 336">
                  <a:extLst>
                    <a:ext uri="{FF2B5EF4-FFF2-40B4-BE49-F238E27FC236}">
                      <a16:creationId xmlns:a16="http://schemas.microsoft.com/office/drawing/2014/main" id="{DD52D50E-9FD0-4DF9-88F0-E8436FF63FF9}"/>
                    </a:ext>
                  </a:extLst>
                </p14:cNvPr>
                <p14:cNvContentPartPr/>
                <p14:nvPr/>
              </p14:nvContentPartPr>
              <p14:xfrm>
                <a:off x="7051964" y="2793505"/>
                <a:ext cx="108000" cy="114120"/>
              </p14:xfrm>
            </p:contentPart>
          </mc:Choice>
          <mc:Fallback xmlns="">
            <p:pic>
              <p:nvPicPr>
                <p:cNvPr id="337" name="Ink 336">
                  <a:extLst>
                    <a:ext uri="{FF2B5EF4-FFF2-40B4-BE49-F238E27FC236}">
                      <a16:creationId xmlns:a16="http://schemas.microsoft.com/office/drawing/2014/main" id="{DD52D50E-9FD0-4DF9-88F0-E8436FF63FF9}"/>
                    </a:ext>
                  </a:extLst>
                </p:cNvPr>
                <p:cNvPicPr/>
                <p:nvPr/>
              </p:nvPicPr>
              <p:blipFill>
                <a:blip r:embed="rId157"/>
                <a:stretch>
                  <a:fillRect/>
                </a:stretch>
              </p:blipFill>
              <p:spPr>
                <a:xfrm>
                  <a:off x="7043324" y="2784505"/>
                  <a:ext cx="125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38" name="Ink 337">
                  <a:extLst>
                    <a:ext uri="{FF2B5EF4-FFF2-40B4-BE49-F238E27FC236}">
                      <a16:creationId xmlns:a16="http://schemas.microsoft.com/office/drawing/2014/main" id="{635335E9-87CF-496B-9DD7-90EC673F48E2}"/>
                    </a:ext>
                  </a:extLst>
                </p14:cNvPr>
                <p14:cNvContentPartPr/>
                <p14:nvPr/>
              </p14:nvContentPartPr>
              <p14:xfrm>
                <a:off x="7182284" y="2748865"/>
                <a:ext cx="166680" cy="126000"/>
              </p14:xfrm>
            </p:contentPart>
          </mc:Choice>
          <mc:Fallback xmlns="">
            <p:pic>
              <p:nvPicPr>
                <p:cNvPr id="338" name="Ink 337">
                  <a:extLst>
                    <a:ext uri="{FF2B5EF4-FFF2-40B4-BE49-F238E27FC236}">
                      <a16:creationId xmlns:a16="http://schemas.microsoft.com/office/drawing/2014/main" id="{635335E9-87CF-496B-9DD7-90EC673F48E2}"/>
                    </a:ext>
                  </a:extLst>
                </p:cNvPr>
                <p:cNvPicPr/>
                <p:nvPr/>
              </p:nvPicPr>
              <p:blipFill>
                <a:blip r:embed="rId159"/>
                <a:stretch>
                  <a:fillRect/>
                </a:stretch>
              </p:blipFill>
              <p:spPr>
                <a:xfrm>
                  <a:off x="7173644" y="2739865"/>
                  <a:ext cx="184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39" name="Ink 338">
                  <a:extLst>
                    <a:ext uri="{FF2B5EF4-FFF2-40B4-BE49-F238E27FC236}">
                      <a16:creationId xmlns:a16="http://schemas.microsoft.com/office/drawing/2014/main" id="{1C5782D3-9452-450B-973F-7B3097A201FC}"/>
                    </a:ext>
                  </a:extLst>
                </p14:cNvPr>
                <p14:cNvContentPartPr/>
                <p14:nvPr/>
              </p14:nvContentPartPr>
              <p14:xfrm>
                <a:off x="7364084" y="2711425"/>
                <a:ext cx="144000" cy="190080"/>
              </p14:xfrm>
            </p:contentPart>
          </mc:Choice>
          <mc:Fallback xmlns="">
            <p:pic>
              <p:nvPicPr>
                <p:cNvPr id="339" name="Ink 338">
                  <a:extLst>
                    <a:ext uri="{FF2B5EF4-FFF2-40B4-BE49-F238E27FC236}">
                      <a16:creationId xmlns:a16="http://schemas.microsoft.com/office/drawing/2014/main" id="{1C5782D3-9452-450B-973F-7B3097A201FC}"/>
                    </a:ext>
                  </a:extLst>
                </p:cNvPr>
                <p:cNvPicPr/>
                <p:nvPr/>
              </p:nvPicPr>
              <p:blipFill>
                <a:blip r:embed="rId161"/>
                <a:stretch>
                  <a:fillRect/>
                </a:stretch>
              </p:blipFill>
              <p:spPr>
                <a:xfrm>
                  <a:off x="7355084" y="2702425"/>
                  <a:ext cx="1616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40" name="Ink 339">
                  <a:extLst>
                    <a:ext uri="{FF2B5EF4-FFF2-40B4-BE49-F238E27FC236}">
                      <a16:creationId xmlns:a16="http://schemas.microsoft.com/office/drawing/2014/main" id="{502D37F1-B184-4922-8689-A53015AFF5D8}"/>
                    </a:ext>
                  </a:extLst>
                </p14:cNvPr>
                <p14:cNvContentPartPr/>
                <p14:nvPr/>
              </p14:nvContentPartPr>
              <p14:xfrm>
                <a:off x="7508084" y="2550145"/>
                <a:ext cx="177120" cy="234720"/>
              </p14:xfrm>
            </p:contentPart>
          </mc:Choice>
          <mc:Fallback xmlns="">
            <p:pic>
              <p:nvPicPr>
                <p:cNvPr id="340" name="Ink 339">
                  <a:extLst>
                    <a:ext uri="{FF2B5EF4-FFF2-40B4-BE49-F238E27FC236}">
                      <a16:creationId xmlns:a16="http://schemas.microsoft.com/office/drawing/2014/main" id="{502D37F1-B184-4922-8689-A53015AFF5D8}"/>
                    </a:ext>
                  </a:extLst>
                </p:cNvPr>
                <p:cNvPicPr/>
                <p:nvPr/>
              </p:nvPicPr>
              <p:blipFill>
                <a:blip r:embed="rId163"/>
                <a:stretch>
                  <a:fillRect/>
                </a:stretch>
              </p:blipFill>
              <p:spPr>
                <a:xfrm>
                  <a:off x="7499084" y="2541505"/>
                  <a:ext cx="194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41" name="Ink 340">
                  <a:extLst>
                    <a:ext uri="{FF2B5EF4-FFF2-40B4-BE49-F238E27FC236}">
                      <a16:creationId xmlns:a16="http://schemas.microsoft.com/office/drawing/2014/main" id="{85BC72D2-607D-4ECD-9F3C-62763939C16B}"/>
                    </a:ext>
                  </a:extLst>
                </p14:cNvPr>
                <p14:cNvContentPartPr/>
                <p14:nvPr/>
              </p14:nvContentPartPr>
              <p14:xfrm>
                <a:off x="7734884" y="2590465"/>
                <a:ext cx="123840" cy="160920"/>
              </p14:xfrm>
            </p:contentPart>
          </mc:Choice>
          <mc:Fallback xmlns="">
            <p:pic>
              <p:nvPicPr>
                <p:cNvPr id="341" name="Ink 340">
                  <a:extLst>
                    <a:ext uri="{FF2B5EF4-FFF2-40B4-BE49-F238E27FC236}">
                      <a16:creationId xmlns:a16="http://schemas.microsoft.com/office/drawing/2014/main" id="{85BC72D2-607D-4ECD-9F3C-62763939C16B}"/>
                    </a:ext>
                  </a:extLst>
                </p:cNvPr>
                <p:cNvPicPr/>
                <p:nvPr/>
              </p:nvPicPr>
              <p:blipFill>
                <a:blip r:embed="rId165"/>
                <a:stretch>
                  <a:fillRect/>
                </a:stretch>
              </p:blipFill>
              <p:spPr>
                <a:xfrm>
                  <a:off x="7726244" y="2581465"/>
                  <a:ext cx="1414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42" name="Ink 341">
                  <a:extLst>
                    <a:ext uri="{FF2B5EF4-FFF2-40B4-BE49-F238E27FC236}">
                      <a16:creationId xmlns:a16="http://schemas.microsoft.com/office/drawing/2014/main" id="{119A21B7-5A54-4059-AE75-BAB328A124E9}"/>
                    </a:ext>
                  </a:extLst>
                </p14:cNvPr>
                <p14:cNvContentPartPr/>
                <p14:nvPr/>
              </p14:nvContentPartPr>
              <p14:xfrm>
                <a:off x="7711844" y="2593345"/>
                <a:ext cx="116640" cy="84960"/>
              </p14:xfrm>
            </p:contentPart>
          </mc:Choice>
          <mc:Fallback xmlns="">
            <p:pic>
              <p:nvPicPr>
                <p:cNvPr id="342" name="Ink 341">
                  <a:extLst>
                    <a:ext uri="{FF2B5EF4-FFF2-40B4-BE49-F238E27FC236}">
                      <a16:creationId xmlns:a16="http://schemas.microsoft.com/office/drawing/2014/main" id="{119A21B7-5A54-4059-AE75-BAB328A124E9}"/>
                    </a:ext>
                  </a:extLst>
                </p:cNvPr>
                <p:cNvPicPr/>
                <p:nvPr/>
              </p:nvPicPr>
              <p:blipFill>
                <a:blip r:embed="rId167"/>
                <a:stretch>
                  <a:fillRect/>
                </a:stretch>
              </p:blipFill>
              <p:spPr>
                <a:xfrm>
                  <a:off x="7702844" y="2584345"/>
                  <a:ext cx="134280" cy="102600"/>
                </a:xfrm>
                <a:prstGeom prst="rect">
                  <a:avLst/>
                </a:prstGeom>
              </p:spPr>
            </p:pic>
          </mc:Fallback>
        </mc:AlternateContent>
      </p:grpSp>
      <p:grpSp>
        <p:nvGrpSpPr>
          <p:cNvPr id="357" name="Group 356">
            <a:extLst>
              <a:ext uri="{FF2B5EF4-FFF2-40B4-BE49-F238E27FC236}">
                <a16:creationId xmlns:a16="http://schemas.microsoft.com/office/drawing/2014/main" id="{27243825-EB45-4CFD-8A0D-CE4EAF73B4B1}"/>
              </a:ext>
            </a:extLst>
          </p:cNvPr>
          <p:cNvGrpSpPr/>
          <p:nvPr/>
        </p:nvGrpSpPr>
        <p:grpSpPr>
          <a:xfrm>
            <a:off x="4763804" y="5632105"/>
            <a:ext cx="2512630" cy="794880"/>
            <a:chOff x="4763804" y="5632105"/>
            <a:chExt cx="2512630" cy="794880"/>
          </a:xfrm>
        </p:grpSpPr>
        <mc:AlternateContent xmlns:mc="http://schemas.openxmlformats.org/markup-compatibility/2006" xmlns:p14="http://schemas.microsoft.com/office/powerpoint/2010/main">
          <mc:Choice Requires="p14">
            <p:contentPart p14:bwMode="auto" r:id="rId168">
              <p14:nvContentPartPr>
                <p14:cNvPr id="108" name="Ink 107">
                  <a:extLst>
                    <a:ext uri="{FF2B5EF4-FFF2-40B4-BE49-F238E27FC236}">
                      <a16:creationId xmlns:a16="http://schemas.microsoft.com/office/drawing/2014/main" id="{54379864-85B6-4F68-B072-32DB21108663}"/>
                    </a:ext>
                  </a:extLst>
                </p14:cNvPr>
                <p14:cNvContentPartPr/>
                <p14:nvPr/>
              </p14:nvContentPartPr>
              <p14:xfrm>
                <a:off x="4763804" y="6010825"/>
                <a:ext cx="147600" cy="171720"/>
              </p14:xfrm>
            </p:contentPart>
          </mc:Choice>
          <mc:Fallback xmlns="">
            <p:pic>
              <p:nvPicPr>
                <p:cNvPr id="108" name="Ink 107">
                  <a:extLst>
                    <a:ext uri="{FF2B5EF4-FFF2-40B4-BE49-F238E27FC236}">
                      <a16:creationId xmlns:a16="http://schemas.microsoft.com/office/drawing/2014/main" id="{54379864-85B6-4F68-B072-32DB21108663}"/>
                    </a:ext>
                  </a:extLst>
                </p:cNvPr>
                <p:cNvPicPr/>
                <p:nvPr/>
              </p:nvPicPr>
              <p:blipFill>
                <a:blip r:embed="rId169"/>
                <a:stretch>
                  <a:fillRect/>
                </a:stretch>
              </p:blipFill>
              <p:spPr>
                <a:xfrm>
                  <a:off x="4754804" y="6001825"/>
                  <a:ext cx="165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id="{78AED71F-8F85-4A50-AD1C-0B3ABA44BB57}"/>
                    </a:ext>
                  </a:extLst>
                </p14:cNvPr>
                <p14:cNvContentPartPr/>
                <p14:nvPr/>
              </p14:nvContentPartPr>
              <p14:xfrm>
                <a:off x="4944524" y="6032785"/>
                <a:ext cx="171000" cy="94680"/>
              </p14:xfrm>
            </p:contentPart>
          </mc:Choice>
          <mc:Fallback xmlns="">
            <p:pic>
              <p:nvPicPr>
                <p:cNvPr id="109" name="Ink 108">
                  <a:extLst>
                    <a:ext uri="{FF2B5EF4-FFF2-40B4-BE49-F238E27FC236}">
                      <a16:creationId xmlns:a16="http://schemas.microsoft.com/office/drawing/2014/main" id="{78AED71F-8F85-4A50-AD1C-0B3ABA44BB57}"/>
                    </a:ext>
                  </a:extLst>
                </p:cNvPr>
                <p:cNvPicPr/>
                <p:nvPr/>
              </p:nvPicPr>
              <p:blipFill>
                <a:blip r:embed="rId171"/>
                <a:stretch>
                  <a:fillRect/>
                </a:stretch>
              </p:blipFill>
              <p:spPr>
                <a:xfrm>
                  <a:off x="4935884" y="6023785"/>
                  <a:ext cx="1886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7" name="Ink 116">
                  <a:extLst>
                    <a:ext uri="{FF2B5EF4-FFF2-40B4-BE49-F238E27FC236}">
                      <a16:creationId xmlns:a16="http://schemas.microsoft.com/office/drawing/2014/main" id="{7B6FC5E9-2088-4603-ABCC-47222720E09F}"/>
                    </a:ext>
                  </a:extLst>
                </p14:cNvPr>
                <p14:cNvContentPartPr/>
                <p14:nvPr/>
              </p14:nvContentPartPr>
              <p14:xfrm>
                <a:off x="5108684" y="5930185"/>
                <a:ext cx="77400" cy="158040"/>
              </p14:xfrm>
            </p:contentPart>
          </mc:Choice>
          <mc:Fallback xmlns="">
            <p:pic>
              <p:nvPicPr>
                <p:cNvPr id="117" name="Ink 116">
                  <a:extLst>
                    <a:ext uri="{FF2B5EF4-FFF2-40B4-BE49-F238E27FC236}">
                      <a16:creationId xmlns:a16="http://schemas.microsoft.com/office/drawing/2014/main" id="{7B6FC5E9-2088-4603-ABCC-47222720E09F}"/>
                    </a:ext>
                  </a:extLst>
                </p:cNvPr>
                <p:cNvPicPr/>
                <p:nvPr/>
              </p:nvPicPr>
              <p:blipFill>
                <a:blip r:embed="rId173"/>
                <a:stretch>
                  <a:fillRect/>
                </a:stretch>
              </p:blipFill>
              <p:spPr>
                <a:xfrm>
                  <a:off x="5099684" y="5921545"/>
                  <a:ext cx="95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Ink 133">
                  <a:extLst>
                    <a:ext uri="{FF2B5EF4-FFF2-40B4-BE49-F238E27FC236}">
                      <a16:creationId xmlns:a16="http://schemas.microsoft.com/office/drawing/2014/main" id="{2DCE4EB0-A4C0-41A7-B520-E6E9FC513CC7}"/>
                    </a:ext>
                  </a:extLst>
                </p14:cNvPr>
                <p14:cNvContentPartPr/>
                <p14:nvPr/>
              </p14:nvContentPartPr>
              <p14:xfrm>
                <a:off x="5178164" y="5913625"/>
                <a:ext cx="115200" cy="113040"/>
              </p14:xfrm>
            </p:contentPart>
          </mc:Choice>
          <mc:Fallback xmlns="">
            <p:pic>
              <p:nvPicPr>
                <p:cNvPr id="134" name="Ink 133">
                  <a:extLst>
                    <a:ext uri="{FF2B5EF4-FFF2-40B4-BE49-F238E27FC236}">
                      <a16:creationId xmlns:a16="http://schemas.microsoft.com/office/drawing/2014/main" id="{2DCE4EB0-A4C0-41A7-B520-E6E9FC513CC7}"/>
                    </a:ext>
                  </a:extLst>
                </p:cNvPr>
                <p:cNvPicPr/>
                <p:nvPr/>
              </p:nvPicPr>
              <p:blipFill>
                <a:blip r:embed="rId175"/>
                <a:stretch>
                  <a:fillRect/>
                </a:stretch>
              </p:blipFill>
              <p:spPr>
                <a:xfrm>
                  <a:off x="5169164" y="5904985"/>
                  <a:ext cx="1328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1" name="Ink 140">
                  <a:extLst>
                    <a:ext uri="{FF2B5EF4-FFF2-40B4-BE49-F238E27FC236}">
                      <a16:creationId xmlns:a16="http://schemas.microsoft.com/office/drawing/2014/main" id="{4AC93AD3-EF04-4501-8134-BD973A2539E9}"/>
                    </a:ext>
                  </a:extLst>
                </p14:cNvPr>
                <p14:cNvContentPartPr/>
                <p14:nvPr/>
              </p14:nvContentPartPr>
              <p14:xfrm>
                <a:off x="5317484" y="5906785"/>
                <a:ext cx="41760" cy="90720"/>
              </p14:xfrm>
            </p:contentPart>
          </mc:Choice>
          <mc:Fallback xmlns="">
            <p:pic>
              <p:nvPicPr>
                <p:cNvPr id="141" name="Ink 140">
                  <a:extLst>
                    <a:ext uri="{FF2B5EF4-FFF2-40B4-BE49-F238E27FC236}">
                      <a16:creationId xmlns:a16="http://schemas.microsoft.com/office/drawing/2014/main" id="{4AC93AD3-EF04-4501-8134-BD973A2539E9}"/>
                    </a:ext>
                  </a:extLst>
                </p:cNvPr>
                <p:cNvPicPr/>
                <p:nvPr/>
              </p:nvPicPr>
              <p:blipFill>
                <a:blip r:embed="rId177"/>
                <a:stretch>
                  <a:fillRect/>
                </a:stretch>
              </p:blipFill>
              <p:spPr>
                <a:xfrm>
                  <a:off x="5308484" y="5898145"/>
                  <a:ext cx="594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2" name="Ink 151">
                  <a:extLst>
                    <a:ext uri="{FF2B5EF4-FFF2-40B4-BE49-F238E27FC236}">
                      <a16:creationId xmlns:a16="http://schemas.microsoft.com/office/drawing/2014/main" id="{26D25F58-DA17-4DED-B52C-74317DE6D2BE}"/>
                    </a:ext>
                  </a:extLst>
                </p14:cNvPr>
                <p14:cNvContentPartPr/>
                <p14:nvPr/>
              </p14:nvContentPartPr>
              <p14:xfrm>
                <a:off x="5293364" y="5842345"/>
                <a:ext cx="5400" cy="17280"/>
              </p14:xfrm>
            </p:contentPart>
          </mc:Choice>
          <mc:Fallback xmlns="">
            <p:pic>
              <p:nvPicPr>
                <p:cNvPr id="152" name="Ink 151">
                  <a:extLst>
                    <a:ext uri="{FF2B5EF4-FFF2-40B4-BE49-F238E27FC236}">
                      <a16:creationId xmlns:a16="http://schemas.microsoft.com/office/drawing/2014/main" id="{26D25F58-DA17-4DED-B52C-74317DE6D2BE}"/>
                    </a:ext>
                  </a:extLst>
                </p:cNvPr>
                <p:cNvPicPr/>
                <p:nvPr/>
              </p:nvPicPr>
              <p:blipFill>
                <a:blip r:embed="rId179"/>
                <a:stretch>
                  <a:fillRect/>
                </a:stretch>
              </p:blipFill>
              <p:spPr>
                <a:xfrm>
                  <a:off x="5284724" y="5833345"/>
                  <a:ext cx="230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5" name="Ink 164">
                  <a:extLst>
                    <a:ext uri="{FF2B5EF4-FFF2-40B4-BE49-F238E27FC236}">
                      <a16:creationId xmlns:a16="http://schemas.microsoft.com/office/drawing/2014/main" id="{7F769439-8DE4-4711-BDEA-F60EF8A3D11F}"/>
                    </a:ext>
                  </a:extLst>
                </p14:cNvPr>
                <p14:cNvContentPartPr/>
                <p14:nvPr/>
              </p14:nvContentPartPr>
              <p14:xfrm>
                <a:off x="5405684" y="5811025"/>
                <a:ext cx="88920" cy="177480"/>
              </p14:xfrm>
            </p:contentPart>
          </mc:Choice>
          <mc:Fallback xmlns="">
            <p:pic>
              <p:nvPicPr>
                <p:cNvPr id="165" name="Ink 164">
                  <a:extLst>
                    <a:ext uri="{FF2B5EF4-FFF2-40B4-BE49-F238E27FC236}">
                      <a16:creationId xmlns:a16="http://schemas.microsoft.com/office/drawing/2014/main" id="{7F769439-8DE4-4711-BDEA-F60EF8A3D11F}"/>
                    </a:ext>
                  </a:extLst>
                </p:cNvPr>
                <p:cNvPicPr/>
                <p:nvPr/>
              </p:nvPicPr>
              <p:blipFill>
                <a:blip r:embed="rId181"/>
                <a:stretch>
                  <a:fillRect/>
                </a:stretch>
              </p:blipFill>
              <p:spPr>
                <a:xfrm>
                  <a:off x="5396684" y="5802025"/>
                  <a:ext cx="106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6" name="Ink 165">
                  <a:extLst>
                    <a:ext uri="{FF2B5EF4-FFF2-40B4-BE49-F238E27FC236}">
                      <a16:creationId xmlns:a16="http://schemas.microsoft.com/office/drawing/2014/main" id="{46619FC0-4664-406A-BE00-AF2FA97CD7E1}"/>
                    </a:ext>
                  </a:extLst>
                </p14:cNvPr>
                <p14:cNvContentPartPr/>
                <p14:nvPr/>
              </p14:nvContentPartPr>
              <p14:xfrm>
                <a:off x="5505764" y="5745865"/>
                <a:ext cx="232200" cy="236520"/>
              </p14:xfrm>
            </p:contentPart>
          </mc:Choice>
          <mc:Fallback xmlns="">
            <p:pic>
              <p:nvPicPr>
                <p:cNvPr id="166" name="Ink 165">
                  <a:extLst>
                    <a:ext uri="{FF2B5EF4-FFF2-40B4-BE49-F238E27FC236}">
                      <a16:creationId xmlns:a16="http://schemas.microsoft.com/office/drawing/2014/main" id="{46619FC0-4664-406A-BE00-AF2FA97CD7E1}"/>
                    </a:ext>
                  </a:extLst>
                </p:cNvPr>
                <p:cNvPicPr/>
                <p:nvPr/>
              </p:nvPicPr>
              <p:blipFill>
                <a:blip r:embed="rId183"/>
                <a:stretch>
                  <a:fillRect/>
                </a:stretch>
              </p:blipFill>
              <p:spPr>
                <a:xfrm>
                  <a:off x="5496764" y="5736865"/>
                  <a:ext cx="2498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8" name="Ink 167">
                  <a:extLst>
                    <a:ext uri="{FF2B5EF4-FFF2-40B4-BE49-F238E27FC236}">
                      <a16:creationId xmlns:a16="http://schemas.microsoft.com/office/drawing/2014/main" id="{468217AB-8BDF-4788-B678-01A3CA0614EF}"/>
                    </a:ext>
                  </a:extLst>
                </p14:cNvPr>
                <p14:cNvContentPartPr/>
                <p14:nvPr/>
              </p14:nvContentPartPr>
              <p14:xfrm>
                <a:off x="5453924" y="6151945"/>
                <a:ext cx="126360" cy="114120"/>
              </p14:xfrm>
            </p:contentPart>
          </mc:Choice>
          <mc:Fallback xmlns="">
            <p:pic>
              <p:nvPicPr>
                <p:cNvPr id="168" name="Ink 167">
                  <a:extLst>
                    <a:ext uri="{FF2B5EF4-FFF2-40B4-BE49-F238E27FC236}">
                      <a16:creationId xmlns:a16="http://schemas.microsoft.com/office/drawing/2014/main" id="{468217AB-8BDF-4788-B678-01A3CA0614EF}"/>
                    </a:ext>
                  </a:extLst>
                </p:cNvPr>
                <p:cNvPicPr/>
                <p:nvPr/>
              </p:nvPicPr>
              <p:blipFill>
                <a:blip r:embed="rId185"/>
                <a:stretch>
                  <a:fillRect/>
                </a:stretch>
              </p:blipFill>
              <p:spPr>
                <a:xfrm>
                  <a:off x="5444924" y="6143305"/>
                  <a:ext cx="1440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9" name="Ink 168">
                  <a:extLst>
                    <a:ext uri="{FF2B5EF4-FFF2-40B4-BE49-F238E27FC236}">
                      <a16:creationId xmlns:a16="http://schemas.microsoft.com/office/drawing/2014/main" id="{D9CB4456-D739-46D5-AE78-0B3B4406916A}"/>
                    </a:ext>
                  </a:extLst>
                </p14:cNvPr>
                <p14:cNvContentPartPr/>
                <p14:nvPr/>
              </p14:nvContentPartPr>
              <p14:xfrm>
                <a:off x="5466884" y="6135745"/>
                <a:ext cx="55800" cy="77040"/>
              </p14:xfrm>
            </p:contentPart>
          </mc:Choice>
          <mc:Fallback xmlns="">
            <p:pic>
              <p:nvPicPr>
                <p:cNvPr id="169" name="Ink 168">
                  <a:extLst>
                    <a:ext uri="{FF2B5EF4-FFF2-40B4-BE49-F238E27FC236}">
                      <a16:creationId xmlns:a16="http://schemas.microsoft.com/office/drawing/2014/main" id="{D9CB4456-D739-46D5-AE78-0B3B4406916A}"/>
                    </a:ext>
                  </a:extLst>
                </p:cNvPr>
                <p:cNvPicPr/>
                <p:nvPr/>
              </p:nvPicPr>
              <p:blipFill>
                <a:blip r:embed="rId187"/>
                <a:stretch>
                  <a:fillRect/>
                </a:stretch>
              </p:blipFill>
              <p:spPr>
                <a:xfrm>
                  <a:off x="5457884" y="6126745"/>
                  <a:ext cx="734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0" name="Ink 169">
                  <a:extLst>
                    <a:ext uri="{FF2B5EF4-FFF2-40B4-BE49-F238E27FC236}">
                      <a16:creationId xmlns:a16="http://schemas.microsoft.com/office/drawing/2014/main" id="{7986DB36-4294-4897-B70F-6201E6151BF7}"/>
                    </a:ext>
                  </a:extLst>
                </p14:cNvPr>
                <p14:cNvContentPartPr/>
                <p14:nvPr/>
              </p14:nvContentPartPr>
              <p14:xfrm>
                <a:off x="5581724" y="6106585"/>
                <a:ext cx="138960" cy="124200"/>
              </p14:xfrm>
            </p:contentPart>
          </mc:Choice>
          <mc:Fallback xmlns="">
            <p:pic>
              <p:nvPicPr>
                <p:cNvPr id="170" name="Ink 169">
                  <a:extLst>
                    <a:ext uri="{FF2B5EF4-FFF2-40B4-BE49-F238E27FC236}">
                      <a16:creationId xmlns:a16="http://schemas.microsoft.com/office/drawing/2014/main" id="{7986DB36-4294-4897-B70F-6201E6151BF7}"/>
                    </a:ext>
                  </a:extLst>
                </p:cNvPr>
                <p:cNvPicPr/>
                <p:nvPr/>
              </p:nvPicPr>
              <p:blipFill>
                <a:blip r:embed="rId189"/>
                <a:stretch>
                  <a:fillRect/>
                </a:stretch>
              </p:blipFill>
              <p:spPr>
                <a:xfrm>
                  <a:off x="5573084" y="6097945"/>
                  <a:ext cx="156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8" name="Ink 177">
                  <a:extLst>
                    <a:ext uri="{FF2B5EF4-FFF2-40B4-BE49-F238E27FC236}">
                      <a16:creationId xmlns:a16="http://schemas.microsoft.com/office/drawing/2014/main" id="{F6E33A84-3404-4B18-B82D-2FFE8794F3A7}"/>
                    </a:ext>
                  </a:extLst>
                </p14:cNvPr>
                <p14:cNvContentPartPr/>
                <p14:nvPr/>
              </p14:nvContentPartPr>
              <p14:xfrm>
                <a:off x="5752724" y="5981305"/>
                <a:ext cx="201960" cy="288360"/>
              </p14:xfrm>
            </p:contentPart>
          </mc:Choice>
          <mc:Fallback xmlns="">
            <p:pic>
              <p:nvPicPr>
                <p:cNvPr id="178" name="Ink 177">
                  <a:extLst>
                    <a:ext uri="{FF2B5EF4-FFF2-40B4-BE49-F238E27FC236}">
                      <a16:creationId xmlns:a16="http://schemas.microsoft.com/office/drawing/2014/main" id="{F6E33A84-3404-4B18-B82D-2FFE8794F3A7}"/>
                    </a:ext>
                  </a:extLst>
                </p:cNvPr>
                <p:cNvPicPr/>
                <p:nvPr/>
              </p:nvPicPr>
              <p:blipFill>
                <a:blip r:embed="rId191"/>
                <a:stretch>
                  <a:fillRect/>
                </a:stretch>
              </p:blipFill>
              <p:spPr>
                <a:xfrm>
                  <a:off x="5743724" y="5972305"/>
                  <a:ext cx="2196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9" name="Ink 178">
                  <a:extLst>
                    <a:ext uri="{FF2B5EF4-FFF2-40B4-BE49-F238E27FC236}">
                      <a16:creationId xmlns:a16="http://schemas.microsoft.com/office/drawing/2014/main" id="{E0B84383-1B2E-417A-9877-8B348166BF1A}"/>
                    </a:ext>
                  </a:extLst>
                </p14:cNvPr>
                <p14:cNvContentPartPr/>
                <p14:nvPr/>
              </p14:nvContentPartPr>
              <p14:xfrm>
                <a:off x="5943524" y="5957905"/>
                <a:ext cx="205560" cy="153000"/>
              </p14:xfrm>
            </p:contentPart>
          </mc:Choice>
          <mc:Fallback xmlns="">
            <p:pic>
              <p:nvPicPr>
                <p:cNvPr id="179" name="Ink 178">
                  <a:extLst>
                    <a:ext uri="{FF2B5EF4-FFF2-40B4-BE49-F238E27FC236}">
                      <a16:creationId xmlns:a16="http://schemas.microsoft.com/office/drawing/2014/main" id="{E0B84383-1B2E-417A-9877-8B348166BF1A}"/>
                    </a:ext>
                  </a:extLst>
                </p:cNvPr>
                <p:cNvPicPr/>
                <p:nvPr/>
              </p:nvPicPr>
              <p:blipFill>
                <a:blip r:embed="rId193"/>
                <a:stretch>
                  <a:fillRect/>
                </a:stretch>
              </p:blipFill>
              <p:spPr>
                <a:xfrm>
                  <a:off x="5934524" y="5948905"/>
                  <a:ext cx="2232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0" name="Ink 179">
                  <a:extLst>
                    <a:ext uri="{FF2B5EF4-FFF2-40B4-BE49-F238E27FC236}">
                      <a16:creationId xmlns:a16="http://schemas.microsoft.com/office/drawing/2014/main" id="{34653888-FF02-4791-B20A-34C8E581B52F}"/>
                    </a:ext>
                  </a:extLst>
                </p14:cNvPr>
                <p14:cNvContentPartPr/>
                <p14:nvPr/>
              </p14:nvContentPartPr>
              <p14:xfrm>
                <a:off x="6068804" y="5781145"/>
                <a:ext cx="159480" cy="228240"/>
              </p14:xfrm>
            </p:contentPart>
          </mc:Choice>
          <mc:Fallback xmlns="">
            <p:pic>
              <p:nvPicPr>
                <p:cNvPr id="180" name="Ink 179">
                  <a:extLst>
                    <a:ext uri="{FF2B5EF4-FFF2-40B4-BE49-F238E27FC236}">
                      <a16:creationId xmlns:a16="http://schemas.microsoft.com/office/drawing/2014/main" id="{34653888-FF02-4791-B20A-34C8E581B52F}"/>
                    </a:ext>
                  </a:extLst>
                </p:cNvPr>
                <p:cNvPicPr/>
                <p:nvPr/>
              </p:nvPicPr>
              <p:blipFill>
                <a:blip r:embed="rId195"/>
                <a:stretch>
                  <a:fillRect/>
                </a:stretch>
              </p:blipFill>
              <p:spPr>
                <a:xfrm>
                  <a:off x="6059804" y="5772145"/>
                  <a:ext cx="1771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1" name="Ink 180">
                  <a:extLst>
                    <a:ext uri="{FF2B5EF4-FFF2-40B4-BE49-F238E27FC236}">
                      <a16:creationId xmlns:a16="http://schemas.microsoft.com/office/drawing/2014/main" id="{D71B07B5-87B3-4D1A-B09A-0C0BAA5969EF}"/>
                    </a:ext>
                  </a:extLst>
                </p14:cNvPr>
                <p14:cNvContentPartPr/>
                <p14:nvPr/>
              </p14:nvContentPartPr>
              <p14:xfrm>
                <a:off x="6195524" y="5632105"/>
                <a:ext cx="159480" cy="334800"/>
              </p14:xfrm>
            </p:contentPart>
          </mc:Choice>
          <mc:Fallback xmlns="">
            <p:pic>
              <p:nvPicPr>
                <p:cNvPr id="181" name="Ink 180">
                  <a:extLst>
                    <a:ext uri="{FF2B5EF4-FFF2-40B4-BE49-F238E27FC236}">
                      <a16:creationId xmlns:a16="http://schemas.microsoft.com/office/drawing/2014/main" id="{D71B07B5-87B3-4D1A-B09A-0C0BAA5969EF}"/>
                    </a:ext>
                  </a:extLst>
                </p:cNvPr>
                <p:cNvPicPr/>
                <p:nvPr/>
              </p:nvPicPr>
              <p:blipFill>
                <a:blip r:embed="rId197"/>
                <a:stretch>
                  <a:fillRect/>
                </a:stretch>
              </p:blipFill>
              <p:spPr>
                <a:xfrm>
                  <a:off x="6186524" y="5623465"/>
                  <a:ext cx="1771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2" name="Ink 181">
                  <a:extLst>
                    <a:ext uri="{FF2B5EF4-FFF2-40B4-BE49-F238E27FC236}">
                      <a16:creationId xmlns:a16="http://schemas.microsoft.com/office/drawing/2014/main" id="{BE50CF81-157C-49C3-931F-9CF720726EC1}"/>
                    </a:ext>
                  </a:extLst>
                </p14:cNvPr>
                <p14:cNvContentPartPr/>
                <p14:nvPr/>
              </p14:nvContentPartPr>
              <p14:xfrm>
                <a:off x="6301004" y="5690785"/>
                <a:ext cx="793440" cy="380160"/>
              </p14:xfrm>
            </p:contentPart>
          </mc:Choice>
          <mc:Fallback xmlns="">
            <p:pic>
              <p:nvPicPr>
                <p:cNvPr id="182" name="Ink 181">
                  <a:extLst>
                    <a:ext uri="{FF2B5EF4-FFF2-40B4-BE49-F238E27FC236}">
                      <a16:creationId xmlns:a16="http://schemas.microsoft.com/office/drawing/2014/main" id="{BE50CF81-157C-49C3-931F-9CF720726EC1}"/>
                    </a:ext>
                  </a:extLst>
                </p:cNvPr>
                <p:cNvPicPr/>
                <p:nvPr/>
              </p:nvPicPr>
              <p:blipFill>
                <a:blip r:embed="rId199"/>
                <a:stretch>
                  <a:fillRect/>
                </a:stretch>
              </p:blipFill>
              <p:spPr>
                <a:xfrm>
                  <a:off x="6292004" y="5681785"/>
                  <a:ext cx="8110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44" name="Ink 343">
                  <a:extLst>
                    <a:ext uri="{FF2B5EF4-FFF2-40B4-BE49-F238E27FC236}">
                      <a16:creationId xmlns:a16="http://schemas.microsoft.com/office/drawing/2014/main" id="{82B8CC09-D8AF-474E-96C2-5498C00AC9DE}"/>
                    </a:ext>
                  </a:extLst>
                </p14:cNvPr>
                <p14:cNvContentPartPr/>
                <p14:nvPr/>
              </p14:nvContentPartPr>
              <p14:xfrm>
                <a:off x="6159714" y="6234745"/>
                <a:ext cx="165960" cy="192240"/>
              </p14:xfrm>
            </p:contentPart>
          </mc:Choice>
          <mc:Fallback xmlns="">
            <p:pic>
              <p:nvPicPr>
                <p:cNvPr id="344" name="Ink 343">
                  <a:extLst>
                    <a:ext uri="{FF2B5EF4-FFF2-40B4-BE49-F238E27FC236}">
                      <a16:creationId xmlns:a16="http://schemas.microsoft.com/office/drawing/2014/main" id="{82B8CC09-D8AF-474E-96C2-5498C00AC9DE}"/>
                    </a:ext>
                  </a:extLst>
                </p:cNvPr>
                <p:cNvPicPr/>
                <p:nvPr/>
              </p:nvPicPr>
              <p:blipFill>
                <a:blip r:embed="rId201"/>
                <a:stretch>
                  <a:fillRect/>
                </a:stretch>
              </p:blipFill>
              <p:spPr>
                <a:xfrm>
                  <a:off x="6151074" y="6225745"/>
                  <a:ext cx="1836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45" name="Ink 344">
                  <a:extLst>
                    <a:ext uri="{FF2B5EF4-FFF2-40B4-BE49-F238E27FC236}">
                      <a16:creationId xmlns:a16="http://schemas.microsoft.com/office/drawing/2014/main" id="{3D78EDF1-3F90-434F-896C-0E5EF41C7BF1}"/>
                    </a:ext>
                  </a:extLst>
                </p14:cNvPr>
                <p14:cNvContentPartPr/>
                <p14:nvPr/>
              </p14:nvContentPartPr>
              <p14:xfrm>
                <a:off x="6174474" y="6257425"/>
                <a:ext cx="97200" cy="116280"/>
              </p14:xfrm>
            </p:contentPart>
          </mc:Choice>
          <mc:Fallback xmlns="">
            <p:pic>
              <p:nvPicPr>
                <p:cNvPr id="345" name="Ink 344">
                  <a:extLst>
                    <a:ext uri="{FF2B5EF4-FFF2-40B4-BE49-F238E27FC236}">
                      <a16:creationId xmlns:a16="http://schemas.microsoft.com/office/drawing/2014/main" id="{3D78EDF1-3F90-434F-896C-0E5EF41C7BF1}"/>
                    </a:ext>
                  </a:extLst>
                </p:cNvPr>
                <p:cNvPicPr/>
                <p:nvPr/>
              </p:nvPicPr>
              <p:blipFill>
                <a:blip r:embed="rId203"/>
                <a:stretch>
                  <a:fillRect/>
                </a:stretch>
              </p:blipFill>
              <p:spPr>
                <a:xfrm>
                  <a:off x="6165474" y="6248425"/>
                  <a:ext cx="114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52" name="Ink 351">
                  <a:extLst>
                    <a:ext uri="{FF2B5EF4-FFF2-40B4-BE49-F238E27FC236}">
                      <a16:creationId xmlns:a16="http://schemas.microsoft.com/office/drawing/2014/main" id="{CE6AB90B-12BF-4988-80B3-0004D2A2AA25}"/>
                    </a:ext>
                  </a:extLst>
                </p14:cNvPr>
                <p14:cNvContentPartPr/>
                <p14:nvPr/>
              </p14:nvContentPartPr>
              <p14:xfrm>
                <a:off x="6347994" y="6198745"/>
                <a:ext cx="91440" cy="150120"/>
              </p14:xfrm>
            </p:contentPart>
          </mc:Choice>
          <mc:Fallback xmlns="">
            <p:pic>
              <p:nvPicPr>
                <p:cNvPr id="352" name="Ink 351">
                  <a:extLst>
                    <a:ext uri="{FF2B5EF4-FFF2-40B4-BE49-F238E27FC236}">
                      <a16:creationId xmlns:a16="http://schemas.microsoft.com/office/drawing/2014/main" id="{CE6AB90B-12BF-4988-80B3-0004D2A2AA25}"/>
                    </a:ext>
                  </a:extLst>
                </p:cNvPr>
                <p:cNvPicPr/>
                <p:nvPr/>
              </p:nvPicPr>
              <p:blipFill>
                <a:blip r:embed="rId205"/>
                <a:stretch>
                  <a:fillRect/>
                </a:stretch>
              </p:blipFill>
              <p:spPr>
                <a:xfrm>
                  <a:off x="6338994" y="6189745"/>
                  <a:ext cx="1090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53" name="Ink 352">
                  <a:extLst>
                    <a:ext uri="{FF2B5EF4-FFF2-40B4-BE49-F238E27FC236}">
                      <a16:creationId xmlns:a16="http://schemas.microsoft.com/office/drawing/2014/main" id="{AA7CA967-849B-45F8-8B8C-61032E4E9109}"/>
                    </a:ext>
                  </a:extLst>
                </p14:cNvPr>
                <p14:cNvContentPartPr/>
                <p14:nvPr/>
              </p14:nvContentPartPr>
              <p14:xfrm>
                <a:off x="6482274" y="6118825"/>
                <a:ext cx="216720" cy="170640"/>
              </p14:xfrm>
            </p:contentPart>
          </mc:Choice>
          <mc:Fallback xmlns="">
            <p:pic>
              <p:nvPicPr>
                <p:cNvPr id="353" name="Ink 352">
                  <a:extLst>
                    <a:ext uri="{FF2B5EF4-FFF2-40B4-BE49-F238E27FC236}">
                      <a16:creationId xmlns:a16="http://schemas.microsoft.com/office/drawing/2014/main" id="{AA7CA967-849B-45F8-8B8C-61032E4E9109}"/>
                    </a:ext>
                  </a:extLst>
                </p:cNvPr>
                <p:cNvPicPr/>
                <p:nvPr/>
              </p:nvPicPr>
              <p:blipFill>
                <a:blip r:embed="rId207"/>
                <a:stretch>
                  <a:fillRect/>
                </a:stretch>
              </p:blipFill>
              <p:spPr>
                <a:xfrm>
                  <a:off x="6473634" y="6110185"/>
                  <a:ext cx="2343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54" name="Ink 353">
                  <a:extLst>
                    <a:ext uri="{FF2B5EF4-FFF2-40B4-BE49-F238E27FC236}">
                      <a16:creationId xmlns:a16="http://schemas.microsoft.com/office/drawing/2014/main" id="{7F67AE42-0BA8-42E9-811C-E1F17EBACD9E}"/>
                    </a:ext>
                  </a:extLst>
                </p14:cNvPr>
                <p14:cNvContentPartPr/>
                <p14:nvPr/>
              </p14:nvContentPartPr>
              <p14:xfrm>
                <a:off x="6665154" y="6058705"/>
                <a:ext cx="133200" cy="171000"/>
              </p14:xfrm>
            </p:contentPart>
          </mc:Choice>
          <mc:Fallback xmlns="">
            <p:pic>
              <p:nvPicPr>
                <p:cNvPr id="354" name="Ink 353">
                  <a:extLst>
                    <a:ext uri="{FF2B5EF4-FFF2-40B4-BE49-F238E27FC236}">
                      <a16:creationId xmlns:a16="http://schemas.microsoft.com/office/drawing/2014/main" id="{7F67AE42-0BA8-42E9-811C-E1F17EBACD9E}"/>
                    </a:ext>
                  </a:extLst>
                </p:cNvPr>
                <p:cNvPicPr/>
                <p:nvPr/>
              </p:nvPicPr>
              <p:blipFill>
                <a:blip r:embed="rId209"/>
                <a:stretch>
                  <a:fillRect/>
                </a:stretch>
              </p:blipFill>
              <p:spPr>
                <a:xfrm>
                  <a:off x="6656154" y="6050065"/>
                  <a:ext cx="1508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55" name="Ink 354">
                  <a:extLst>
                    <a:ext uri="{FF2B5EF4-FFF2-40B4-BE49-F238E27FC236}">
                      <a16:creationId xmlns:a16="http://schemas.microsoft.com/office/drawing/2014/main" id="{256A3D9C-97B3-42DB-802E-52CC53D7EACE}"/>
                    </a:ext>
                  </a:extLst>
                </p14:cNvPr>
                <p14:cNvContentPartPr/>
                <p14:nvPr/>
              </p14:nvContentPartPr>
              <p14:xfrm>
                <a:off x="6805194" y="5834785"/>
                <a:ext cx="209520" cy="275760"/>
              </p14:xfrm>
            </p:contentPart>
          </mc:Choice>
          <mc:Fallback xmlns="">
            <p:pic>
              <p:nvPicPr>
                <p:cNvPr id="355" name="Ink 354">
                  <a:extLst>
                    <a:ext uri="{FF2B5EF4-FFF2-40B4-BE49-F238E27FC236}">
                      <a16:creationId xmlns:a16="http://schemas.microsoft.com/office/drawing/2014/main" id="{256A3D9C-97B3-42DB-802E-52CC53D7EACE}"/>
                    </a:ext>
                  </a:extLst>
                </p:cNvPr>
                <p:cNvPicPr/>
                <p:nvPr/>
              </p:nvPicPr>
              <p:blipFill>
                <a:blip r:embed="rId211"/>
                <a:stretch>
                  <a:fillRect/>
                </a:stretch>
              </p:blipFill>
              <p:spPr>
                <a:xfrm>
                  <a:off x="6796194" y="5826145"/>
                  <a:ext cx="2271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56" name="Ink 355">
                  <a:extLst>
                    <a:ext uri="{FF2B5EF4-FFF2-40B4-BE49-F238E27FC236}">
                      <a16:creationId xmlns:a16="http://schemas.microsoft.com/office/drawing/2014/main" id="{EFDD20B1-BEAD-4112-92AA-AF7BAEEACBCD}"/>
                    </a:ext>
                  </a:extLst>
                </p14:cNvPr>
                <p14:cNvContentPartPr/>
                <p14:nvPr/>
              </p14:nvContentPartPr>
              <p14:xfrm>
                <a:off x="7266714" y="5930905"/>
                <a:ext cx="9720" cy="12600"/>
              </p14:xfrm>
            </p:contentPart>
          </mc:Choice>
          <mc:Fallback xmlns="">
            <p:pic>
              <p:nvPicPr>
                <p:cNvPr id="356" name="Ink 355">
                  <a:extLst>
                    <a:ext uri="{FF2B5EF4-FFF2-40B4-BE49-F238E27FC236}">
                      <a16:creationId xmlns:a16="http://schemas.microsoft.com/office/drawing/2014/main" id="{EFDD20B1-BEAD-4112-92AA-AF7BAEEACBCD}"/>
                    </a:ext>
                  </a:extLst>
                </p:cNvPr>
                <p:cNvPicPr/>
                <p:nvPr/>
              </p:nvPicPr>
              <p:blipFill>
                <a:blip r:embed="rId213"/>
                <a:stretch>
                  <a:fillRect/>
                </a:stretch>
              </p:blipFill>
              <p:spPr>
                <a:xfrm>
                  <a:off x="7257714" y="5922265"/>
                  <a:ext cx="27360" cy="30240"/>
                </a:xfrm>
                <a:prstGeom prst="rect">
                  <a:avLst/>
                </a:prstGeom>
              </p:spPr>
            </p:pic>
          </mc:Fallback>
        </mc:AlternateContent>
      </p:grpSp>
      <p:grpSp>
        <p:nvGrpSpPr>
          <p:cNvPr id="372" name="Group 371">
            <a:extLst>
              <a:ext uri="{FF2B5EF4-FFF2-40B4-BE49-F238E27FC236}">
                <a16:creationId xmlns:a16="http://schemas.microsoft.com/office/drawing/2014/main" id="{034F21AE-6FBE-4CFC-A633-4B75D9171E1F}"/>
              </a:ext>
            </a:extLst>
          </p:cNvPr>
          <p:cNvGrpSpPr/>
          <p:nvPr/>
        </p:nvGrpSpPr>
        <p:grpSpPr>
          <a:xfrm>
            <a:off x="3630524" y="2103764"/>
            <a:ext cx="1806120" cy="807120"/>
            <a:chOff x="3630524" y="2103764"/>
            <a:chExt cx="1806120" cy="807120"/>
          </a:xfrm>
        </p:grpSpPr>
        <mc:AlternateContent xmlns:mc="http://schemas.openxmlformats.org/markup-compatibility/2006" xmlns:p14="http://schemas.microsoft.com/office/powerpoint/2010/main">
          <mc:Choice Requires="p14">
            <p:contentPart p14:bwMode="auto" r:id="rId214">
              <p14:nvContentPartPr>
                <p14:cNvPr id="358" name="Ink 357">
                  <a:extLst>
                    <a:ext uri="{FF2B5EF4-FFF2-40B4-BE49-F238E27FC236}">
                      <a16:creationId xmlns:a16="http://schemas.microsoft.com/office/drawing/2014/main" id="{F6DA674D-0A7A-437E-A79F-E9E336B31252}"/>
                    </a:ext>
                  </a:extLst>
                </p14:cNvPr>
                <p14:cNvContentPartPr/>
                <p14:nvPr/>
              </p14:nvContentPartPr>
              <p14:xfrm>
                <a:off x="3630524" y="2319404"/>
                <a:ext cx="520920" cy="591480"/>
              </p14:xfrm>
            </p:contentPart>
          </mc:Choice>
          <mc:Fallback xmlns="">
            <p:pic>
              <p:nvPicPr>
                <p:cNvPr id="358" name="Ink 357">
                  <a:extLst>
                    <a:ext uri="{FF2B5EF4-FFF2-40B4-BE49-F238E27FC236}">
                      <a16:creationId xmlns:a16="http://schemas.microsoft.com/office/drawing/2014/main" id="{F6DA674D-0A7A-437E-A79F-E9E336B31252}"/>
                    </a:ext>
                  </a:extLst>
                </p:cNvPr>
                <p:cNvPicPr/>
                <p:nvPr/>
              </p:nvPicPr>
              <p:blipFill>
                <a:blip r:embed="rId215"/>
                <a:stretch>
                  <a:fillRect/>
                </a:stretch>
              </p:blipFill>
              <p:spPr>
                <a:xfrm>
                  <a:off x="3612524" y="2301404"/>
                  <a:ext cx="55656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59" name="Ink 358">
                  <a:extLst>
                    <a:ext uri="{FF2B5EF4-FFF2-40B4-BE49-F238E27FC236}">
                      <a16:creationId xmlns:a16="http://schemas.microsoft.com/office/drawing/2014/main" id="{91569ACB-525A-4F4C-AC88-D80C0C61CBE8}"/>
                    </a:ext>
                  </a:extLst>
                </p14:cNvPr>
                <p14:cNvContentPartPr/>
                <p14:nvPr/>
              </p14:nvContentPartPr>
              <p14:xfrm>
                <a:off x="4126604" y="2402924"/>
                <a:ext cx="138960" cy="56520"/>
              </p14:xfrm>
            </p:contentPart>
          </mc:Choice>
          <mc:Fallback xmlns="">
            <p:pic>
              <p:nvPicPr>
                <p:cNvPr id="359" name="Ink 358">
                  <a:extLst>
                    <a:ext uri="{FF2B5EF4-FFF2-40B4-BE49-F238E27FC236}">
                      <a16:creationId xmlns:a16="http://schemas.microsoft.com/office/drawing/2014/main" id="{91569ACB-525A-4F4C-AC88-D80C0C61CBE8}"/>
                    </a:ext>
                  </a:extLst>
                </p:cNvPr>
                <p:cNvPicPr/>
                <p:nvPr/>
              </p:nvPicPr>
              <p:blipFill>
                <a:blip r:embed="rId217"/>
                <a:stretch>
                  <a:fillRect/>
                </a:stretch>
              </p:blipFill>
              <p:spPr>
                <a:xfrm>
                  <a:off x="4108604" y="2385284"/>
                  <a:ext cx="1746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60" name="Ink 359">
                  <a:extLst>
                    <a:ext uri="{FF2B5EF4-FFF2-40B4-BE49-F238E27FC236}">
                      <a16:creationId xmlns:a16="http://schemas.microsoft.com/office/drawing/2014/main" id="{54DCBCAE-8513-4F40-890B-FECD33BE741B}"/>
                    </a:ext>
                  </a:extLst>
                </p14:cNvPr>
                <p14:cNvContentPartPr/>
                <p14:nvPr/>
              </p14:nvContentPartPr>
              <p14:xfrm>
                <a:off x="4220204" y="2345684"/>
                <a:ext cx="63360" cy="109440"/>
              </p14:xfrm>
            </p:contentPart>
          </mc:Choice>
          <mc:Fallback xmlns="">
            <p:pic>
              <p:nvPicPr>
                <p:cNvPr id="360" name="Ink 359">
                  <a:extLst>
                    <a:ext uri="{FF2B5EF4-FFF2-40B4-BE49-F238E27FC236}">
                      <a16:creationId xmlns:a16="http://schemas.microsoft.com/office/drawing/2014/main" id="{54DCBCAE-8513-4F40-890B-FECD33BE741B}"/>
                    </a:ext>
                  </a:extLst>
                </p:cNvPr>
                <p:cNvPicPr/>
                <p:nvPr/>
              </p:nvPicPr>
              <p:blipFill>
                <a:blip r:embed="rId219"/>
                <a:stretch>
                  <a:fillRect/>
                </a:stretch>
              </p:blipFill>
              <p:spPr>
                <a:xfrm>
                  <a:off x="4202204" y="2328044"/>
                  <a:ext cx="990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61" name="Ink 360">
                  <a:extLst>
                    <a:ext uri="{FF2B5EF4-FFF2-40B4-BE49-F238E27FC236}">
                      <a16:creationId xmlns:a16="http://schemas.microsoft.com/office/drawing/2014/main" id="{7524FECA-1C57-4445-871E-D442BA1F86DB}"/>
                    </a:ext>
                  </a:extLst>
                </p14:cNvPr>
                <p14:cNvContentPartPr/>
                <p14:nvPr/>
              </p14:nvContentPartPr>
              <p14:xfrm>
                <a:off x="4355564" y="2303564"/>
                <a:ext cx="92880" cy="101520"/>
              </p14:xfrm>
            </p:contentPart>
          </mc:Choice>
          <mc:Fallback xmlns="">
            <p:pic>
              <p:nvPicPr>
                <p:cNvPr id="361" name="Ink 360">
                  <a:extLst>
                    <a:ext uri="{FF2B5EF4-FFF2-40B4-BE49-F238E27FC236}">
                      <a16:creationId xmlns:a16="http://schemas.microsoft.com/office/drawing/2014/main" id="{7524FECA-1C57-4445-871E-D442BA1F86DB}"/>
                    </a:ext>
                  </a:extLst>
                </p:cNvPr>
                <p:cNvPicPr/>
                <p:nvPr/>
              </p:nvPicPr>
              <p:blipFill>
                <a:blip r:embed="rId221"/>
                <a:stretch>
                  <a:fillRect/>
                </a:stretch>
              </p:blipFill>
              <p:spPr>
                <a:xfrm>
                  <a:off x="4337564" y="2285924"/>
                  <a:ext cx="1285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62" name="Ink 361">
                  <a:extLst>
                    <a:ext uri="{FF2B5EF4-FFF2-40B4-BE49-F238E27FC236}">
                      <a16:creationId xmlns:a16="http://schemas.microsoft.com/office/drawing/2014/main" id="{AE4E0ECA-FCEE-4FE9-8F41-C2F746F67E75}"/>
                    </a:ext>
                  </a:extLst>
                </p14:cNvPr>
                <p14:cNvContentPartPr/>
                <p14:nvPr/>
              </p14:nvContentPartPr>
              <p14:xfrm>
                <a:off x="4486964" y="2309324"/>
                <a:ext cx="78120" cy="93240"/>
              </p14:xfrm>
            </p:contentPart>
          </mc:Choice>
          <mc:Fallback xmlns="">
            <p:pic>
              <p:nvPicPr>
                <p:cNvPr id="362" name="Ink 361">
                  <a:extLst>
                    <a:ext uri="{FF2B5EF4-FFF2-40B4-BE49-F238E27FC236}">
                      <a16:creationId xmlns:a16="http://schemas.microsoft.com/office/drawing/2014/main" id="{AE4E0ECA-FCEE-4FE9-8F41-C2F746F67E75}"/>
                    </a:ext>
                  </a:extLst>
                </p:cNvPr>
                <p:cNvPicPr/>
                <p:nvPr/>
              </p:nvPicPr>
              <p:blipFill>
                <a:blip r:embed="rId223"/>
                <a:stretch>
                  <a:fillRect/>
                </a:stretch>
              </p:blipFill>
              <p:spPr>
                <a:xfrm>
                  <a:off x="4468964" y="2291684"/>
                  <a:ext cx="113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63" name="Ink 362">
                  <a:extLst>
                    <a:ext uri="{FF2B5EF4-FFF2-40B4-BE49-F238E27FC236}">
                      <a16:creationId xmlns:a16="http://schemas.microsoft.com/office/drawing/2014/main" id="{937E23C6-D8EF-4FF9-B38D-6F0E4BDF844A}"/>
                    </a:ext>
                  </a:extLst>
                </p14:cNvPr>
                <p14:cNvContentPartPr/>
                <p14:nvPr/>
              </p14:nvContentPartPr>
              <p14:xfrm>
                <a:off x="4619804" y="2225444"/>
                <a:ext cx="104400" cy="192240"/>
              </p14:xfrm>
            </p:contentPart>
          </mc:Choice>
          <mc:Fallback xmlns="">
            <p:pic>
              <p:nvPicPr>
                <p:cNvPr id="363" name="Ink 362">
                  <a:extLst>
                    <a:ext uri="{FF2B5EF4-FFF2-40B4-BE49-F238E27FC236}">
                      <a16:creationId xmlns:a16="http://schemas.microsoft.com/office/drawing/2014/main" id="{937E23C6-D8EF-4FF9-B38D-6F0E4BDF844A}"/>
                    </a:ext>
                  </a:extLst>
                </p:cNvPr>
                <p:cNvPicPr/>
                <p:nvPr/>
              </p:nvPicPr>
              <p:blipFill>
                <a:blip r:embed="rId225"/>
                <a:stretch>
                  <a:fillRect/>
                </a:stretch>
              </p:blipFill>
              <p:spPr>
                <a:xfrm>
                  <a:off x="4602164" y="2207444"/>
                  <a:ext cx="1400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64" name="Ink 363">
                  <a:extLst>
                    <a:ext uri="{FF2B5EF4-FFF2-40B4-BE49-F238E27FC236}">
                      <a16:creationId xmlns:a16="http://schemas.microsoft.com/office/drawing/2014/main" id="{338EC8A9-AE52-4B76-9AF7-5D5369E8EEA2}"/>
                    </a:ext>
                  </a:extLst>
                </p14:cNvPr>
                <p14:cNvContentPartPr/>
                <p14:nvPr/>
              </p14:nvContentPartPr>
              <p14:xfrm>
                <a:off x="4618004" y="2298884"/>
                <a:ext cx="71280" cy="30240"/>
              </p14:xfrm>
            </p:contentPart>
          </mc:Choice>
          <mc:Fallback xmlns="">
            <p:pic>
              <p:nvPicPr>
                <p:cNvPr id="364" name="Ink 363">
                  <a:extLst>
                    <a:ext uri="{FF2B5EF4-FFF2-40B4-BE49-F238E27FC236}">
                      <a16:creationId xmlns:a16="http://schemas.microsoft.com/office/drawing/2014/main" id="{338EC8A9-AE52-4B76-9AF7-5D5369E8EEA2}"/>
                    </a:ext>
                  </a:extLst>
                </p:cNvPr>
                <p:cNvPicPr/>
                <p:nvPr/>
              </p:nvPicPr>
              <p:blipFill>
                <a:blip r:embed="rId227"/>
                <a:stretch>
                  <a:fillRect/>
                </a:stretch>
              </p:blipFill>
              <p:spPr>
                <a:xfrm>
                  <a:off x="4600364" y="2281244"/>
                  <a:ext cx="1069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65" name="Ink 364">
                  <a:extLst>
                    <a:ext uri="{FF2B5EF4-FFF2-40B4-BE49-F238E27FC236}">
                      <a16:creationId xmlns:a16="http://schemas.microsoft.com/office/drawing/2014/main" id="{533B5614-931C-4C50-87EC-259E98B15F84}"/>
                    </a:ext>
                  </a:extLst>
                </p14:cNvPr>
                <p14:cNvContentPartPr/>
                <p14:nvPr/>
              </p14:nvContentPartPr>
              <p14:xfrm>
                <a:off x="4751564" y="2225444"/>
                <a:ext cx="106920" cy="131400"/>
              </p14:xfrm>
            </p:contentPart>
          </mc:Choice>
          <mc:Fallback xmlns="">
            <p:pic>
              <p:nvPicPr>
                <p:cNvPr id="365" name="Ink 364">
                  <a:extLst>
                    <a:ext uri="{FF2B5EF4-FFF2-40B4-BE49-F238E27FC236}">
                      <a16:creationId xmlns:a16="http://schemas.microsoft.com/office/drawing/2014/main" id="{533B5614-931C-4C50-87EC-259E98B15F84}"/>
                    </a:ext>
                  </a:extLst>
                </p:cNvPr>
                <p:cNvPicPr/>
                <p:nvPr/>
              </p:nvPicPr>
              <p:blipFill>
                <a:blip r:embed="rId229"/>
                <a:stretch>
                  <a:fillRect/>
                </a:stretch>
              </p:blipFill>
              <p:spPr>
                <a:xfrm>
                  <a:off x="4733564" y="2207444"/>
                  <a:ext cx="1425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69" name="Ink 368">
                  <a:extLst>
                    <a:ext uri="{FF2B5EF4-FFF2-40B4-BE49-F238E27FC236}">
                      <a16:creationId xmlns:a16="http://schemas.microsoft.com/office/drawing/2014/main" id="{82FBC359-2245-489F-9621-C7D537B4A386}"/>
                    </a:ext>
                  </a:extLst>
                </p14:cNvPr>
                <p14:cNvContentPartPr/>
                <p14:nvPr/>
              </p14:nvContentPartPr>
              <p14:xfrm>
                <a:off x="4883684" y="2105564"/>
                <a:ext cx="122760" cy="219960"/>
              </p14:xfrm>
            </p:contentPart>
          </mc:Choice>
          <mc:Fallback xmlns="">
            <p:pic>
              <p:nvPicPr>
                <p:cNvPr id="369" name="Ink 368">
                  <a:extLst>
                    <a:ext uri="{FF2B5EF4-FFF2-40B4-BE49-F238E27FC236}">
                      <a16:creationId xmlns:a16="http://schemas.microsoft.com/office/drawing/2014/main" id="{82FBC359-2245-489F-9621-C7D537B4A386}"/>
                    </a:ext>
                  </a:extLst>
                </p:cNvPr>
                <p:cNvPicPr/>
                <p:nvPr/>
              </p:nvPicPr>
              <p:blipFill>
                <a:blip r:embed="rId231"/>
                <a:stretch>
                  <a:fillRect/>
                </a:stretch>
              </p:blipFill>
              <p:spPr>
                <a:xfrm>
                  <a:off x="4865684" y="2087924"/>
                  <a:ext cx="158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70" name="Ink 369">
                  <a:extLst>
                    <a:ext uri="{FF2B5EF4-FFF2-40B4-BE49-F238E27FC236}">
                      <a16:creationId xmlns:a16="http://schemas.microsoft.com/office/drawing/2014/main" id="{FF9558EB-1747-4FAB-B1EA-2FA0C40C5D72}"/>
                    </a:ext>
                  </a:extLst>
                </p14:cNvPr>
                <p14:cNvContentPartPr/>
                <p14:nvPr/>
              </p14:nvContentPartPr>
              <p14:xfrm>
                <a:off x="5101124" y="2130764"/>
                <a:ext cx="135360" cy="180360"/>
              </p14:xfrm>
            </p:contentPart>
          </mc:Choice>
          <mc:Fallback xmlns="">
            <p:pic>
              <p:nvPicPr>
                <p:cNvPr id="370" name="Ink 369">
                  <a:extLst>
                    <a:ext uri="{FF2B5EF4-FFF2-40B4-BE49-F238E27FC236}">
                      <a16:creationId xmlns:a16="http://schemas.microsoft.com/office/drawing/2014/main" id="{FF9558EB-1747-4FAB-B1EA-2FA0C40C5D72}"/>
                    </a:ext>
                  </a:extLst>
                </p:cNvPr>
                <p:cNvPicPr/>
                <p:nvPr/>
              </p:nvPicPr>
              <p:blipFill>
                <a:blip r:embed="rId233"/>
                <a:stretch>
                  <a:fillRect/>
                </a:stretch>
              </p:blipFill>
              <p:spPr>
                <a:xfrm>
                  <a:off x="5083124" y="2112764"/>
                  <a:ext cx="171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71" name="Ink 370">
                  <a:extLst>
                    <a:ext uri="{FF2B5EF4-FFF2-40B4-BE49-F238E27FC236}">
                      <a16:creationId xmlns:a16="http://schemas.microsoft.com/office/drawing/2014/main" id="{FA3A7E30-9DE6-43C2-A864-B3AB172DFA83}"/>
                    </a:ext>
                  </a:extLst>
                </p14:cNvPr>
                <p14:cNvContentPartPr/>
                <p14:nvPr/>
              </p14:nvContentPartPr>
              <p14:xfrm>
                <a:off x="5329364" y="2103764"/>
                <a:ext cx="107280" cy="189000"/>
              </p14:xfrm>
            </p:contentPart>
          </mc:Choice>
          <mc:Fallback xmlns="">
            <p:pic>
              <p:nvPicPr>
                <p:cNvPr id="371" name="Ink 370">
                  <a:extLst>
                    <a:ext uri="{FF2B5EF4-FFF2-40B4-BE49-F238E27FC236}">
                      <a16:creationId xmlns:a16="http://schemas.microsoft.com/office/drawing/2014/main" id="{FA3A7E30-9DE6-43C2-A864-B3AB172DFA83}"/>
                    </a:ext>
                  </a:extLst>
                </p:cNvPr>
                <p:cNvPicPr/>
                <p:nvPr/>
              </p:nvPicPr>
              <p:blipFill>
                <a:blip r:embed="rId235"/>
                <a:stretch>
                  <a:fillRect/>
                </a:stretch>
              </p:blipFill>
              <p:spPr>
                <a:xfrm>
                  <a:off x="5311364" y="2086124"/>
                  <a:ext cx="142920" cy="224640"/>
                </a:xfrm>
                <a:prstGeom prst="rect">
                  <a:avLst/>
                </a:prstGeom>
              </p:spPr>
            </p:pic>
          </mc:Fallback>
        </mc:AlternateContent>
      </p:grpSp>
    </p:spTree>
    <p:extLst>
      <p:ext uri="{BB962C8B-B14F-4D97-AF65-F5344CB8AC3E}">
        <p14:creationId xmlns:p14="http://schemas.microsoft.com/office/powerpoint/2010/main" val="912051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2C27C-384F-41ED-AC6E-E0587C3CD115}"/>
              </a:ext>
            </a:extLst>
          </p:cNvPr>
          <p:cNvPicPr>
            <a:picLocks noChangeAspect="1"/>
          </p:cNvPicPr>
          <p:nvPr/>
        </p:nvPicPr>
        <p:blipFill>
          <a:blip r:embed="rId2"/>
          <a:stretch>
            <a:fillRect/>
          </a:stretch>
        </p:blipFill>
        <p:spPr>
          <a:xfrm>
            <a:off x="1361417" y="1099198"/>
            <a:ext cx="9469171" cy="2686425"/>
          </a:xfrm>
          <a:prstGeom prst="rect">
            <a:avLst/>
          </a:prstGeom>
        </p:spPr>
      </p:pic>
      <p:sp>
        <p:nvSpPr>
          <p:cNvPr id="4" name="Text Placeholder 1">
            <a:extLst>
              <a:ext uri="{FF2B5EF4-FFF2-40B4-BE49-F238E27FC236}">
                <a16:creationId xmlns:a16="http://schemas.microsoft.com/office/drawing/2014/main" id="{C7D45C94-1A10-477C-A859-8E52EF7AD0ED}"/>
              </a:ext>
            </a:extLst>
          </p:cNvPr>
          <p:cNvSpPr txBox="1">
            <a:spLocks/>
          </p:cNvSpPr>
          <p:nvPr/>
        </p:nvSpPr>
        <p:spPr>
          <a:xfrm>
            <a:off x="309561" y="375298"/>
            <a:ext cx="11572875" cy="723900"/>
          </a:xfrm>
          <a:prstGeom prst="rect">
            <a:avLst/>
          </a:prstGeom>
        </p:spPr>
        <p:txBody>
          <a:bodyPr anchor="ct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Speculation on #4 momentum using geometric Brownian motion</a:t>
            </a:r>
          </a:p>
        </p:txBody>
      </p:sp>
      <p:pic>
        <p:nvPicPr>
          <p:cNvPr id="5" name="Picture 4">
            <a:extLst>
              <a:ext uri="{FF2B5EF4-FFF2-40B4-BE49-F238E27FC236}">
                <a16:creationId xmlns:a16="http://schemas.microsoft.com/office/drawing/2014/main" id="{1F7252EE-4C1F-4F39-A3A2-3DADB2D1D00E}"/>
              </a:ext>
            </a:extLst>
          </p:cNvPr>
          <p:cNvPicPr>
            <a:picLocks noChangeAspect="1"/>
          </p:cNvPicPr>
          <p:nvPr/>
        </p:nvPicPr>
        <p:blipFill>
          <a:blip r:embed="rId3"/>
          <a:stretch>
            <a:fillRect/>
          </a:stretch>
        </p:blipFill>
        <p:spPr>
          <a:xfrm>
            <a:off x="795928" y="3785623"/>
            <a:ext cx="10610009" cy="2676899"/>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A49BFAD-91BD-4C65-B387-FD0D14A73DAA}"/>
                  </a:ext>
                </a:extLst>
              </p14:cNvPr>
              <p14:cNvContentPartPr/>
              <p14:nvPr/>
            </p14:nvContentPartPr>
            <p14:xfrm>
              <a:off x="10780029" y="5305453"/>
              <a:ext cx="360" cy="360"/>
            </p14:xfrm>
          </p:contentPart>
        </mc:Choice>
        <mc:Fallback xmlns="">
          <p:pic>
            <p:nvPicPr>
              <p:cNvPr id="6" name="Ink 5">
                <a:extLst>
                  <a:ext uri="{FF2B5EF4-FFF2-40B4-BE49-F238E27FC236}">
                    <a16:creationId xmlns:a16="http://schemas.microsoft.com/office/drawing/2014/main" id="{0A49BFAD-91BD-4C65-B387-FD0D14A73DAA}"/>
                  </a:ext>
                </a:extLst>
              </p:cNvPr>
              <p:cNvPicPr/>
              <p:nvPr/>
            </p:nvPicPr>
            <p:blipFill>
              <a:blip r:embed="rId5"/>
              <a:stretch>
                <a:fillRect/>
              </a:stretch>
            </p:blipFill>
            <p:spPr>
              <a:xfrm>
                <a:off x="10771029" y="52964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C47C30C4-CD4F-413B-A725-64FBAAA41509}"/>
                  </a:ext>
                </a:extLst>
              </p14:cNvPr>
              <p14:cNvContentPartPr/>
              <p14:nvPr/>
            </p14:nvContentPartPr>
            <p14:xfrm>
              <a:off x="10912149" y="5558173"/>
              <a:ext cx="360" cy="360"/>
            </p14:xfrm>
          </p:contentPart>
        </mc:Choice>
        <mc:Fallback xmlns="">
          <p:pic>
            <p:nvPicPr>
              <p:cNvPr id="9" name="Ink 8">
                <a:extLst>
                  <a:ext uri="{FF2B5EF4-FFF2-40B4-BE49-F238E27FC236}">
                    <a16:creationId xmlns:a16="http://schemas.microsoft.com/office/drawing/2014/main" id="{C47C30C4-CD4F-413B-A725-64FBAAA41509}"/>
                  </a:ext>
                </a:extLst>
              </p:cNvPr>
              <p:cNvPicPr/>
              <p:nvPr/>
            </p:nvPicPr>
            <p:blipFill>
              <a:blip r:embed="rId5"/>
              <a:stretch>
                <a:fillRect/>
              </a:stretch>
            </p:blipFill>
            <p:spPr>
              <a:xfrm>
                <a:off x="10903509" y="554953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989EE347-BEE1-4772-8F4F-7908DF7824AB}"/>
                  </a:ext>
                </a:extLst>
              </p14:cNvPr>
              <p14:cNvContentPartPr/>
              <p14:nvPr/>
            </p14:nvContentPartPr>
            <p14:xfrm>
              <a:off x="10431549" y="5333173"/>
              <a:ext cx="398160" cy="719640"/>
            </p14:xfrm>
          </p:contentPart>
        </mc:Choice>
        <mc:Fallback xmlns="">
          <p:pic>
            <p:nvPicPr>
              <p:cNvPr id="12" name="Ink 11">
                <a:extLst>
                  <a:ext uri="{FF2B5EF4-FFF2-40B4-BE49-F238E27FC236}">
                    <a16:creationId xmlns:a16="http://schemas.microsoft.com/office/drawing/2014/main" id="{989EE347-BEE1-4772-8F4F-7908DF7824AB}"/>
                  </a:ext>
                </a:extLst>
              </p:cNvPr>
              <p:cNvPicPr/>
              <p:nvPr/>
            </p:nvPicPr>
            <p:blipFill>
              <a:blip r:embed="rId8"/>
              <a:stretch>
                <a:fillRect/>
              </a:stretch>
            </p:blipFill>
            <p:spPr>
              <a:xfrm>
                <a:off x="10422549" y="5324173"/>
                <a:ext cx="415800" cy="73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900DDA6-9584-48F7-9B33-431470EB4C6D}"/>
                  </a:ext>
                </a:extLst>
              </p14:cNvPr>
              <p14:cNvContentPartPr/>
              <p14:nvPr/>
            </p14:nvContentPartPr>
            <p14:xfrm>
              <a:off x="9753309" y="6773173"/>
              <a:ext cx="366480" cy="68400"/>
            </p14:xfrm>
          </p:contentPart>
        </mc:Choice>
        <mc:Fallback xmlns="">
          <p:pic>
            <p:nvPicPr>
              <p:cNvPr id="13" name="Ink 12">
                <a:extLst>
                  <a:ext uri="{FF2B5EF4-FFF2-40B4-BE49-F238E27FC236}">
                    <a16:creationId xmlns:a16="http://schemas.microsoft.com/office/drawing/2014/main" id="{A900DDA6-9584-48F7-9B33-431470EB4C6D}"/>
                  </a:ext>
                </a:extLst>
              </p:cNvPr>
              <p:cNvPicPr/>
              <p:nvPr/>
            </p:nvPicPr>
            <p:blipFill>
              <a:blip r:embed="rId10"/>
              <a:stretch>
                <a:fillRect/>
              </a:stretch>
            </p:blipFill>
            <p:spPr>
              <a:xfrm>
                <a:off x="9744669" y="6764533"/>
                <a:ext cx="384120" cy="86040"/>
              </a:xfrm>
              <a:prstGeom prst="rect">
                <a:avLst/>
              </a:prstGeom>
            </p:spPr>
          </p:pic>
        </mc:Fallback>
      </mc:AlternateContent>
      <p:grpSp>
        <p:nvGrpSpPr>
          <p:cNvPr id="40" name="Group 39">
            <a:extLst>
              <a:ext uri="{FF2B5EF4-FFF2-40B4-BE49-F238E27FC236}">
                <a16:creationId xmlns:a16="http://schemas.microsoft.com/office/drawing/2014/main" id="{772CDC8D-9610-45EE-A752-5B3287A86C5F}"/>
              </a:ext>
            </a:extLst>
          </p:cNvPr>
          <p:cNvGrpSpPr/>
          <p:nvPr/>
        </p:nvGrpSpPr>
        <p:grpSpPr>
          <a:xfrm>
            <a:off x="10566625" y="4105573"/>
            <a:ext cx="1231920" cy="1152000"/>
            <a:chOff x="10566625" y="4105573"/>
            <a:chExt cx="1231920" cy="1152000"/>
          </a:xfrm>
        </p:grpSpPr>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2DEE665-C9B2-4744-A3AD-7DE691F4C6FD}"/>
                    </a:ext>
                  </a:extLst>
                </p14:cNvPr>
                <p14:cNvContentPartPr/>
                <p14:nvPr/>
              </p14:nvContentPartPr>
              <p14:xfrm>
                <a:off x="10627465" y="4846453"/>
                <a:ext cx="81000" cy="411120"/>
              </p14:xfrm>
            </p:contentPart>
          </mc:Choice>
          <mc:Fallback xmlns="">
            <p:pic>
              <p:nvPicPr>
                <p:cNvPr id="14" name="Ink 13">
                  <a:extLst>
                    <a:ext uri="{FF2B5EF4-FFF2-40B4-BE49-F238E27FC236}">
                      <a16:creationId xmlns:a16="http://schemas.microsoft.com/office/drawing/2014/main" id="{A2DEE665-C9B2-4744-A3AD-7DE691F4C6FD}"/>
                    </a:ext>
                  </a:extLst>
                </p:cNvPr>
                <p:cNvPicPr/>
                <p:nvPr/>
              </p:nvPicPr>
              <p:blipFill>
                <a:blip r:embed="rId12"/>
                <a:stretch>
                  <a:fillRect/>
                </a:stretch>
              </p:blipFill>
              <p:spPr>
                <a:xfrm>
                  <a:off x="10618825" y="4837453"/>
                  <a:ext cx="9864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B9689302-1B2F-425D-8867-5313108B7572}"/>
                    </a:ext>
                  </a:extLst>
                </p14:cNvPr>
                <p14:cNvContentPartPr/>
                <p14:nvPr/>
              </p14:nvContentPartPr>
              <p14:xfrm>
                <a:off x="10695145" y="4777333"/>
                <a:ext cx="121680" cy="117000"/>
              </p14:xfrm>
            </p:contentPart>
          </mc:Choice>
          <mc:Fallback xmlns="">
            <p:pic>
              <p:nvPicPr>
                <p:cNvPr id="15" name="Ink 14">
                  <a:extLst>
                    <a:ext uri="{FF2B5EF4-FFF2-40B4-BE49-F238E27FC236}">
                      <a16:creationId xmlns:a16="http://schemas.microsoft.com/office/drawing/2014/main" id="{B9689302-1B2F-425D-8867-5313108B7572}"/>
                    </a:ext>
                  </a:extLst>
                </p:cNvPr>
                <p:cNvPicPr/>
                <p:nvPr/>
              </p:nvPicPr>
              <p:blipFill>
                <a:blip r:embed="rId14"/>
                <a:stretch>
                  <a:fillRect/>
                </a:stretch>
              </p:blipFill>
              <p:spPr>
                <a:xfrm>
                  <a:off x="10686505" y="4768333"/>
                  <a:ext cx="1393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4BCBA4F2-EE55-47C8-9EC1-7646BBEE694A}"/>
                    </a:ext>
                  </a:extLst>
                </p14:cNvPr>
                <p14:cNvContentPartPr/>
                <p14:nvPr/>
              </p14:nvContentPartPr>
              <p14:xfrm>
                <a:off x="10663465" y="4105573"/>
                <a:ext cx="177840" cy="267480"/>
              </p14:xfrm>
            </p:contentPart>
          </mc:Choice>
          <mc:Fallback xmlns="">
            <p:pic>
              <p:nvPicPr>
                <p:cNvPr id="17" name="Ink 16">
                  <a:extLst>
                    <a:ext uri="{FF2B5EF4-FFF2-40B4-BE49-F238E27FC236}">
                      <a16:creationId xmlns:a16="http://schemas.microsoft.com/office/drawing/2014/main" id="{4BCBA4F2-EE55-47C8-9EC1-7646BBEE694A}"/>
                    </a:ext>
                  </a:extLst>
                </p:cNvPr>
                <p:cNvPicPr/>
                <p:nvPr/>
              </p:nvPicPr>
              <p:blipFill>
                <a:blip r:embed="rId16"/>
                <a:stretch>
                  <a:fillRect/>
                </a:stretch>
              </p:blipFill>
              <p:spPr>
                <a:xfrm>
                  <a:off x="10654465" y="4096933"/>
                  <a:ext cx="1954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CFCDCA44-03BD-4A47-9169-09C5CAFC3DB2}"/>
                    </a:ext>
                  </a:extLst>
                </p14:cNvPr>
                <p14:cNvContentPartPr/>
                <p14:nvPr/>
              </p14:nvContentPartPr>
              <p14:xfrm>
                <a:off x="10841665" y="4270453"/>
                <a:ext cx="181080" cy="204120"/>
              </p14:xfrm>
            </p:contentPart>
          </mc:Choice>
          <mc:Fallback xmlns="">
            <p:pic>
              <p:nvPicPr>
                <p:cNvPr id="18" name="Ink 17">
                  <a:extLst>
                    <a:ext uri="{FF2B5EF4-FFF2-40B4-BE49-F238E27FC236}">
                      <a16:creationId xmlns:a16="http://schemas.microsoft.com/office/drawing/2014/main" id="{CFCDCA44-03BD-4A47-9169-09C5CAFC3DB2}"/>
                    </a:ext>
                  </a:extLst>
                </p:cNvPr>
                <p:cNvPicPr/>
                <p:nvPr/>
              </p:nvPicPr>
              <p:blipFill>
                <a:blip r:embed="rId18"/>
                <a:stretch>
                  <a:fillRect/>
                </a:stretch>
              </p:blipFill>
              <p:spPr>
                <a:xfrm>
                  <a:off x="10833025" y="4261813"/>
                  <a:ext cx="1987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9C3A43F2-C458-4C83-A148-8BA14E786313}"/>
                    </a:ext>
                  </a:extLst>
                </p14:cNvPr>
                <p14:cNvContentPartPr/>
                <p14:nvPr/>
              </p14:nvContentPartPr>
              <p14:xfrm>
                <a:off x="11040385" y="4222573"/>
                <a:ext cx="119880" cy="229680"/>
              </p14:xfrm>
            </p:contentPart>
          </mc:Choice>
          <mc:Fallback xmlns="">
            <p:pic>
              <p:nvPicPr>
                <p:cNvPr id="19" name="Ink 18">
                  <a:extLst>
                    <a:ext uri="{FF2B5EF4-FFF2-40B4-BE49-F238E27FC236}">
                      <a16:creationId xmlns:a16="http://schemas.microsoft.com/office/drawing/2014/main" id="{9C3A43F2-C458-4C83-A148-8BA14E786313}"/>
                    </a:ext>
                  </a:extLst>
                </p:cNvPr>
                <p:cNvPicPr/>
                <p:nvPr/>
              </p:nvPicPr>
              <p:blipFill>
                <a:blip r:embed="rId20"/>
                <a:stretch>
                  <a:fillRect/>
                </a:stretch>
              </p:blipFill>
              <p:spPr>
                <a:xfrm>
                  <a:off x="11031385" y="4213933"/>
                  <a:ext cx="1375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7A4FCFDF-5106-43EA-AB1D-B79081A48F4C}"/>
                    </a:ext>
                  </a:extLst>
                </p14:cNvPr>
                <p14:cNvContentPartPr/>
                <p14:nvPr/>
              </p14:nvContentPartPr>
              <p14:xfrm>
                <a:off x="11149465" y="4356853"/>
                <a:ext cx="122760" cy="115560"/>
              </p14:xfrm>
            </p:contentPart>
          </mc:Choice>
          <mc:Fallback xmlns="">
            <p:pic>
              <p:nvPicPr>
                <p:cNvPr id="20" name="Ink 19">
                  <a:extLst>
                    <a:ext uri="{FF2B5EF4-FFF2-40B4-BE49-F238E27FC236}">
                      <a16:creationId xmlns:a16="http://schemas.microsoft.com/office/drawing/2014/main" id="{7A4FCFDF-5106-43EA-AB1D-B79081A48F4C}"/>
                    </a:ext>
                  </a:extLst>
                </p:cNvPr>
                <p:cNvPicPr/>
                <p:nvPr/>
              </p:nvPicPr>
              <p:blipFill>
                <a:blip r:embed="rId22"/>
                <a:stretch>
                  <a:fillRect/>
                </a:stretch>
              </p:blipFill>
              <p:spPr>
                <a:xfrm>
                  <a:off x="11140465" y="4348213"/>
                  <a:ext cx="1404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BCA10BA3-69A3-41F2-9708-EC5F3BE1FF0E}"/>
                    </a:ext>
                  </a:extLst>
                </p14:cNvPr>
                <p14:cNvContentPartPr/>
                <p14:nvPr/>
              </p14:nvContentPartPr>
              <p14:xfrm>
                <a:off x="11306065" y="4417693"/>
                <a:ext cx="75600" cy="126000"/>
              </p14:xfrm>
            </p:contentPart>
          </mc:Choice>
          <mc:Fallback xmlns="">
            <p:pic>
              <p:nvPicPr>
                <p:cNvPr id="21" name="Ink 20">
                  <a:extLst>
                    <a:ext uri="{FF2B5EF4-FFF2-40B4-BE49-F238E27FC236}">
                      <a16:creationId xmlns:a16="http://schemas.microsoft.com/office/drawing/2014/main" id="{BCA10BA3-69A3-41F2-9708-EC5F3BE1FF0E}"/>
                    </a:ext>
                  </a:extLst>
                </p:cNvPr>
                <p:cNvPicPr/>
                <p:nvPr/>
              </p:nvPicPr>
              <p:blipFill>
                <a:blip r:embed="rId24"/>
                <a:stretch>
                  <a:fillRect/>
                </a:stretch>
              </p:blipFill>
              <p:spPr>
                <a:xfrm>
                  <a:off x="11297065" y="4409053"/>
                  <a:ext cx="932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77CAA8ED-57E7-4928-8915-A3E1B5DBE064}"/>
                    </a:ext>
                  </a:extLst>
                </p14:cNvPr>
                <p14:cNvContentPartPr/>
                <p14:nvPr/>
              </p14:nvContentPartPr>
              <p14:xfrm>
                <a:off x="11393545" y="4427773"/>
                <a:ext cx="68760" cy="180000"/>
              </p14:xfrm>
            </p:contentPart>
          </mc:Choice>
          <mc:Fallback xmlns="">
            <p:pic>
              <p:nvPicPr>
                <p:cNvPr id="22" name="Ink 21">
                  <a:extLst>
                    <a:ext uri="{FF2B5EF4-FFF2-40B4-BE49-F238E27FC236}">
                      <a16:creationId xmlns:a16="http://schemas.microsoft.com/office/drawing/2014/main" id="{77CAA8ED-57E7-4928-8915-A3E1B5DBE064}"/>
                    </a:ext>
                  </a:extLst>
                </p:cNvPr>
                <p:cNvPicPr/>
                <p:nvPr/>
              </p:nvPicPr>
              <p:blipFill>
                <a:blip r:embed="rId26"/>
                <a:stretch>
                  <a:fillRect/>
                </a:stretch>
              </p:blipFill>
              <p:spPr>
                <a:xfrm>
                  <a:off x="11384905" y="4419133"/>
                  <a:ext cx="86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635EFB1E-6B66-40CE-8763-A7213B296BB0}"/>
                    </a:ext>
                  </a:extLst>
                </p14:cNvPr>
                <p14:cNvContentPartPr/>
                <p14:nvPr/>
              </p14:nvContentPartPr>
              <p14:xfrm>
                <a:off x="11420905" y="4475653"/>
                <a:ext cx="57240" cy="25200"/>
              </p14:xfrm>
            </p:contentPart>
          </mc:Choice>
          <mc:Fallback xmlns="">
            <p:pic>
              <p:nvPicPr>
                <p:cNvPr id="23" name="Ink 22">
                  <a:extLst>
                    <a:ext uri="{FF2B5EF4-FFF2-40B4-BE49-F238E27FC236}">
                      <a16:creationId xmlns:a16="http://schemas.microsoft.com/office/drawing/2014/main" id="{635EFB1E-6B66-40CE-8763-A7213B296BB0}"/>
                    </a:ext>
                  </a:extLst>
                </p:cNvPr>
                <p:cNvPicPr/>
                <p:nvPr/>
              </p:nvPicPr>
              <p:blipFill>
                <a:blip r:embed="rId28"/>
                <a:stretch>
                  <a:fillRect/>
                </a:stretch>
              </p:blipFill>
              <p:spPr>
                <a:xfrm>
                  <a:off x="11411905" y="4466653"/>
                  <a:ext cx="748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75E15C27-7760-459A-A279-EC7C39BE6A22}"/>
                    </a:ext>
                  </a:extLst>
                </p14:cNvPr>
                <p14:cNvContentPartPr/>
                <p14:nvPr/>
              </p14:nvContentPartPr>
              <p14:xfrm>
                <a:off x="10566625" y="4463413"/>
                <a:ext cx="93600" cy="141840"/>
              </p14:xfrm>
            </p:contentPart>
          </mc:Choice>
          <mc:Fallback xmlns="">
            <p:pic>
              <p:nvPicPr>
                <p:cNvPr id="24" name="Ink 23">
                  <a:extLst>
                    <a:ext uri="{FF2B5EF4-FFF2-40B4-BE49-F238E27FC236}">
                      <a16:creationId xmlns:a16="http://schemas.microsoft.com/office/drawing/2014/main" id="{75E15C27-7760-459A-A279-EC7C39BE6A22}"/>
                    </a:ext>
                  </a:extLst>
                </p:cNvPr>
                <p:cNvPicPr/>
                <p:nvPr/>
              </p:nvPicPr>
              <p:blipFill>
                <a:blip r:embed="rId30"/>
                <a:stretch>
                  <a:fillRect/>
                </a:stretch>
              </p:blipFill>
              <p:spPr>
                <a:xfrm>
                  <a:off x="10557625" y="4454413"/>
                  <a:ext cx="1112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2E724FD6-BD83-479A-9AD4-1F0CD3059514}"/>
                    </a:ext>
                  </a:extLst>
                </p14:cNvPr>
                <p14:cNvContentPartPr/>
                <p14:nvPr/>
              </p14:nvContentPartPr>
              <p14:xfrm>
                <a:off x="10624945" y="4500133"/>
                <a:ext cx="167760" cy="229680"/>
              </p14:xfrm>
            </p:contentPart>
          </mc:Choice>
          <mc:Fallback xmlns="">
            <p:pic>
              <p:nvPicPr>
                <p:cNvPr id="25" name="Ink 24">
                  <a:extLst>
                    <a:ext uri="{FF2B5EF4-FFF2-40B4-BE49-F238E27FC236}">
                      <a16:creationId xmlns:a16="http://schemas.microsoft.com/office/drawing/2014/main" id="{2E724FD6-BD83-479A-9AD4-1F0CD3059514}"/>
                    </a:ext>
                  </a:extLst>
                </p:cNvPr>
                <p:cNvPicPr/>
                <p:nvPr/>
              </p:nvPicPr>
              <p:blipFill>
                <a:blip r:embed="rId32"/>
                <a:stretch>
                  <a:fillRect/>
                </a:stretch>
              </p:blipFill>
              <p:spPr>
                <a:xfrm>
                  <a:off x="10615945" y="4491133"/>
                  <a:ext cx="1854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Ink 31">
                  <a:extLst>
                    <a:ext uri="{FF2B5EF4-FFF2-40B4-BE49-F238E27FC236}">
                      <a16:creationId xmlns:a16="http://schemas.microsoft.com/office/drawing/2014/main" id="{4EEB30F4-AFCA-4280-A5D3-76DDD122CF64}"/>
                    </a:ext>
                  </a:extLst>
                </p14:cNvPr>
                <p14:cNvContentPartPr/>
                <p14:nvPr/>
              </p14:nvContentPartPr>
              <p14:xfrm>
                <a:off x="10827625" y="4528213"/>
                <a:ext cx="120960" cy="148680"/>
              </p14:xfrm>
            </p:contentPart>
          </mc:Choice>
          <mc:Fallback xmlns="">
            <p:pic>
              <p:nvPicPr>
                <p:cNvPr id="32" name="Ink 31">
                  <a:extLst>
                    <a:ext uri="{FF2B5EF4-FFF2-40B4-BE49-F238E27FC236}">
                      <a16:creationId xmlns:a16="http://schemas.microsoft.com/office/drawing/2014/main" id="{4EEB30F4-AFCA-4280-A5D3-76DDD122CF64}"/>
                    </a:ext>
                  </a:extLst>
                </p:cNvPr>
                <p:cNvPicPr/>
                <p:nvPr/>
              </p:nvPicPr>
              <p:blipFill>
                <a:blip r:embed="rId34"/>
                <a:stretch>
                  <a:fillRect/>
                </a:stretch>
              </p:blipFill>
              <p:spPr>
                <a:xfrm>
                  <a:off x="10818985" y="4519213"/>
                  <a:ext cx="138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Ink 32">
                  <a:extLst>
                    <a:ext uri="{FF2B5EF4-FFF2-40B4-BE49-F238E27FC236}">
                      <a16:creationId xmlns:a16="http://schemas.microsoft.com/office/drawing/2014/main" id="{EADAACC1-F8DA-491B-8BD6-4D0F841D0F33}"/>
                    </a:ext>
                  </a:extLst>
                </p14:cNvPr>
                <p14:cNvContentPartPr/>
                <p14:nvPr/>
              </p14:nvContentPartPr>
              <p14:xfrm>
                <a:off x="10940665" y="4595533"/>
                <a:ext cx="104400" cy="73440"/>
              </p14:xfrm>
            </p:contentPart>
          </mc:Choice>
          <mc:Fallback xmlns="">
            <p:pic>
              <p:nvPicPr>
                <p:cNvPr id="33" name="Ink 32">
                  <a:extLst>
                    <a:ext uri="{FF2B5EF4-FFF2-40B4-BE49-F238E27FC236}">
                      <a16:creationId xmlns:a16="http://schemas.microsoft.com/office/drawing/2014/main" id="{EADAACC1-F8DA-491B-8BD6-4D0F841D0F33}"/>
                    </a:ext>
                  </a:extLst>
                </p:cNvPr>
                <p:cNvPicPr/>
                <p:nvPr/>
              </p:nvPicPr>
              <p:blipFill>
                <a:blip r:embed="rId36"/>
                <a:stretch>
                  <a:fillRect/>
                </a:stretch>
              </p:blipFill>
              <p:spPr>
                <a:xfrm>
                  <a:off x="10932025" y="4586533"/>
                  <a:ext cx="122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F7C8E8D5-7988-4E4D-9A6B-9881583C9891}"/>
                    </a:ext>
                  </a:extLst>
                </p14:cNvPr>
                <p14:cNvContentPartPr/>
                <p14:nvPr/>
              </p14:nvContentPartPr>
              <p14:xfrm>
                <a:off x="11049025" y="4626133"/>
                <a:ext cx="94680" cy="79560"/>
              </p14:xfrm>
            </p:contentPart>
          </mc:Choice>
          <mc:Fallback xmlns="">
            <p:pic>
              <p:nvPicPr>
                <p:cNvPr id="34" name="Ink 33">
                  <a:extLst>
                    <a:ext uri="{FF2B5EF4-FFF2-40B4-BE49-F238E27FC236}">
                      <a16:creationId xmlns:a16="http://schemas.microsoft.com/office/drawing/2014/main" id="{F7C8E8D5-7988-4E4D-9A6B-9881583C9891}"/>
                    </a:ext>
                  </a:extLst>
                </p:cNvPr>
                <p:cNvPicPr/>
                <p:nvPr/>
              </p:nvPicPr>
              <p:blipFill>
                <a:blip r:embed="rId38"/>
                <a:stretch>
                  <a:fillRect/>
                </a:stretch>
              </p:blipFill>
              <p:spPr>
                <a:xfrm>
                  <a:off x="11040025" y="4617493"/>
                  <a:ext cx="1123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Ink 34">
                  <a:extLst>
                    <a:ext uri="{FF2B5EF4-FFF2-40B4-BE49-F238E27FC236}">
                      <a16:creationId xmlns:a16="http://schemas.microsoft.com/office/drawing/2014/main" id="{64322C96-46AB-4EA8-BD1E-139B731D84E3}"/>
                    </a:ext>
                  </a:extLst>
                </p14:cNvPr>
                <p14:cNvContentPartPr/>
                <p14:nvPr/>
              </p14:nvContentPartPr>
              <p14:xfrm>
                <a:off x="11125705" y="4631893"/>
                <a:ext cx="111960" cy="94680"/>
              </p14:xfrm>
            </p:contentPart>
          </mc:Choice>
          <mc:Fallback xmlns="">
            <p:pic>
              <p:nvPicPr>
                <p:cNvPr id="35" name="Ink 34">
                  <a:extLst>
                    <a:ext uri="{FF2B5EF4-FFF2-40B4-BE49-F238E27FC236}">
                      <a16:creationId xmlns:a16="http://schemas.microsoft.com/office/drawing/2014/main" id="{64322C96-46AB-4EA8-BD1E-139B731D84E3}"/>
                    </a:ext>
                  </a:extLst>
                </p:cNvPr>
                <p:cNvPicPr/>
                <p:nvPr/>
              </p:nvPicPr>
              <p:blipFill>
                <a:blip r:embed="rId40"/>
                <a:stretch>
                  <a:fillRect/>
                </a:stretch>
              </p:blipFill>
              <p:spPr>
                <a:xfrm>
                  <a:off x="11116705" y="4623253"/>
                  <a:ext cx="129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E3CE3977-7124-479B-94E7-07D87D76047B}"/>
                    </a:ext>
                  </a:extLst>
                </p14:cNvPr>
                <p14:cNvContentPartPr/>
                <p14:nvPr/>
              </p14:nvContentPartPr>
              <p14:xfrm>
                <a:off x="11166385" y="4679773"/>
                <a:ext cx="143640" cy="118080"/>
              </p14:xfrm>
            </p:contentPart>
          </mc:Choice>
          <mc:Fallback xmlns="">
            <p:pic>
              <p:nvPicPr>
                <p:cNvPr id="36" name="Ink 35">
                  <a:extLst>
                    <a:ext uri="{FF2B5EF4-FFF2-40B4-BE49-F238E27FC236}">
                      <a16:creationId xmlns:a16="http://schemas.microsoft.com/office/drawing/2014/main" id="{E3CE3977-7124-479B-94E7-07D87D76047B}"/>
                    </a:ext>
                  </a:extLst>
                </p:cNvPr>
                <p:cNvPicPr/>
                <p:nvPr/>
              </p:nvPicPr>
              <p:blipFill>
                <a:blip r:embed="rId42"/>
                <a:stretch>
                  <a:fillRect/>
                </a:stretch>
              </p:blipFill>
              <p:spPr>
                <a:xfrm>
                  <a:off x="11157385" y="4670773"/>
                  <a:ext cx="1612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0A2B6F6C-6F92-4BD9-B481-503E85287F49}"/>
                    </a:ext>
                  </a:extLst>
                </p14:cNvPr>
                <p14:cNvContentPartPr/>
                <p14:nvPr/>
              </p14:nvContentPartPr>
              <p14:xfrm>
                <a:off x="11323345" y="4725493"/>
                <a:ext cx="44280" cy="84960"/>
              </p14:xfrm>
            </p:contentPart>
          </mc:Choice>
          <mc:Fallback xmlns="">
            <p:pic>
              <p:nvPicPr>
                <p:cNvPr id="37" name="Ink 36">
                  <a:extLst>
                    <a:ext uri="{FF2B5EF4-FFF2-40B4-BE49-F238E27FC236}">
                      <a16:creationId xmlns:a16="http://schemas.microsoft.com/office/drawing/2014/main" id="{0A2B6F6C-6F92-4BD9-B481-503E85287F49}"/>
                    </a:ext>
                  </a:extLst>
                </p:cNvPr>
                <p:cNvPicPr/>
                <p:nvPr/>
              </p:nvPicPr>
              <p:blipFill>
                <a:blip r:embed="rId44"/>
                <a:stretch>
                  <a:fillRect/>
                </a:stretch>
              </p:blipFill>
              <p:spPr>
                <a:xfrm>
                  <a:off x="11314705" y="4716493"/>
                  <a:ext cx="61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Ink 37">
                  <a:extLst>
                    <a:ext uri="{FF2B5EF4-FFF2-40B4-BE49-F238E27FC236}">
                      <a16:creationId xmlns:a16="http://schemas.microsoft.com/office/drawing/2014/main" id="{E3D25E00-793D-4429-BBF7-5C14943A7210}"/>
                    </a:ext>
                  </a:extLst>
                </p14:cNvPr>
                <p14:cNvContentPartPr/>
                <p14:nvPr/>
              </p14:nvContentPartPr>
              <p14:xfrm>
                <a:off x="11322985" y="4704613"/>
                <a:ext cx="144000" cy="151200"/>
              </p14:xfrm>
            </p:contentPart>
          </mc:Choice>
          <mc:Fallback xmlns="">
            <p:pic>
              <p:nvPicPr>
                <p:cNvPr id="38" name="Ink 37">
                  <a:extLst>
                    <a:ext uri="{FF2B5EF4-FFF2-40B4-BE49-F238E27FC236}">
                      <a16:creationId xmlns:a16="http://schemas.microsoft.com/office/drawing/2014/main" id="{E3D25E00-793D-4429-BBF7-5C14943A7210}"/>
                    </a:ext>
                  </a:extLst>
                </p:cNvPr>
                <p:cNvPicPr/>
                <p:nvPr/>
              </p:nvPicPr>
              <p:blipFill>
                <a:blip r:embed="rId46"/>
                <a:stretch>
                  <a:fillRect/>
                </a:stretch>
              </p:blipFill>
              <p:spPr>
                <a:xfrm>
                  <a:off x="11313985" y="4695613"/>
                  <a:ext cx="1616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Ink 38">
                  <a:extLst>
                    <a:ext uri="{FF2B5EF4-FFF2-40B4-BE49-F238E27FC236}">
                      <a16:creationId xmlns:a16="http://schemas.microsoft.com/office/drawing/2014/main" id="{E3946D7B-54D3-42A1-8C5A-5CA85222C02D}"/>
                    </a:ext>
                  </a:extLst>
                </p14:cNvPr>
                <p14:cNvContentPartPr/>
                <p14:nvPr/>
              </p14:nvContentPartPr>
              <p14:xfrm>
                <a:off x="11490025" y="4760053"/>
                <a:ext cx="308520" cy="146520"/>
              </p14:xfrm>
            </p:contentPart>
          </mc:Choice>
          <mc:Fallback xmlns="">
            <p:pic>
              <p:nvPicPr>
                <p:cNvPr id="39" name="Ink 38">
                  <a:extLst>
                    <a:ext uri="{FF2B5EF4-FFF2-40B4-BE49-F238E27FC236}">
                      <a16:creationId xmlns:a16="http://schemas.microsoft.com/office/drawing/2014/main" id="{E3946D7B-54D3-42A1-8C5A-5CA85222C02D}"/>
                    </a:ext>
                  </a:extLst>
                </p:cNvPr>
                <p:cNvPicPr/>
                <p:nvPr/>
              </p:nvPicPr>
              <p:blipFill>
                <a:blip r:embed="rId48"/>
                <a:stretch>
                  <a:fillRect/>
                </a:stretch>
              </p:blipFill>
              <p:spPr>
                <a:xfrm>
                  <a:off x="11481385" y="4751413"/>
                  <a:ext cx="32616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BF8CEF04-E65B-4712-92FB-9AADDA6BC9C8}"/>
                  </a:ext>
                </a:extLst>
              </p14:cNvPr>
              <p14:cNvContentPartPr/>
              <p14:nvPr/>
            </p14:nvContentPartPr>
            <p14:xfrm>
              <a:off x="11415145" y="3392413"/>
              <a:ext cx="74520" cy="20520"/>
            </p14:xfrm>
          </p:contentPart>
        </mc:Choice>
        <mc:Fallback xmlns="">
          <p:pic>
            <p:nvPicPr>
              <p:cNvPr id="41" name="Ink 40">
                <a:extLst>
                  <a:ext uri="{FF2B5EF4-FFF2-40B4-BE49-F238E27FC236}">
                    <a16:creationId xmlns:a16="http://schemas.microsoft.com/office/drawing/2014/main" id="{BF8CEF04-E65B-4712-92FB-9AADDA6BC9C8}"/>
                  </a:ext>
                </a:extLst>
              </p:cNvPr>
              <p:cNvPicPr/>
              <p:nvPr/>
            </p:nvPicPr>
            <p:blipFill>
              <a:blip r:embed="rId50"/>
              <a:stretch>
                <a:fillRect/>
              </a:stretch>
            </p:blipFill>
            <p:spPr>
              <a:xfrm>
                <a:off x="11406505" y="3383413"/>
                <a:ext cx="92160" cy="38160"/>
              </a:xfrm>
              <a:prstGeom prst="rect">
                <a:avLst/>
              </a:prstGeom>
            </p:spPr>
          </p:pic>
        </mc:Fallback>
      </mc:AlternateContent>
    </p:spTree>
    <p:extLst>
      <p:ext uri="{BB962C8B-B14F-4D97-AF65-F5344CB8AC3E}">
        <p14:creationId xmlns:p14="http://schemas.microsoft.com/office/powerpoint/2010/main" val="1285640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C92CD5-C3C8-4727-ADF4-DEFD85DD9EED}"/>
              </a:ext>
            </a:extLst>
          </p:cNvPr>
          <p:cNvSpPr>
            <a:spLocks noGrp="1"/>
          </p:cNvSpPr>
          <p:nvPr>
            <p:ph type="body" sz="quarter" idx="10"/>
          </p:nvPr>
        </p:nvSpPr>
        <p:spPr/>
        <p:txBody>
          <a:bodyPr/>
          <a:lstStyle/>
          <a:p>
            <a:r>
              <a:rPr lang="en-US" dirty="0"/>
              <a:t>Analysis #4</a:t>
            </a:r>
          </a:p>
        </p:txBody>
      </p:sp>
      <p:sp>
        <p:nvSpPr>
          <p:cNvPr id="5" name="TextBox 4">
            <a:extLst>
              <a:ext uri="{FF2B5EF4-FFF2-40B4-BE49-F238E27FC236}">
                <a16:creationId xmlns:a16="http://schemas.microsoft.com/office/drawing/2014/main" id="{2DA34AF9-B670-46E6-AC04-0C28D1D1BD7E}"/>
              </a:ext>
            </a:extLst>
          </p:cNvPr>
          <p:cNvSpPr txBox="1"/>
          <p:nvPr/>
        </p:nvSpPr>
        <p:spPr>
          <a:xfrm>
            <a:off x="1772116" y="2036504"/>
            <a:ext cx="8961173" cy="3693319"/>
          </a:xfrm>
          <a:prstGeom prst="rect">
            <a:avLst/>
          </a:prstGeom>
          <a:noFill/>
        </p:spPr>
        <p:txBody>
          <a:bodyPr wrap="square" rtlCol="0">
            <a:spAutoFit/>
          </a:bodyPr>
          <a:lstStyle/>
          <a:p>
            <a:pPr algn="just"/>
            <a:r>
              <a:rPr lang="en-US" dirty="0">
                <a:solidFill>
                  <a:schemeClr val="bg1"/>
                </a:solidFill>
              </a:rPr>
              <a:t>	</a:t>
            </a:r>
            <a:r>
              <a:rPr lang="en-US" dirty="0" err="1">
                <a:solidFill>
                  <a:schemeClr val="bg1"/>
                </a:solidFill>
              </a:rPr>
              <a:t>Berdasarkan</a:t>
            </a:r>
            <a:r>
              <a:rPr lang="en-US" dirty="0">
                <a:solidFill>
                  <a:schemeClr val="bg1"/>
                </a:solidFill>
              </a:rPr>
              <a:t> </a:t>
            </a:r>
            <a:r>
              <a:rPr lang="en-US" dirty="0" err="1">
                <a:solidFill>
                  <a:schemeClr val="bg1"/>
                </a:solidFill>
              </a:rPr>
              <a:t>analisis</a:t>
            </a:r>
            <a:r>
              <a:rPr lang="en-US" dirty="0">
                <a:solidFill>
                  <a:schemeClr val="bg1"/>
                </a:solidFill>
              </a:rPr>
              <a:t> trend MACD, </a:t>
            </a:r>
            <a:r>
              <a:rPr lang="en-US" dirty="0" err="1">
                <a:solidFill>
                  <a:schemeClr val="bg1"/>
                </a:solidFill>
              </a:rPr>
              <a:t>memiliki</a:t>
            </a:r>
            <a:r>
              <a:rPr lang="en-US" dirty="0">
                <a:solidFill>
                  <a:schemeClr val="bg1"/>
                </a:solidFill>
              </a:rPr>
              <a:t> </a:t>
            </a:r>
            <a:r>
              <a:rPr lang="en-US" dirty="0" err="1">
                <a:solidFill>
                  <a:schemeClr val="bg1"/>
                </a:solidFill>
              </a:rPr>
              <a:t>kecendreungan</a:t>
            </a:r>
            <a:r>
              <a:rPr lang="en-US" dirty="0">
                <a:solidFill>
                  <a:schemeClr val="bg1"/>
                </a:solidFill>
              </a:rPr>
              <a:t> bullish engulfing dan Stochastic Oscillator juga </a:t>
            </a:r>
            <a:r>
              <a:rPr lang="en-US" dirty="0" err="1">
                <a:solidFill>
                  <a:schemeClr val="bg1"/>
                </a:solidFill>
              </a:rPr>
              <a:t>menunjukkan</a:t>
            </a:r>
            <a:r>
              <a:rPr lang="en-US" dirty="0">
                <a:solidFill>
                  <a:schemeClr val="bg1"/>
                </a:solidFill>
              </a:rPr>
              <a:t> </a:t>
            </a:r>
            <a:r>
              <a:rPr lang="en-US" dirty="0" err="1">
                <a:solidFill>
                  <a:schemeClr val="bg1"/>
                </a:solidFill>
              </a:rPr>
              <a:t>terjadinya</a:t>
            </a:r>
            <a:r>
              <a:rPr lang="en-US" dirty="0">
                <a:solidFill>
                  <a:schemeClr val="bg1"/>
                </a:solidFill>
              </a:rPr>
              <a:t> </a:t>
            </a:r>
            <a:r>
              <a:rPr lang="en-US" dirty="0" err="1">
                <a:solidFill>
                  <a:schemeClr val="bg1"/>
                </a:solidFill>
              </a:rPr>
              <a:t>banyak</a:t>
            </a:r>
            <a:r>
              <a:rPr lang="en-US" dirty="0">
                <a:solidFill>
                  <a:schemeClr val="bg1"/>
                </a:solidFill>
              </a:rPr>
              <a:t> momentum pada overbought. Geometric juga </a:t>
            </a:r>
            <a:r>
              <a:rPr lang="en-US" dirty="0" err="1">
                <a:solidFill>
                  <a:schemeClr val="bg1"/>
                </a:solidFill>
              </a:rPr>
              <a:t>menunjukkan</a:t>
            </a:r>
            <a:r>
              <a:rPr lang="en-US" dirty="0">
                <a:solidFill>
                  <a:schemeClr val="bg1"/>
                </a:solidFill>
              </a:rPr>
              <a:t> </a:t>
            </a:r>
            <a:r>
              <a:rPr lang="en-US" dirty="0" err="1">
                <a:solidFill>
                  <a:schemeClr val="bg1"/>
                </a:solidFill>
              </a:rPr>
              <a:t>spekulasi</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ada</a:t>
            </a:r>
            <a:r>
              <a:rPr lang="en-US" dirty="0">
                <a:solidFill>
                  <a:schemeClr val="bg1"/>
                </a:solidFill>
              </a:rPr>
              <a:t> </a:t>
            </a:r>
            <a:r>
              <a:rPr lang="en-US" dirty="0" err="1">
                <a:solidFill>
                  <a:schemeClr val="bg1"/>
                </a:solidFill>
              </a:rPr>
              <a:t>kenaikan</a:t>
            </a:r>
            <a:r>
              <a:rPr lang="en-US" dirty="0">
                <a:solidFill>
                  <a:schemeClr val="bg1"/>
                </a:solidFill>
              </a:rPr>
              <a:t> </a:t>
            </a:r>
            <a:r>
              <a:rPr lang="en-US" dirty="0" err="1">
                <a:solidFill>
                  <a:schemeClr val="bg1"/>
                </a:solidFill>
              </a:rPr>
              <a:t>pangsa</a:t>
            </a:r>
            <a:r>
              <a:rPr lang="en-US" dirty="0">
                <a:solidFill>
                  <a:schemeClr val="bg1"/>
                </a:solidFill>
              </a:rPr>
              <a:t> pasar WDC. </a:t>
            </a:r>
            <a:r>
              <a:rPr lang="en-US" dirty="0" err="1">
                <a:solidFill>
                  <a:schemeClr val="bg1"/>
                </a:solidFill>
              </a:rPr>
              <a:t>Secara</a:t>
            </a:r>
            <a:r>
              <a:rPr lang="en-US" dirty="0">
                <a:solidFill>
                  <a:schemeClr val="bg1"/>
                </a:solidFill>
              </a:rPr>
              <a:t> </a:t>
            </a:r>
            <a:r>
              <a:rPr lang="en-US" dirty="0" err="1">
                <a:solidFill>
                  <a:schemeClr val="bg1"/>
                </a:solidFill>
              </a:rPr>
              <a:t>teknis</a:t>
            </a:r>
            <a:r>
              <a:rPr lang="en-US" dirty="0">
                <a:solidFill>
                  <a:schemeClr val="bg1"/>
                </a:solidFill>
              </a:rPr>
              <a:t> HGST </a:t>
            </a:r>
            <a:r>
              <a:rPr lang="en-US" dirty="0" err="1">
                <a:solidFill>
                  <a:schemeClr val="bg1"/>
                </a:solidFill>
              </a:rPr>
              <a:t>mengakuisisi</a:t>
            </a:r>
            <a:r>
              <a:rPr lang="en-US" dirty="0">
                <a:solidFill>
                  <a:schemeClr val="bg1"/>
                </a:solidFill>
              </a:rPr>
              <a:t> </a:t>
            </a:r>
            <a:r>
              <a:rPr lang="en-US" dirty="0" err="1">
                <a:solidFill>
                  <a:schemeClr val="bg1"/>
                </a:solidFill>
              </a:rPr>
              <a:t>Virident</a:t>
            </a:r>
            <a:r>
              <a:rPr lang="en-US" dirty="0">
                <a:solidFill>
                  <a:schemeClr val="bg1"/>
                </a:solidFill>
              </a:rPr>
              <a:t>, </a:t>
            </a:r>
            <a:r>
              <a:rPr lang="en-US" dirty="0" err="1">
                <a:solidFill>
                  <a:schemeClr val="bg1"/>
                </a:solidFill>
              </a:rPr>
              <a:t>dimana</a:t>
            </a:r>
            <a:r>
              <a:rPr lang="en-US" dirty="0">
                <a:solidFill>
                  <a:schemeClr val="bg1"/>
                </a:solidFill>
              </a:rPr>
              <a:t> </a:t>
            </a:r>
            <a:r>
              <a:rPr lang="en-US" dirty="0" err="1">
                <a:solidFill>
                  <a:schemeClr val="bg1"/>
                </a:solidFill>
              </a:rPr>
              <a:t>Virident</a:t>
            </a:r>
            <a:r>
              <a:rPr lang="en-US" dirty="0">
                <a:solidFill>
                  <a:schemeClr val="bg1"/>
                </a:solidFill>
              </a:rPr>
              <a:t> </a:t>
            </a:r>
            <a:r>
              <a:rPr lang="en-US" dirty="0" err="1">
                <a:solidFill>
                  <a:schemeClr val="bg1"/>
                </a:solidFill>
              </a:rPr>
              <a:t>menjadi</a:t>
            </a:r>
            <a:r>
              <a:rPr lang="en-US" dirty="0">
                <a:solidFill>
                  <a:schemeClr val="bg1"/>
                </a:solidFill>
              </a:rPr>
              <a:t> </a:t>
            </a:r>
            <a:r>
              <a:rPr lang="en-US" dirty="0" err="1">
                <a:solidFill>
                  <a:schemeClr val="bg1"/>
                </a:solidFill>
              </a:rPr>
              <a:t>anak</a:t>
            </a:r>
            <a:r>
              <a:rPr lang="en-US" dirty="0">
                <a:solidFill>
                  <a:schemeClr val="bg1"/>
                </a:solidFill>
              </a:rPr>
              <a:t> </a:t>
            </a:r>
            <a:r>
              <a:rPr lang="en-US" dirty="0" err="1">
                <a:solidFill>
                  <a:schemeClr val="bg1"/>
                </a:solidFill>
              </a:rPr>
              <a:t>perusahaan</a:t>
            </a:r>
            <a:r>
              <a:rPr lang="en-US" dirty="0">
                <a:solidFill>
                  <a:schemeClr val="bg1"/>
                </a:solidFill>
              </a:rPr>
              <a:t> Western Digital. </a:t>
            </a:r>
            <a:r>
              <a:rPr lang="en-US" dirty="0" err="1">
                <a:solidFill>
                  <a:schemeClr val="bg1"/>
                </a:solidFill>
              </a:rPr>
              <a:t>Virident</a:t>
            </a:r>
            <a:r>
              <a:rPr lang="en-US" dirty="0">
                <a:solidFill>
                  <a:schemeClr val="bg1"/>
                </a:solidFill>
              </a:rPr>
              <a:t> </a:t>
            </a:r>
            <a:r>
              <a:rPr lang="en-US" dirty="0" err="1">
                <a:solidFill>
                  <a:schemeClr val="bg1"/>
                </a:solidFill>
              </a:rPr>
              <a:t>terkenal</a:t>
            </a:r>
            <a:r>
              <a:rPr lang="en-US" dirty="0">
                <a:solidFill>
                  <a:schemeClr val="bg1"/>
                </a:solidFill>
              </a:rPr>
              <a:t> </a:t>
            </a:r>
            <a:r>
              <a:rPr lang="en-US" dirty="0" err="1">
                <a:solidFill>
                  <a:schemeClr val="bg1"/>
                </a:solidFill>
              </a:rPr>
              <a:t>karena</a:t>
            </a:r>
            <a:r>
              <a:rPr lang="en-US" dirty="0">
                <a:solidFill>
                  <a:schemeClr val="bg1"/>
                </a:solidFill>
              </a:rPr>
              <a:t> </a:t>
            </a:r>
            <a:r>
              <a:rPr lang="en-US" dirty="0" err="1">
                <a:solidFill>
                  <a:schemeClr val="bg1"/>
                </a:solidFill>
              </a:rPr>
              <a:t>berbagai</a:t>
            </a:r>
            <a:r>
              <a:rPr lang="en-US" dirty="0">
                <a:solidFill>
                  <a:schemeClr val="bg1"/>
                </a:solidFill>
              </a:rPr>
              <a:t> </a:t>
            </a:r>
            <a:r>
              <a:rPr lang="en-US" dirty="0" err="1">
                <a:solidFill>
                  <a:schemeClr val="bg1"/>
                </a:solidFill>
              </a:rPr>
              <a:t>produk</a:t>
            </a:r>
            <a:r>
              <a:rPr lang="en-US" dirty="0">
                <a:solidFill>
                  <a:schemeClr val="bg1"/>
                </a:solidFill>
              </a:rPr>
              <a:t> </a:t>
            </a:r>
            <a:r>
              <a:rPr lang="en-US" dirty="0" err="1">
                <a:solidFill>
                  <a:schemeClr val="bg1"/>
                </a:solidFill>
              </a:rPr>
              <a:t>FlashMax-nya</a:t>
            </a:r>
            <a:r>
              <a:rPr lang="en-US" dirty="0">
                <a:solidFill>
                  <a:schemeClr val="bg1"/>
                </a:solidFill>
              </a:rPr>
              <a:t>, yang </a:t>
            </a:r>
            <a:r>
              <a:rPr lang="en-US" dirty="0" err="1">
                <a:solidFill>
                  <a:schemeClr val="bg1"/>
                </a:solidFill>
              </a:rPr>
              <a:t>mencakup</a:t>
            </a:r>
            <a:r>
              <a:rPr lang="en-US" dirty="0">
                <a:solidFill>
                  <a:schemeClr val="bg1"/>
                </a:solidFill>
              </a:rPr>
              <a:t> SSD yang </a:t>
            </a:r>
            <a:r>
              <a:rPr lang="en-US" dirty="0" err="1">
                <a:solidFill>
                  <a:schemeClr val="bg1"/>
                </a:solidFill>
              </a:rPr>
              <a:t>dapat</a:t>
            </a:r>
            <a:r>
              <a:rPr lang="en-US" dirty="0">
                <a:solidFill>
                  <a:schemeClr val="bg1"/>
                </a:solidFill>
              </a:rPr>
              <a:t> </a:t>
            </a:r>
            <a:r>
              <a:rPr lang="en-US" dirty="0" err="1">
                <a:solidFill>
                  <a:schemeClr val="bg1"/>
                </a:solidFill>
              </a:rPr>
              <a:t>berfungsi</a:t>
            </a:r>
            <a:r>
              <a:rPr lang="en-US" dirty="0">
                <a:solidFill>
                  <a:schemeClr val="bg1"/>
                </a:solidFill>
              </a:rPr>
              <a:t> </a:t>
            </a:r>
            <a:r>
              <a:rPr lang="en-US" dirty="0" err="1">
                <a:solidFill>
                  <a:schemeClr val="bg1"/>
                </a:solidFill>
              </a:rPr>
              <a:t>sebagai</a:t>
            </a:r>
            <a:r>
              <a:rPr lang="en-US" dirty="0">
                <a:solidFill>
                  <a:schemeClr val="bg1"/>
                </a:solidFill>
              </a:rPr>
              <a:t> </a:t>
            </a:r>
            <a:r>
              <a:rPr lang="en-US" dirty="0" err="1">
                <a:solidFill>
                  <a:schemeClr val="bg1"/>
                </a:solidFill>
              </a:rPr>
              <a:t>memori</a:t>
            </a:r>
            <a:r>
              <a:rPr lang="en-US" dirty="0">
                <a:solidFill>
                  <a:schemeClr val="bg1"/>
                </a:solidFill>
              </a:rPr>
              <a:t> </a:t>
            </a:r>
            <a:r>
              <a:rPr lang="en-US" dirty="0" err="1">
                <a:solidFill>
                  <a:schemeClr val="bg1"/>
                </a:solidFill>
              </a:rPr>
              <a:t>sisi</a:t>
            </a:r>
            <a:r>
              <a:rPr lang="en-US" dirty="0">
                <a:solidFill>
                  <a:schemeClr val="bg1"/>
                </a:solidFill>
              </a:rPr>
              <a:t> server </a:t>
            </a:r>
            <a:r>
              <a:rPr lang="en-US" dirty="0" err="1">
                <a:solidFill>
                  <a:schemeClr val="bg1"/>
                </a:solidFill>
              </a:rPr>
              <a:t>atau</a:t>
            </a:r>
            <a:r>
              <a:rPr lang="en-US" dirty="0">
                <a:solidFill>
                  <a:schemeClr val="bg1"/>
                </a:solidFill>
              </a:rPr>
              <a:t> </a:t>
            </a:r>
            <a:r>
              <a:rPr lang="en-US" dirty="0" err="1">
                <a:solidFill>
                  <a:schemeClr val="bg1"/>
                </a:solidFill>
              </a:rPr>
              <a:t>penyimpanan</a:t>
            </a:r>
            <a:r>
              <a:rPr lang="en-US" dirty="0">
                <a:solidFill>
                  <a:schemeClr val="bg1"/>
                </a:solidFill>
              </a:rPr>
              <a:t> </a:t>
            </a:r>
            <a:r>
              <a:rPr lang="en-US" dirty="0" err="1">
                <a:solidFill>
                  <a:schemeClr val="bg1"/>
                </a:solidFill>
              </a:rPr>
              <a:t>jangka</a:t>
            </a:r>
            <a:r>
              <a:rPr lang="en-US" dirty="0">
                <a:solidFill>
                  <a:schemeClr val="bg1"/>
                </a:solidFill>
              </a:rPr>
              <a:t> </a:t>
            </a:r>
            <a:r>
              <a:rPr lang="en-US" dirty="0" err="1">
                <a:solidFill>
                  <a:schemeClr val="bg1"/>
                </a:solidFill>
              </a:rPr>
              <a:t>panjang</a:t>
            </a:r>
            <a:r>
              <a:rPr lang="en-US" dirty="0">
                <a:solidFill>
                  <a:schemeClr val="bg1"/>
                </a:solidFill>
              </a:rPr>
              <a:t>, dan juga </a:t>
            </a:r>
            <a:r>
              <a:rPr lang="en-US" dirty="0" err="1">
                <a:solidFill>
                  <a:schemeClr val="bg1"/>
                </a:solidFill>
              </a:rPr>
              <a:t>perangkat</a:t>
            </a:r>
            <a:r>
              <a:rPr lang="en-US" dirty="0">
                <a:solidFill>
                  <a:schemeClr val="bg1"/>
                </a:solidFill>
              </a:rPr>
              <a:t> </a:t>
            </a:r>
            <a:r>
              <a:rPr lang="en-US" dirty="0" err="1">
                <a:solidFill>
                  <a:schemeClr val="bg1"/>
                </a:solidFill>
              </a:rPr>
              <a:t>lunak</a:t>
            </a:r>
            <a:r>
              <a:rPr lang="en-US" dirty="0">
                <a:solidFill>
                  <a:schemeClr val="bg1"/>
                </a:solidFill>
              </a:rPr>
              <a:t> </a:t>
            </a:r>
            <a:r>
              <a:rPr lang="en-US" dirty="0" err="1">
                <a:solidFill>
                  <a:schemeClr val="bg1"/>
                </a:solidFill>
              </a:rPr>
              <a:t>terkait</a:t>
            </a:r>
            <a:r>
              <a:rPr lang="en-US" dirty="0">
                <a:solidFill>
                  <a:schemeClr val="bg1"/>
                </a:solidFill>
              </a:rPr>
              <a:t> yang </a:t>
            </a:r>
            <a:r>
              <a:rPr lang="en-US" dirty="0" err="1">
                <a:solidFill>
                  <a:schemeClr val="bg1"/>
                </a:solidFill>
              </a:rPr>
              <a:t>dapat</a:t>
            </a:r>
            <a:r>
              <a:rPr lang="en-US" dirty="0">
                <a:solidFill>
                  <a:schemeClr val="bg1"/>
                </a:solidFill>
              </a:rPr>
              <a:t> </a:t>
            </a:r>
            <a:r>
              <a:rPr lang="en-US" dirty="0" err="1">
                <a:solidFill>
                  <a:schemeClr val="bg1"/>
                </a:solidFill>
              </a:rPr>
              <a:t>mengelola</a:t>
            </a:r>
            <a:r>
              <a:rPr lang="en-US" dirty="0">
                <a:solidFill>
                  <a:schemeClr val="bg1"/>
                </a:solidFill>
              </a:rPr>
              <a:t> </a:t>
            </a:r>
            <a:r>
              <a:rPr lang="en-US" dirty="0" err="1">
                <a:solidFill>
                  <a:schemeClr val="bg1"/>
                </a:solidFill>
              </a:rPr>
              <a:t>sumber</a:t>
            </a:r>
            <a:r>
              <a:rPr lang="en-US" dirty="0">
                <a:solidFill>
                  <a:schemeClr val="bg1"/>
                </a:solidFill>
              </a:rPr>
              <a:t> </a:t>
            </a:r>
            <a:r>
              <a:rPr lang="en-US" dirty="0" err="1">
                <a:solidFill>
                  <a:schemeClr val="bg1"/>
                </a:solidFill>
              </a:rPr>
              <a:t>daya</a:t>
            </a:r>
            <a:r>
              <a:rPr lang="en-US" dirty="0">
                <a:solidFill>
                  <a:schemeClr val="bg1"/>
                </a:solidFill>
              </a:rPr>
              <a:t> </a:t>
            </a:r>
            <a:r>
              <a:rPr lang="en-US" dirty="0" err="1">
                <a:solidFill>
                  <a:schemeClr val="bg1"/>
                </a:solidFill>
              </a:rPr>
              <a:t>penyimpanan</a:t>
            </a:r>
            <a:r>
              <a:rPr lang="en-US" dirty="0">
                <a:solidFill>
                  <a:schemeClr val="bg1"/>
                </a:solidFill>
              </a:rPr>
              <a:t> SSD di </a:t>
            </a:r>
            <a:r>
              <a:rPr lang="en-US" dirty="0" err="1">
                <a:solidFill>
                  <a:schemeClr val="bg1"/>
                </a:solidFill>
              </a:rPr>
              <a:t>pusat</a:t>
            </a:r>
            <a:r>
              <a:rPr lang="en-US" dirty="0">
                <a:solidFill>
                  <a:schemeClr val="bg1"/>
                </a:solidFill>
              </a:rPr>
              <a:t> data. </a:t>
            </a:r>
            <a:r>
              <a:rPr lang="en-US" dirty="0" err="1">
                <a:solidFill>
                  <a:schemeClr val="bg1"/>
                </a:solidFill>
              </a:rPr>
              <a:t>Virident</a:t>
            </a:r>
            <a:r>
              <a:rPr lang="en-US" dirty="0">
                <a:solidFill>
                  <a:schemeClr val="bg1"/>
                </a:solidFill>
              </a:rPr>
              <a:t> </a:t>
            </a:r>
            <a:r>
              <a:rPr lang="en-US" dirty="0" err="1">
                <a:solidFill>
                  <a:schemeClr val="bg1"/>
                </a:solidFill>
              </a:rPr>
              <a:t>melesat</a:t>
            </a:r>
            <a:r>
              <a:rPr lang="en-US" dirty="0">
                <a:solidFill>
                  <a:schemeClr val="bg1"/>
                </a:solidFill>
              </a:rPr>
              <a:t> </a:t>
            </a:r>
            <a:r>
              <a:rPr lang="en-US" dirty="0" err="1">
                <a:solidFill>
                  <a:schemeClr val="bg1"/>
                </a:solidFill>
              </a:rPr>
              <a:t>cepat</a:t>
            </a:r>
            <a:r>
              <a:rPr lang="en-US" dirty="0">
                <a:solidFill>
                  <a:schemeClr val="bg1"/>
                </a:solidFill>
              </a:rPr>
              <a:t> </a:t>
            </a:r>
            <a:r>
              <a:rPr lang="en-US" dirty="0" err="1">
                <a:solidFill>
                  <a:schemeClr val="bg1"/>
                </a:solidFill>
              </a:rPr>
              <a:t>karena</a:t>
            </a:r>
            <a:r>
              <a:rPr lang="en-US" dirty="0">
                <a:solidFill>
                  <a:schemeClr val="bg1"/>
                </a:solidFill>
              </a:rPr>
              <a:t> </a:t>
            </a:r>
            <a:r>
              <a:rPr lang="en-US" dirty="0" err="1">
                <a:solidFill>
                  <a:schemeClr val="bg1"/>
                </a:solidFill>
              </a:rPr>
              <a:t>membantu</a:t>
            </a:r>
            <a:r>
              <a:rPr lang="en-US" dirty="0">
                <a:solidFill>
                  <a:schemeClr val="bg1"/>
                </a:solidFill>
              </a:rPr>
              <a:t> </a:t>
            </a:r>
            <a:r>
              <a:rPr lang="en-US" dirty="0" err="1">
                <a:solidFill>
                  <a:schemeClr val="bg1"/>
                </a:solidFill>
              </a:rPr>
              <a:t>linkedin</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performa</a:t>
            </a:r>
            <a:r>
              <a:rPr lang="en-US" dirty="0">
                <a:solidFill>
                  <a:schemeClr val="bg1"/>
                </a:solidFill>
              </a:rPr>
              <a:t> legacy </a:t>
            </a:r>
            <a:r>
              <a:rPr lang="en-US" dirty="0" err="1">
                <a:solidFill>
                  <a:schemeClr val="bg1"/>
                </a:solidFill>
              </a:rPr>
              <a:t>aplikasi</a:t>
            </a:r>
            <a:r>
              <a:rPr lang="en-US" dirty="0">
                <a:solidFill>
                  <a:schemeClr val="bg1"/>
                </a:solidFill>
              </a:rPr>
              <a:t>. </a:t>
            </a:r>
            <a:r>
              <a:rPr lang="en-US" dirty="0" err="1">
                <a:solidFill>
                  <a:schemeClr val="bg1"/>
                </a:solidFill>
              </a:rPr>
              <a:t>Sistem</a:t>
            </a:r>
            <a:r>
              <a:rPr lang="en-US" dirty="0">
                <a:solidFill>
                  <a:schemeClr val="bg1"/>
                </a:solidFill>
              </a:rPr>
              <a:t> LinkedIn </a:t>
            </a:r>
            <a:r>
              <a:rPr lang="en-US" dirty="0" err="1">
                <a:solidFill>
                  <a:schemeClr val="bg1"/>
                </a:solidFill>
              </a:rPr>
              <a:t>menciptakan</a:t>
            </a:r>
            <a:r>
              <a:rPr lang="en-US" dirty="0">
                <a:solidFill>
                  <a:schemeClr val="bg1"/>
                </a:solidFill>
              </a:rPr>
              <a:t> 120 </a:t>
            </a:r>
            <a:r>
              <a:rPr lang="en-US" dirty="0" err="1">
                <a:solidFill>
                  <a:schemeClr val="bg1"/>
                </a:solidFill>
              </a:rPr>
              <a:t>miliar</a:t>
            </a:r>
            <a:r>
              <a:rPr lang="en-US" dirty="0">
                <a:solidFill>
                  <a:schemeClr val="bg1"/>
                </a:solidFill>
              </a:rPr>
              <a:t> </a:t>
            </a:r>
            <a:r>
              <a:rPr lang="en-US" dirty="0" err="1">
                <a:solidFill>
                  <a:schemeClr val="bg1"/>
                </a:solidFill>
              </a:rPr>
              <a:t>hubungan</a:t>
            </a:r>
            <a:r>
              <a:rPr lang="en-US" dirty="0">
                <a:solidFill>
                  <a:schemeClr val="bg1"/>
                </a:solidFill>
              </a:rPr>
              <a:t> </a:t>
            </a:r>
            <a:r>
              <a:rPr lang="en-US" dirty="0" err="1">
                <a:solidFill>
                  <a:schemeClr val="bg1"/>
                </a:solidFill>
              </a:rPr>
              <a:t>sehari</a:t>
            </a:r>
            <a:r>
              <a:rPr lang="en-US" dirty="0">
                <a:solidFill>
                  <a:schemeClr val="bg1"/>
                </a:solidFill>
              </a:rPr>
              <a:t> - </a:t>
            </a:r>
            <a:r>
              <a:rPr lang="en-US" dirty="0" err="1">
                <a:solidFill>
                  <a:schemeClr val="bg1"/>
                </a:solidFill>
              </a:rPr>
              <a:t>seperti</a:t>
            </a:r>
            <a:r>
              <a:rPr lang="en-US" dirty="0">
                <a:solidFill>
                  <a:schemeClr val="bg1"/>
                </a:solidFill>
              </a:rPr>
              <a:t> </a:t>
            </a:r>
            <a:r>
              <a:rPr lang="en-US" dirty="0" err="1">
                <a:solidFill>
                  <a:schemeClr val="bg1"/>
                </a:solidFill>
              </a:rPr>
              <a:t>mengirim</a:t>
            </a:r>
            <a:r>
              <a:rPr lang="en-US" dirty="0">
                <a:solidFill>
                  <a:schemeClr val="bg1"/>
                </a:solidFill>
              </a:rPr>
              <a:t> InMail </a:t>
            </a:r>
            <a:r>
              <a:rPr lang="en-US" dirty="0" err="1">
                <a:solidFill>
                  <a:schemeClr val="bg1"/>
                </a:solidFill>
              </a:rPr>
              <a:t>ke</a:t>
            </a:r>
            <a:r>
              <a:rPr lang="en-US" dirty="0">
                <a:solidFill>
                  <a:schemeClr val="bg1"/>
                </a:solidFill>
              </a:rPr>
              <a:t> </a:t>
            </a:r>
            <a:r>
              <a:rPr lang="en-US" dirty="0" err="1">
                <a:solidFill>
                  <a:schemeClr val="bg1"/>
                </a:solidFill>
              </a:rPr>
              <a:t>anggota</a:t>
            </a:r>
            <a:r>
              <a:rPr lang="en-US" dirty="0">
                <a:solidFill>
                  <a:schemeClr val="bg1"/>
                </a:solidFill>
              </a:rPr>
              <a:t> </a:t>
            </a:r>
            <a:r>
              <a:rPr lang="en-US" dirty="0" err="1">
                <a:solidFill>
                  <a:schemeClr val="bg1"/>
                </a:solidFill>
              </a:rPr>
              <a:t>atau</a:t>
            </a:r>
            <a:r>
              <a:rPr lang="en-US" dirty="0">
                <a:solidFill>
                  <a:schemeClr val="bg1"/>
                </a:solidFill>
              </a:rPr>
              <a:t> </a:t>
            </a:r>
            <a:r>
              <a:rPr lang="en-US" dirty="0" err="1">
                <a:solidFill>
                  <a:schemeClr val="bg1"/>
                </a:solidFill>
              </a:rPr>
              <a:t>mengunjungi</a:t>
            </a:r>
            <a:r>
              <a:rPr lang="en-US" dirty="0">
                <a:solidFill>
                  <a:schemeClr val="bg1"/>
                </a:solidFill>
              </a:rPr>
              <a:t> </a:t>
            </a:r>
            <a:r>
              <a:rPr lang="en-US" dirty="0" err="1">
                <a:solidFill>
                  <a:schemeClr val="bg1"/>
                </a:solidFill>
              </a:rPr>
              <a:t>profilnya</a:t>
            </a:r>
            <a:r>
              <a:rPr lang="en-US" dirty="0">
                <a:solidFill>
                  <a:schemeClr val="bg1"/>
                </a:solidFill>
              </a:rPr>
              <a:t> - </a:t>
            </a:r>
            <a:r>
              <a:rPr lang="en-US" dirty="0" err="1">
                <a:solidFill>
                  <a:schemeClr val="bg1"/>
                </a:solidFill>
              </a:rPr>
              <a:t>antara</a:t>
            </a:r>
            <a:r>
              <a:rPr lang="en-US" dirty="0">
                <a:solidFill>
                  <a:schemeClr val="bg1"/>
                </a:solidFill>
              </a:rPr>
              <a:t> 200 </a:t>
            </a:r>
            <a:r>
              <a:rPr lang="en-US" dirty="0" err="1">
                <a:solidFill>
                  <a:schemeClr val="bg1"/>
                </a:solidFill>
              </a:rPr>
              <a:t>juta</a:t>
            </a:r>
            <a:r>
              <a:rPr lang="en-US" dirty="0">
                <a:solidFill>
                  <a:schemeClr val="bg1"/>
                </a:solidFill>
              </a:rPr>
              <a:t> member. Dan </a:t>
            </a:r>
            <a:r>
              <a:rPr lang="en-US" dirty="0" err="1">
                <a:solidFill>
                  <a:schemeClr val="bg1"/>
                </a:solidFill>
              </a:rPr>
              <a:t>sistem</a:t>
            </a:r>
            <a:r>
              <a:rPr lang="en-US" dirty="0">
                <a:solidFill>
                  <a:schemeClr val="bg1"/>
                </a:solidFill>
              </a:rPr>
              <a:t> </a:t>
            </a:r>
            <a:r>
              <a:rPr lang="en-US" dirty="0" err="1">
                <a:solidFill>
                  <a:schemeClr val="bg1"/>
                </a:solidFill>
              </a:rPr>
              <a:t>virident</a:t>
            </a:r>
            <a:r>
              <a:rPr lang="en-US" dirty="0">
                <a:solidFill>
                  <a:schemeClr val="bg1"/>
                </a:solidFill>
              </a:rPr>
              <a:t> </a:t>
            </a:r>
            <a:r>
              <a:rPr lang="en-US" dirty="0" err="1">
                <a:solidFill>
                  <a:schemeClr val="bg1"/>
                </a:solidFill>
              </a:rPr>
              <a:t>membantu</a:t>
            </a:r>
            <a:r>
              <a:rPr lang="en-US" dirty="0">
                <a:solidFill>
                  <a:schemeClr val="bg1"/>
                </a:solidFill>
              </a:rPr>
              <a:t> </a:t>
            </a:r>
            <a:r>
              <a:rPr lang="en-US" dirty="0" err="1">
                <a:solidFill>
                  <a:schemeClr val="bg1"/>
                </a:solidFill>
              </a:rPr>
              <a:t>memberikan</a:t>
            </a:r>
            <a:r>
              <a:rPr lang="en-US" dirty="0">
                <a:solidFill>
                  <a:schemeClr val="bg1"/>
                </a:solidFill>
              </a:rPr>
              <a:t> </a:t>
            </a:r>
            <a:r>
              <a:rPr lang="en-US" dirty="0" err="1">
                <a:solidFill>
                  <a:schemeClr val="bg1"/>
                </a:solidFill>
              </a:rPr>
              <a:t>layanan</a:t>
            </a:r>
            <a:r>
              <a:rPr lang="en-US" dirty="0">
                <a:solidFill>
                  <a:schemeClr val="bg1"/>
                </a:solidFill>
              </a:rPr>
              <a:t> yang </a:t>
            </a:r>
            <a:r>
              <a:rPr lang="en-US" dirty="0" err="1">
                <a:solidFill>
                  <a:schemeClr val="bg1"/>
                </a:solidFill>
              </a:rPr>
              <a:t>lebih</a:t>
            </a:r>
            <a:r>
              <a:rPr lang="en-US" dirty="0">
                <a:solidFill>
                  <a:schemeClr val="bg1"/>
                </a:solidFill>
              </a:rPr>
              <a:t> </a:t>
            </a:r>
            <a:r>
              <a:rPr lang="en-US" dirty="0" err="1">
                <a:solidFill>
                  <a:schemeClr val="bg1"/>
                </a:solidFill>
              </a:rPr>
              <a:t>baik</a:t>
            </a:r>
            <a:r>
              <a:rPr lang="en-US" dirty="0">
                <a:solidFill>
                  <a:schemeClr val="bg1"/>
                </a:solidFill>
              </a:rPr>
              <a:t> - </a:t>
            </a:r>
            <a:r>
              <a:rPr lang="en-US" dirty="0" err="1">
                <a:solidFill>
                  <a:schemeClr val="bg1"/>
                </a:solidFill>
              </a:rPr>
              <a:t>mengidentifikasi</a:t>
            </a:r>
            <a:r>
              <a:rPr lang="en-US" dirty="0">
                <a:solidFill>
                  <a:schemeClr val="bg1"/>
                </a:solidFill>
              </a:rPr>
              <a:t> orang yang </a:t>
            </a:r>
            <a:r>
              <a:rPr lang="en-US" dirty="0" err="1">
                <a:solidFill>
                  <a:schemeClr val="bg1"/>
                </a:solidFill>
              </a:rPr>
              <a:t>harus</a:t>
            </a:r>
            <a:r>
              <a:rPr lang="en-US" dirty="0">
                <a:solidFill>
                  <a:schemeClr val="bg1"/>
                </a:solidFill>
              </a:rPr>
              <a:t> </a:t>
            </a:r>
            <a:r>
              <a:rPr lang="en-US" dirty="0" err="1">
                <a:solidFill>
                  <a:schemeClr val="bg1"/>
                </a:solidFill>
              </a:rPr>
              <a:t>mereka</a:t>
            </a:r>
            <a:r>
              <a:rPr lang="en-US" dirty="0">
                <a:solidFill>
                  <a:schemeClr val="bg1"/>
                </a:solidFill>
              </a:rPr>
              <a:t> </a:t>
            </a:r>
            <a:r>
              <a:rPr lang="en-US" dirty="0" err="1">
                <a:solidFill>
                  <a:schemeClr val="bg1"/>
                </a:solidFill>
              </a:rPr>
              <a:t>ikuti</a:t>
            </a:r>
            <a:r>
              <a:rPr lang="en-US" dirty="0">
                <a:solidFill>
                  <a:schemeClr val="bg1"/>
                </a:solidFill>
              </a:rPr>
              <a:t> dan </a:t>
            </a:r>
            <a:r>
              <a:rPr lang="en-US" dirty="0" err="1">
                <a:solidFill>
                  <a:schemeClr val="bg1"/>
                </a:solidFill>
              </a:rPr>
              <a:t>memberikan</a:t>
            </a:r>
            <a:r>
              <a:rPr lang="en-US" dirty="0">
                <a:solidFill>
                  <a:schemeClr val="bg1"/>
                </a:solidFill>
              </a:rPr>
              <a:t> </a:t>
            </a:r>
            <a:r>
              <a:rPr lang="en-US" dirty="0" err="1">
                <a:solidFill>
                  <a:schemeClr val="bg1"/>
                </a:solidFill>
              </a:rPr>
              <a:t>analisis</a:t>
            </a:r>
            <a:r>
              <a:rPr lang="en-US" dirty="0">
                <a:solidFill>
                  <a:schemeClr val="bg1"/>
                </a:solidFill>
              </a:rPr>
              <a:t> yang </a:t>
            </a:r>
            <a:r>
              <a:rPr lang="en-US" dirty="0" err="1">
                <a:solidFill>
                  <a:schemeClr val="bg1"/>
                </a:solidFill>
              </a:rPr>
              <a:t>memberikan</a:t>
            </a:r>
            <a:r>
              <a:rPr lang="en-US" dirty="0">
                <a:solidFill>
                  <a:schemeClr val="bg1"/>
                </a:solidFill>
              </a:rPr>
              <a:t> </a:t>
            </a:r>
            <a:r>
              <a:rPr lang="en-US" dirty="0" err="1">
                <a:solidFill>
                  <a:schemeClr val="bg1"/>
                </a:solidFill>
              </a:rPr>
              <a:t>pengalaman</a:t>
            </a:r>
            <a:r>
              <a:rPr lang="en-US" dirty="0">
                <a:solidFill>
                  <a:schemeClr val="bg1"/>
                </a:solidFill>
              </a:rPr>
              <a:t> </a:t>
            </a:r>
            <a:r>
              <a:rPr lang="en-US" dirty="0" err="1">
                <a:solidFill>
                  <a:schemeClr val="bg1"/>
                </a:solidFill>
              </a:rPr>
              <a:t>pelanggan</a:t>
            </a:r>
            <a:r>
              <a:rPr lang="en-US" dirty="0">
                <a:solidFill>
                  <a:schemeClr val="bg1"/>
                </a:solidFill>
              </a:rPr>
              <a:t> yang </a:t>
            </a:r>
            <a:r>
              <a:rPr lang="en-US" dirty="0" err="1">
                <a:solidFill>
                  <a:schemeClr val="bg1"/>
                </a:solidFill>
              </a:rPr>
              <a:t>lebih</a:t>
            </a:r>
            <a:r>
              <a:rPr lang="en-US" dirty="0">
                <a:solidFill>
                  <a:schemeClr val="bg1"/>
                </a:solidFill>
              </a:rPr>
              <a:t> </a:t>
            </a:r>
            <a:r>
              <a:rPr lang="en-US" dirty="0" err="1">
                <a:solidFill>
                  <a:schemeClr val="bg1"/>
                </a:solidFill>
              </a:rPr>
              <a:t>baik</a:t>
            </a:r>
            <a:endParaRPr lang="en-US" dirty="0">
              <a:solidFill>
                <a:schemeClr val="bg1"/>
              </a:solidFill>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C015E26-2F7E-4296-8B9C-F50CA8E72FAD}"/>
                  </a:ext>
                </a:extLst>
              </p14:cNvPr>
              <p14:cNvContentPartPr/>
              <p14:nvPr/>
            </p14:nvContentPartPr>
            <p14:xfrm>
              <a:off x="4872392" y="3416665"/>
              <a:ext cx="360" cy="360"/>
            </p14:xfrm>
          </p:contentPart>
        </mc:Choice>
        <mc:Fallback xmlns="">
          <p:pic>
            <p:nvPicPr>
              <p:cNvPr id="3" name="Ink 2">
                <a:extLst>
                  <a:ext uri="{FF2B5EF4-FFF2-40B4-BE49-F238E27FC236}">
                    <a16:creationId xmlns:a16="http://schemas.microsoft.com/office/drawing/2014/main" id="{4C015E26-2F7E-4296-8B9C-F50CA8E72FAD}"/>
                  </a:ext>
                </a:extLst>
              </p:cNvPr>
              <p:cNvPicPr/>
              <p:nvPr/>
            </p:nvPicPr>
            <p:blipFill>
              <a:blip r:embed="rId3"/>
              <a:stretch>
                <a:fillRect/>
              </a:stretch>
            </p:blipFill>
            <p:spPr>
              <a:xfrm>
                <a:off x="4863752" y="34076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B4A3268-C517-4CCE-B53D-BE6EC49245BE}"/>
                  </a:ext>
                </a:extLst>
              </p14:cNvPr>
              <p14:cNvContentPartPr/>
              <p14:nvPr/>
            </p14:nvContentPartPr>
            <p14:xfrm>
              <a:off x="5365592" y="3705385"/>
              <a:ext cx="360" cy="360"/>
            </p14:xfrm>
          </p:contentPart>
        </mc:Choice>
        <mc:Fallback xmlns="">
          <p:pic>
            <p:nvPicPr>
              <p:cNvPr id="4" name="Ink 3">
                <a:extLst>
                  <a:ext uri="{FF2B5EF4-FFF2-40B4-BE49-F238E27FC236}">
                    <a16:creationId xmlns:a16="http://schemas.microsoft.com/office/drawing/2014/main" id="{7B4A3268-C517-4CCE-B53D-BE6EC49245BE}"/>
                  </a:ext>
                </a:extLst>
              </p:cNvPr>
              <p:cNvPicPr/>
              <p:nvPr/>
            </p:nvPicPr>
            <p:blipFill>
              <a:blip r:embed="rId5"/>
              <a:stretch>
                <a:fillRect/>
              </a:stretch>
            </p:blipFill>
            <p:spPr>
              <a:xfrm>
                <a:off x="5356592" y="3696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9157E2E-B859-4C8A-BE8A-AACC6A4BDD17}"/>
                  </a:ext>
                </a:extLst>
              </p14:cNvPr>
              <p14:cNvContentPartPr/>
              <p14:nvPr/>
            </p14:nvContentPartPr>
            <p14:xfrm>
              <a:off x="7747825" y="733623"/>
              <a:ext cx="360" cy="360"/>
            </p14:xfrm>
          </p:contentPart>
        </mc:Choice>
        <mc:Fallback xmlns="">
          <p:pic>
            <p:nvPicPr>
              <p:cNvPr id="6" name="Ink 5">
                <a:extLst>
                  <a:ext uri="{FF2B5EF4-FFF2-40B4-BE49-F238E27FC236}">
                    <a16:creationId xmlns:a16="http://schemas.microsoft.com/office/drawing/2014/main" id="{49157E2E-B859-4C8A-BE8A-AACC6A4BDD17}"/>
                  </a:ext>
                </a:extLst>
              </p:cNvPr>
              <p:cNvPicPr/>
              <p:nvPr/>
            </p:nvPicPr>
            <p:blipFill>
              <a:blip r:embed="rId5"/>
              <a:stretch>
                <a:fillRect/>
              </a:stretch>
            </p:blipFill>
            <p:spPr>
              <a:xfrm>
                <a:off x="7739185" y="7249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FD1D753-FEA2-4BBB-AFD6-CA525DA966D0}"/>
                  </a:ext>
                </a:extLst>
              </p14:cNvPr>
              <p14:cNvContentPartPr/>
              <p14:nvPr/>
            </p14:nvContentPartPr>
            <p14:xfrm>
              <a:off x="7760065" y="817863"/>
              <a:ext cx="360" cy="360"/>
            </p14:xfrm>
          </p:contentPart>
        </mc:Choice>
        <mc:Fallback xmlns="">
          <p:pic>
            <p:nvPicPr>
              <p:cNvPr id="7" name="Ink 6">
                <a:extLst>
                  <a:ext uri="{FF2B5EF4-FFF2-40B4-BE49-F238E27FC236}">
                    <a16:creationId xmlns:a16="http://schemas.microsoft.com/office/drawing/2014/main" id="{1FD1D753-FEA2-4BBB-AFD6-CA525DA966D0}"/>
                  </a:ext>
                </a:extLst>
              </p:cNvPr>
              <p:cNvPicPr/>
              <p:nvPr/>
            </p:nvPicPr>
            <p:blipFill>
              <a:blip r:embed="rId5"/>
              <a:stretch>
                <a:fillRect/>
              </a:stretch>
            </p:blipFill>
            <p:spPr>
              <a:xfrm>
                <a:off x="7751425" y="8088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28434F7-44F0-4B69-8C8C-F138871D3761}"/>
                  </a:ext>
                </a:extLst>
              </p14:cNvPr>
              <p14:cNvContentPartPr/>
              <p14:nvPr/>
            </p14:nvContentPartPr>
            <p14:xfrm>
              <a:off x="7663585" y="1227183"/>
              <a:ext cx="360" cy="360"/>
            </p14:xfrm>
          </p:contentPart>
        </mc:Choice>
        <mc:Fallback xmlns="">
          <p:pic>
            <p:nvPicPr>
              <p:cNvPr id="8" name="Ink 7">
                <a:extLst>
                  <a:ext uri="{FF2B5EF4-FFF2-40B4-BE49-F238E27FC236}">
                    <a16:creationId xmlns:a16="http://schemas.microsoft.com/office/drawing/2014/main" id="{A28434F7-44F0-4B69-8C8C-F138871D3761}"/>
                  </a:ext>
                </a:extLst>
              </p:cNvPr>
              <p:cNvPicPr/>
              <p:nvPr/>
            </p:nvPicPr>
            <p:blipFill>
              <a:blip r:embed="rId5"/>
              <a:stretch>
                <a:fillRect/>
              </a:stretch>
            </p:blipFill>
            <p:spPr>
              <a:xfrm>
                <a:off x="7654945" y="1218183"/>
                <a:ext cx="18000" cy="18000"/>
              </a:xfrm>
              <a:prstGeom prst="rect">
                <a:avLst/>
              </a:prstGeom>
            </p:spPr>
          </p:pic>
        </mc:Fallback>
      </mc:AlternateContent>
      <p:grpSp>
        <p:nvGrpSpPr>
          <p:cNvPr id="14" name="Group 13">
            <a:extLst>
              <a:ext uri="{FF2B5EF4-FFF2-40B4-BE49-F238E27FC236}">
                <a16:creationId xmlns:a16="http://schemas.microsoft.com/office/drawing/2014/main" id="{78C0A4B9-6D4C-43D9-8ECB-68F0AAC0AE61}"/>
              </a:ext>
            </a:extLst>
          </p:cNvPr>
          <p:cNvGrpSpPr/>
          <p:nvPr/>
        </p:nvGrpSpPr>
        <p:grpSpPr>
          <a:xfrm>
            <a:off x="7627945" y="925863"/>
            <a:ext cx="360" cy="360"/>
            <a:chOff x="7627945" y="925863"/>
            <a:chExt cx="360" cy="3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F29B9287-92E6-4ABF-8563-48E202A59C10}"/>
                    </a:ext>
                  </a:extLst>
                </p14:cNvPr>
                <p14:cNvContentPartPr/>
                <p14:nvPr/>
              </p14:nvContentPartPr>
              <p14:xfrm>
                <a:off x="7627945" y="925863"/>
                <a:ext cx="360" cy="360"/>
              </p14:xfrm>
            </p:contentPart>
          </mc:Choice>
          <mc:Fallback xmlns="">
            <p:pic>
              <p:nvPicPr>
                <p:cNvPr id="9" name="Ink 8">
                  <a:extLst>
                    <a:ext uri="{FF2B5EF4-FFF2-40B4-BE49-F238E27FC236}">
                      <a16:creationId xmlns:a16="http://schemas.microsoft.com/office/drawing/2014/main" id="{F29B9287-92E6-4ABF-8563-48E202A59C10}"/>
                    </a:ext>
                  </a:extLst>
                </p:cNvPr>
                <p:cNvPicPr/>
                <p:nvPr/>
              </p:nvPicPr>
              <p:blipFill>
                <a:blip r:embed="rId5"/>
                <a:stretch>
                  <a:fillRect/>
                </a:stretch>
              </p:blipFill>
              <p:spPr>
                <a:xfrm>
                  <a:off x="7618945" y="91722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7C8E11D-C518-4339-955A-CE716F10EFBD}"/>
                    </a:ext>
                  </a:extLst>
                </p14:cNvPr>
                <p14:cNvContentPartPr/>
                <p14:nvPr/>
              </p14:nvContentPartPr>
              <p14:xfrm>
                <a:off x="7627945" y="925863"/>
                <a:ext cx="360" cy="360"/>
              </p14:xfrm>
            </p:contentPart>
          </mc:Choice>
          <mc:Fallback xmlns="">
            <p:pic>
              <p:nvPicPr>
                <p:cNvPr id="10" name="Ink 9">
                  <a:extLst>
                    <a:ext uri="{FF2B5EF4-FFF2-40B4-BE49-F238E27FC236}">
                      <a16:creationId xmlns:a16="http://schemas.microsoft.com/office/drawing/2014/main" id="{27C8E11D-C518-4339-955A-CE716F10EFBD}"/>
                    </a:ext>
                  </a:extLst>
                </p:cNvPr>
                <p:cNvPicPr/>
                <p:nvPr/>
              </p:nvPicPr>
              <p:blipFill>
                <a:blip r:embed="rId5"/>
                <a:stretch>
                  <a:fillRect/>
                </a:stretch>
              </p:blipFill>
              <p:spPr>
                <a:xfrm>
                  <a:off x="7618945" y="917223"/>
                  <a:ext cx="18000" cy="18000"/>
                </a:xfrm>
                <a:prstGeom prst="rect">
                  <a:avLst/>
                </a:prstGeom>
              </p:spPr>
            </p:pic>
          </mc:Fallback>
        </mc:AlternateContent>
      </p:grpSp>
      <p:grpSp>
        <p:nvGrpSpPr>
          <p:cNvPr id="13" name="Group 12">
            <a:extLst>
              <a:ext uri="{FF2B5EF4-FFF2-40B4-BE49-F238E27FC236}">
                <a16:creationId xmlns:a16="http://schemas.microsoft.com/office/drawing/2014/main" id="{E37D6669-D002-458B-A9BD-565610299BE2}"/>
              </a:ext>
            </a:extLst>
          </p:cNvPr>
          <p:cNvGrpSpPr/>
          <p:nvPr/>
        </p:nvGrpSpPr>
        <p:grpSpPr>
          <a:xfrm>
            <a:off x="7771945" y="853863"/>
            <a:ext cx="360" cy="360"/>
            <a:chOff x="7771945" y="853863"/>
            <a:chExt cx="360" cy="36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B52A99A-75A5-49FA-9590-328E7D8D9CDE}"/>
                    </a:ext>
                  </a:extLst>
                </p14:cNvPr>
                <p14:cNvContentPartPr/>
                <p14:nvPr/>
              </p14:nvContentPartPr>
              <p14:xfrm>
                <a:off x="7771945" y="853863"/>
                <a:ext cx="360" cy="360"/>
              </p14:xfrm>
            </p:contentPart>
          </mc:Choice>
          <mc:Fallback xmlns="">
            <p:pic>
              <p:nvPicPr>
                <p:cNvPr id="11" name="Ink 10">
                  <a:extLst>
                    <a:ext uri="{FF2B5EF4-FFF2-40B4-BE49-F238E27FC236}">
                      <a16:creationId xmlns:a16="http://schemas.microsoft.com/office/drawing/2014/main" id="{4B52A99A-75A5-49FA-9590-328E7D8D9CDE}"/>
                    </a:ext>
                  </a:extLst>
                </p:cNvPr>
                <p:cNvPicPr/>
                <p:nvPr/>
              </p:nvPicPr>
              <p:blipFill>
                <a:blip r:embed="rId5"/>
                <a:stretch>
                  <a:fillRect/>
                </a:stretch>
              </p:blipFill>
              <p:spPr>
                <a:xfrm>
                  <a:off x="7763305" y="8448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79F013D1-F2C1-4A18-8D09-A12AECEFD60D}"/>
                    </a:ext>
                  </a:extLst>
                </p14:cNvPr>
                <p14:cNvContentPartPr/>
                <p14:nvPr/>
              </p14:nvContentPartPr>
              <p14:xfrm>
                <a:off x="7771945" y="853863"/>
                <a:ext cx="360" cy="360"/>
              </p14:xfrm>
            </p:contentPart>
          </mc:Choice>
          <mc:Fallback xmlns="">
            <p:pic>
              <p:nvPicPr>
                <p:cNvPr id="12" name="Ink 11">
                  <a:extLst>
                    <a:ext uri="{FF2B5EF4-FFF2-40B4-BE49-F238E27FC236}">
                      <a16:creationId xmlns:a16="http://schemas.microsoft.com/office/drawing/2014/main" id="{79F013D1-F2C1-4A18-8D09-A12AECEFD60D}"/>
                    </a:ext>
                  </a:extLst>
                </p:cNvPr>
                <p:cNvPicPr/>
                <p:nvPr/>
              </p:nvPicPr>
              <p:blipFill>
                <a:blip r:embed="rId5"/>
                <a:stretch>
                  <a:fillRect/>
                </a:stretch>
              </p:blipFill>
              <p:spPr>
                <a:xfrm>
                  <a:off x="7763305" y="844863"/>
                  <a:ext cx="18000" cy="18000"/>
                </a:xfrm>
                <a:prstGeom prst="rect">
                  <a:avLst/>
                </a:prstGeom>
              </p:spPr>
            </p:pic>
          </mc:Fallback>
        </mc:AlternateContent>
      </p:grpSp>
      <p:grpSp>
        <p:nvGrpSpPr>
          <p:cNvPr id="21" name="Group 20">
            <a:extLst>
              <a:ext uri="{FF2B5EF4-FFF2-40B4-BE49-F238E27FC236}">
                <a16:creationId xmlns:a16="http://schemas.microsoft.com/office/drawing/2014/main" id="{2BEF4EBA-0A75-4684-A159-72DC9F6E5502}"/>
              </a:ext>
            </a:extLst>
          </p:cNvPr>
          <p:cNvGrpSpPr/>
          <p:nvPr/>
        </p:nvGrpSpPr>
        <p:grpSpPr>
          <a:xfrm>
            <a:off x="7784185" y="673371"/>
            <a:ext cx="360" cy="24480"/>
            <a:chOff x="7784185" y="673371"/>
            <a:chExt cx="360" cy="24480"/>
          </a:xfrm>
        </p:grpSpPr>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BC034A16-1C3D-41A0-BBEF-3C36213BCAFB}"/>
                    </a:ext>
                  </a:extLst>
                </p14:cNvPr>
                <p14:cNvContentPartPr/>
                <p14:nvPr/>
              </p14:nvContentPartPr>
              <p14:xfrm>
                <a:off x="7784185" y="687771"/>
                <a:ext cx="360" cy="10080"/>
              </p14:xfrm>
            </p:contentPart>
          </mc:Choice>
          <mc:Fallback xmlns="">
            <p:pic>
              <p:nvPicPr>
                <p:cNvPr id="15" name="Ink 14">
                  <a:extLst>
                    <a:ext uri="{FF2B5EF4-FFF2-40B4-BE49-F238E27FC236}">
                      <a16:creationId xmlns:a16="http://schemas.microsoft.com/office/drawing/2014/main" id="{BC034A16-1C3D-41A0-BBEF-3C36213BCAFB}"/>
                    </a:ext>
                  </a:extLst>
                </p:cNvPr>
                <p:cNvPicPr/>
                <p:nvPr/>
              </p:nvPicPr>
              <p:blipFill>
                <a:blip r:embed="rId14"/>
                <a:stretch>
                  <a:fillRect/>
                </a:stretch>
              </p:blipFill>
              <p:spPr>
                <a:xfrm>
                  <a:off x="7775545" y="679131"/>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16595CD-A4EB-4B1F-8D18-9CE902C031DA}"/>
                    </a:ext>
                  </a:extLst>
                </p14:cNvPr>
                <p14:cNvContentPartPr/>
                <p14:nvPr/>
              </p14:nvContentPartPr>
              <p14:xfrm>
                <a:off x="7784185" y="673371"/>
                <a:ext cx="360" cy="360"/>
              </p14:xfrm>
            </p:contentPart>
          </mc:Choice>
          <mc:Fallback xmlns="">
            <p:pic>
              <p:nvPicPr>
                <p:cNvPr id="16" name="Ink 15">
                  <a:extLst>
                    <a:ext uri="{FF2B5EF4-FFF2-40B4-BE49-F238E27FC236}">
                      <a16:creationId xmlns:a16="http://schemas.microsoft.com/office/drawing/2014/main" id="{616595CD-A4EB-4B1F-8D18-9CE902C031DA}"/>
                    </a:ext>
                  </a:extLst>
                </p:cNvPr>
                <p:cNvPicPr/>
                <p:nvPr/>
              </p:nvPicPr>
              <p:blipFill>
                <a:blip r:embed="rId5"/>
                <a:stretch>
                  <a:fillRect/>
                </a:stretch>
              </p:blipFill>
              <p:spPr>
                <a:xfrm>
                  <a:off x="7775545" y="6643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7393B73A-2C66-4AD3-8096-C055B85BEEBB}"/>
                    </a:ext>
                  </a:extLst>
                </p14:cNvPr>
                <p14:cNvContentPartPr/>
                <p14:nvPr/>
              </p14:nvContentPartPr>
              <p14:xfrm>
                <a:off x="7784185" y="673371"/>
                <a:ext cx="360" cy="360"/>
              </p14:xfrm>
            </p:contentPart>
          </mc:Choice>
          <mc:Fallback xmlns="">
            <p:pic>
              <p:nvPicPr>
                <p:cNvPr id="17" name="Ink 16">
                  <a:extLst>
                    <a:ext uri="{FF2B5EF4-FFF2-40B4-BE49-F238E27FC236}">
                      <a16:creationId xmlns:a16="http://schemas.microsoft.com/office/drawing/2014/main" id="{7393B73A-2C66-4AD3-8096-C055B85BEEBB}"/>
                    </a:ext>
                  </a:extLst>
                </p:cNvPr>
                <p:cNvPicPr/>
                <p:nvPr/>
              </p:nvPicPr>
              <p:blipFill>
                <a:blip r:embed="rId5"/>
                <a:stretch>
                  <a:fillRect/>
                </a:stretch>
              </p:blipFill>
              <p:spPr>
                <a:xfrm>
                  <a:off x="7775545" y="664371"/>
                  <a:ext cx="18000" cy="18000"/>
                </a:xfrm>
                <a:prstGeom prst="rect">
                  <a:avLst/>
                </a:prstGeom>
              </p:spPr>
            </p:pic>
          </mc:Fallback>
        </mc:AlternateContent>
      </p:grpSp>
      <p:grpSp>
        <p:nvGrpSpPr>
          <p:cNvPr id="20" name="Group 19">
            <a:extLst>
              <a:ext uri="{FF2B5EF4-FFF2-40B4-BE49-F238E27FC236}">
                <a16:creationId xmlns:a16="http://schemas.microsoft.com/office/drawing/2014/main" id="{C61582B5-8423-4FC0-9C6E-C48AE9F3E9A4}"/>
              </a:ext>
            </a:extLst>
          </p:cNvPr>
          <p:cNvGrpSpPr/>
          <p:nvPr/>
        </p:nvGrpSpPr>
        <p:grpSpPr>
          <a:xfrm>
            <a:off x="6954025" y="793611"/>
            <a:ext cx="360" cy="360"/>
            <a:chOff x="6954025" y="793611"/>
            <a:chExt cx="360" cy="360"/>
          </a:xfrm>
        </p:grpSpPr>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B43F1362-908B-4C32-B551-819A9163BD3D}"/>
                    </a:ext>
                  </a:extLst>
                </p14:cNvPr>
                <p14:cNvContentPartPr/>
                <p14:nvPr/>
              </p14:nvContentPartPr>
              <p14:xfrm>
                <a:off x="6954025" y="793611"/>
                <a:ext cx="360" cy="360"/>
              </p14:xfrm>
            </p:contentPart>
          </mc:Choice>
          <mc:Fallback xmlns="">
            <p:pic>
              <p:nvPicPr>
                <p:cNvPr id="18" name="Ink 17">
                  <a:extLst>
                    <a:ext uri="{FF2B5EF4-FFF2-40B4-BE49-F238E27FC236}">
                      <a16:creationId xmlns:a16="http://schemas.microsoft.com/office/drawing/2014/main" id="{B43F1362-908B-4C32-B551-819A9163BD3D}"/>
                    </a:ext>
                  </a:extLst>
                </p:cNvPr>
                <p:cNvPicPr/>
                <p:nvPr/>
              </p:nvPicPr>
              <p:blipFill>
                <a:blip r:embed="rId5"/>
                <a:stretch>
                  <a:fillRect/>
                </a:stretch>
              </p:blipFill>
              <p:spPr>
                <a:xfrm>
                  <a:off x="6945025" y="7849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9D8D5CB-753A-4922-BDDE-4F865617445E}"/>
                    </a:ext>
                  </a:extLst>
                </p14:cNvPr>
                <p14:cNvContentPartPr/>
                <p14:nvPr/>
              </p14:nvContentPartPr>
              <p14:xfrm>
                <a:off x="6954025" y="793611"/>
                <a:ext cx="360" cy="360"/>
              </p14:xfrm>
            </p:contentPart>
          </mc:Choice>
          <mc:Fallback xmlns="">
            <p:pic>
              <p:nvPicPr>
                <p:cNvPr id="19" name="Ink 18">
                  <a:extLst>
                    <a:ext uri="{FF2B5EF4-FFF2-40B4-BE49-F238E27FC236}">
                      <a16:creationId xmlns:a16="http://schemas.microsoft.com/office/drawing/2014/main" id="{89D8D5CB-753A-4922-BDDE-4F865617445E}"/>
                    </a:ext>
                  </a:extLst>
                </p:cNvPr>
                <p:cNvPicPr/>
                <p:nvPr/>
              </p:nvPicPr>
              <p:blipFill>
                <a:blip r:embed="rId5"/>
                <a:stretch>
                  <a:fillRect/>
                </a:stretch>
              </p:blipFill>
              <p:spPr>
                <a:xfrm>
                  <a:off x="6945025" y="784971"/>
                  <a:ext cx="18000" cy="18000"/>
                </a:xfrm>
                <a:prstGeom prst="rect">
                  <a:avLst/>
                </a:prstGeom>
              </p:spPr>
            </p:pic>
          </mc:Fallback>
        </mc:AlternateContent>
      </p:grpSp>
    </p:spTree>
    <p:extLst>
      <p:ext uri="{BB962C8B-B14F-4D97-AF65-F5344CB8AC3E}">
        <p14:creationId xmlns:p14="http://schemas.microsoft.com/office/powerpoint/2010/main" val="2491567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6" name="Text Placeholder 1">
            <a:extLst>
              <a:ext uri="{FF2B5EF4-FFF2-40B4-BE49-F238E27FC236}">
                <a16:creationId xmlns:a16="http://schemas.microsoft.com/office/drawing/2014/main" id="{697835AC-58A0-4910-AC00-82E41D183DBE}"/>
              </a:ext>
            </a:extLst>
          </p:cNvPr>
          <p:cNvSpPr txBox="1">
            <a:spLocks/>
          </p:cNvSpPr>
          <p:nvPr/>
        </p:nvSpPr>
        <p:spPr>
          <a:xfrm>
            <a:off x="475929" y="491909"/>
            <a:ext cx="11573197" cy="724247"/>
          </a:xfrm>
          <a:prstGeom prst="rect">
            <a:avLst/>
          </a:prstGeom>
        </p:spPr>
        <p:txBody>
          <a:bodyPr anchor="ctr">
            <a:normAutofit fontScale="85000" lnSpcReduction="10000"/>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lumMod val="65000"/>
                    <a:lumOff val="35000"/>
                  </a:schemeClr>
                </a:solidFill>
              </a:rPr>
              <a:t>#5 Acquisition: </a:t>
            </a:r>
            <a:r>
              <a:rPr lang="en-US" b="1" dirty="0" err="1">
                <a:solidFill>
                  <a:schemeClr val="tx1">
                    <a:lumMod val="65000"/>
                    <a:lumOff val="35000"/>
                  </a:schemeClr>
                </a:solidFill>
              </a:rPr>
              <a:t>Amplidata</a:t>
            </a:r>
            <a:r>
              <a:rPr lang="en-US" b="1" dirty="0">
                <a:solidFill>
                  <a:schemeClr val="tx1">
                    <a:lumMod val="65000"/>
                    <a:lumOff val="35000"/>
                  </a:schemeClr>
                </a:solidFill>
              </a:rPr>
              <a:t> on March 2015</a:t>
            </a:r>
          </a:p>
        </p:txBody>
      </p:sp>
      <p:pic>
        <p:nvPicPr>
          <p:cNvPr id="2" name="Picture 1">
            <a:extLst>
              <a:ext uri="{FF2B5EF4-FFF2-40B4-BE49-F238E27FC236}">
                <a16:creationId xmlns:a16="http://schemas.microsoft.com/office/drawing/2014/main" id="{47FF244E-91DA-4A59-9EED-7FAEAA25DF3D}"/>
              </a:ext>
            </a:extLst>
          </p:cNvPr>
          <p:cNvPicPr>
            <a:picLocks noChangeAspect="1"/>
          </p:cNvPicPr>
          <p:nvPr/>
        </p:nvPicPr>
        <p:blipFill>
          <a:blip r:embed="rId2"/>
          <a:stretch>
            <a:fillRect/>
          </a:stretch>
        </p:blipFill>
        <p:spPr>
          <a:xfrm>
            <a:off x="729915" y="1348354"/>
            <a:ext cx="6090273" cy="3440214"/>
          </a:xfrm>
          <a:prstGeom prst="rect">
            <a:avLst/>
          </a:prstGeom>
        </p:spPr>
      </p:pic>
      <p:pic>
        <p:nvPicPr>
          <p:cNvPr id="3" name="Picture 2">
            <a:extLst>
              <a:ext uri="{FF2B5EF4-FFF2-40B4-BE49-F238E27FC236}">
                <a16:creationId xmlns:a16="http://schemas.microsoft.com/office/drawing/2014/main" id="{D984DBD2-8E05-4801-9B4E-C11B2AC4952A}"/>
              </a:ext>
            </a:extLst>
          </p:cNvPr>
          <p:cNvPicPr>
            <a:picLocks noChangeAspect="1"/>
          </p:cNvPicPr>
          <p:nvPr/>
        </p:nvPicPr>
        <p:blipFill>
          <a:blip r:embed="rId3"/>
          <a:stretch>
            <a:fillRect/>
          </a:stretch>
        </p:blipFill>
        <p:spPr>
          <a:xfrm>
            <a:off x="372979" y="4788568"/>
            <a:ext cx="6749716" cy="1871964"/>
          </a:xfrm>
          <a:prstGeom prst="rect">
            <a:avLst/>
          </a:prstGeom>
        </p:spPr>
      </p:pic>
      <p:cxnSp>
        <p:nvCxnSpPr>
          <p:cNvPr id="131" name="Straight Connector 130">
            <a:extLst>
              <a:ext uri="{FF2B5EF4-FFF2-40B4-BE49-F238E27FC236}">
                <a16:creationId xmlns:a16="http://schemas.microsoft.com/office/drawing/2014/main" id="{64A6DBB0-797C-4630-B80E-E0D5AC8881E5}"/>
              </a:ext>
            </a:extLst>
          </p:cNvPr>
          <p:cNvCxnSpPr/>
          <p:nvPr/>
        </p:nvCxnSpPr>
        <p:spPr>
          <a:xfrm>
            <a:off x="487224" y="3464206"/>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065AE57-A615-4809-9BFE-7DC335A6A7C0}"/>
              </a:ext>
            </a:extLst>
          </p:cNvPr>
          <p:cNvCxnSpPr/>
          <p:nvPr/>
        </p:nvCxnSpPr>
        <p:spPr>
          <a:xfrm>
            <a:off x="487224" y="4150009"/>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967563B-369F-46B3-9FF7-68CC1587E9D1}"/>
              </a:ext>
            </a:extLst>
          </p:cNvPr>
          <p:cNvCxnSpPr/>
          <p:nvPr/>
        </p:nvCxnSpPr>
        <p:spPr>
          <a:xfrm>
            <a:off x="487224" y="3801094"/>
            <a:ext cx="676882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D70EEB5-095C-4CC4-B415-4FA53C9584BD}"/>
                  </a:ext>
                </a:extLst>
              </p14:cNvPr>
              <p14:cNvContentPartPr/>
              <p14:nvPr/>
            </p14:nvContentPartPr>
            <p14:xfrm>
              <a:off x="2274158" y="4886640"/>
              <a:ext cx="368280" cy="406800"/>
            </p14:xfrm>
          </p:contentPart>
        </mc:Choice>
        <mc:Fallback xmlns="">
          <p:pic>
            <p:nvPicPr>
              <p:cNvPr id="6" name="Ink 5">
                <a:extLst>
                  <a:ext uri="{FF2B5EF4-FFF2-40B4-BE49-F238E27FC236}">
                    <a16:creationId xmlns:a16="http://schemas.microsoft.com/office/drawing/2014/main" id="{2D70EEB5-095C-4CC4-B415-4FA53C9584BD}"/>
                  </a:ext>
                </a:extLst>
              </p:cNvPr>
              <p:cNvPicPr/>
              <p:nvPr/>
            </p:nvPicPr>
            <p:blipFill>
              <a:blip r:embed="rId5"/>
              <a:stretch>
                <a:fillRect/>
              </a:stretch>
            </p:blipFill>
            <p:spPr>
              <a:xfrm>
                <a:off x="2265158" y="4877640"/>
                <a:ext cx="3859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9CED08BD-31C6-4400-886F-A51D453C98A1}"/>
                  </a:ext>
                </a:extLst>
              </p14:cNvPr>
              <p14:cNvContentPartPr/>
              <p14:nvPr/>
            </p14:nvContentPartPr>
            <p14:xfrm>
              <a:off x="5229758" y="5487120"/>
              <a:ext cx="270360" cy="383760"/>
            </p14:xfrm>
          </p:contentPart>
        </mc:Choice>
        <mc:Fallback xmlns="">
          <p:pic>
            <p:nvPicPr>
              <p:cNvPr id="11" name="Ink 10">
                <a:extLst>
                  <a:ext uri="{FF2B5EF4-FFF2-40B4-BE49-F238E27FC236}">
                    <a16:creationId xmlns:a16="http://schemas.microsoft.com/office/drawing/2014/main" id="{9CED08BD-31C6-4400-886F-A51D453C98A1}"/>
                  </a:ext>
                </a:extLst>
              </p:cNvPr>
              <p:cNvPicPr/>
              <p:nvPr/>
            </p:nvPicPr>
            <p:blipFill>
              <a:blip r:embed="rId7"/>
              <a:stretch>
                <a:fillRect/>
              </a:stretch>
            </p:blipFill>
            <p:spPr>
              <a:xfrm>
                <a:off x="5221118" y="5478480"/>
                <a:ext cx="28800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5EA36FA5-03D4-4A82-859D-477365F68493}"/>
                  </a:ext>
                </a:extLst>
              </p14:cNvPr>
              <p14:cNvContentPartPr/>
              <p14:nvPr/>
            </p14:nvContentPartPr>
            <p14:xfrm>
              <a:off x="3103238" y="5750280"/>
              <a:ext cx="375120" cy="355680"/>
            </p14:xfrm>
          </p:contentPart>
        </mc:Choice>
        <mc:Fallback xmlns="">
          <p:pic>
            <p:nvPicPr>
              <p:cNvPr id="12" name="Ink 11">
                <a:extLst>
                  <a:ext uri="{FF2B5EF4-FFF2-40B4-BE49-F238E27FC236}">
                    <a16:creationId xmlns:a16="http://schemas.microsoft.com/office/drawing/2014/main" id="{5EA36FA5-03D4-4A82-859D-477365F68493}"/>
                  </a:ext>
                </a:extLst>
              </p:cNvPr>
              <p:cNvPicPr/>
              <p:nvPr/>
            </p:nvPicPr>
            <p:blipFill>
              <a:blip r:embed="rId9"/>
              <a:stretch>
                <a:fillRect/>
              </a:stretch>
            </p:blipFill>
            <p:spPr>
              <a:xfrm>
                <a:off x="3094598" y="5741640"/>
                <a:ext cx="3927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06B92773-404A-4121-A907-A8A369381312}"/>
                  </a:ext>
                </a:extLst>
              </p14:cNvPr>
              <p14:cNvContentPartPr/>
              <p14:nvPr/>
            </p14:nvContentPartPr>
            <p14:xfrm>
              <a:off x="4569518" y="6001560"/>
              <a:ext cx="373320" cy="425880"/>
            </p14:xfrm>
          </p:contentPart>
        </mc:Choice>
        <mc:Fallback xmlns="">
          <p:pic>
            <p:nvPicPr>
              <p:cNvPr id="13" name="Ink 12">
                <a:extLst>
                  <a:ext uri="{FF2B5EF4-FFF2-40B4-BE49-F238E27FC236}">
                    <a16:creationId xmlns:a16="http://schemas.microsoft.com/office/drawing/2014/main" id="{06B92773-404A-4121-A907-A8A369381312}"/>
                  </a:ext>
                </a:extLst>
              </p:cNvPr>
              <p:cNvPicPr/>
              <p:nvPr/>
            </p:nvPicPr>
            <p:blipFill>
              <a:blip r:embed="rId11"/>
              <a:stretch>
                <a:fillRect/>
              </a:stretch>
            </p:blipFill>
            <p:spPr>
              <a:xfrm>
                <a:off x="4560518" y="5992560"/>
                <a:ext cx="3909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F7389CE7-2AC4-48AF-9F70-930DF56A626D}"/>
                  </a:ext>
                </a:extLst>
              </p14:cNvPr>
              <p14:cNvContentPartPr/>
              <p14:nvPr/>
            </p14:nvContentPartPr>
            <p14:xfrm>
              <a:off x="6752812" y="6192735"/>
              <a:ext cx="51480" cy="22680"/>
            </p14:xfrm>
          </p:contentPart>
        </mc:Choice>
        <mc:Fallback xmlns="">
          <p:pic>
            <p:nvPicPr>
              <p:cNvPr id="14" name="Ink 13">
                <a:extLst>
                  <a:ext uri="{FF2B5EF4-FFF2-40B4-BE49-F238E27FC236}">
                    <a16:creationId xmlns:a16="http://schemas.microsoft.com/office/drawing/2014/main" id="{F7389CE7-2AC4-48AF-9F70-930DF56A626D}"/>
                  </a:ext>
                </a:extLst>
              </p:cNvPr>
              <p:cNvPicPr/>
              <p:nvPr/>
            </p:nvPicPr>
            <p:blipFill>
              <a:blip r:embed="rId13"/>
              <a:stretch>
                <a:fillRect/>
              </a:stretch>
            </p:blipFill>
            <p:spPr>
              <a:xfrm>
                <a:off x="6743812" y="6184095"/>
                <a:ext cx="69120" cy="40320"/>
              </a:xfrm>
              <a:prstGeom prst="rect">
                <a:avLst/>
              </a:prstGeom>
            </p:spPr>
          </p:pic>
        </mc:Fallback>
      </mc:AlternateContent>
      <p:grpSp>
        <p:nvGrpSpPr>
          <p:cNvPr id="23" name="Group 22">
            <a:extLst>
              <a:ext uri="{FF2B5EF4-FFF2-40B4-BE49-F238E27FC236}">
                <a16:creationId xmlns:a16="http://schemas.microsoft.com/office/drawing/2014/main" id="{A14B6DAE-8077-402D-A79B-8F1BEBAB51F2}"/>
              </a:ext>
            </a:extLst>
          </p:cNvPr>
          <p:cNvGrpSpPr/>
          <p:nvPr/>
        </p:nvGrpSpPr>
        <p:grpSpPr>
          <a:xfrm>
            <a:off x="6842092" y="6162855"/>
            <a:ext cx="378360" cy="192600"/>
            <a:chOff x="6842092" y="6162855"/>
            <a:chExt cx="378360" cy="192600"/>
          </a:xfrm>
        </p:grpSpPr>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DE174B60-82EB-4DFB-8151-0B63CF0559A6}"/>
                    </a:ext>
                  </a:extLst>
                </p14:cNvPr>
                <p14:cNvContentPartPr/>
                <p14:nvPr/>
              </p14:nvContentPartPr>
              <p14:xfrm>
                <a:off x="6842092" y="6162855"/>
                <a:ext cx="120960" cy="138600"/>
              </p14:xfrm>
            </p:contentPart>
          </mc:Choice>
          <mc:Fallback xmlns="">
            <p:pic>
              <p:nvPicPr>
                <p:cNvPr id="20" name="Ink 19">
                  <a:extLst>
                    <a:ext uri="{FF2B5EF4-FFF2-40B4-BE49-F238E27FC236}">
                      <a16:creationId xmlns:a16="http://schemas.microsoft.com/office/drawing/2014/main" id="{DE174B60-82EB-4DFB-8151-0B63CF0559A6}"/>
                    </a:ext>
                  </a:extLst>
                </p:cNvPr>
                <p:cNvPicPr/>
                <p:nvPr/>
              </p:nvPicPr>
              <p:blipFill>
                <a:blip r:embed="rId15"/>
                <a:stretch>
                  <a:fillRect/>
                </a:stretch>
              </p:blipFill>
              <p:spPr>
                <a:xfrm>
                  <a:off x="6833092" y="6154215"/>
                  <a:ext cx="1386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E2278AFB-B007-4365-B001-6414BA2AE73D}"/>
                    </a:ext>
                  </a:extLst>
                </p14:cNvPr>
                <p14:cNvContentPartPr/>
                <p14:nvPr/>
              </p14:nvContentPartPr>
              <p14:xfrm>
                <a:off x="6996532" y="6262935"/>
                <a:ext cx="25920" cy="39240"/>
              </p14:xfrm>
            </p:contentPart>
          </mc:Choice>
          <mc:Fallback xmlns="">
            <p:pic>
              <p:nvPicPr>
                <p:cNvPr id="21" name="Ink 20">
                  <a:extLst>
                    <a:ext uri="{FF2B5EF4-FFF2-40B4-BE49-F238E27FC236}">
                      <a16:creationId xmlns:a16="http://schemas.microsoft.com/office/drawing/2014/main" id="{E2278AFB-B007-4365-B001-6414BA2AE73D}"/>
                    </a:ext>
                  </a:extLst>
                </p:cNvPr>
                <p:cNvPicPr/>
                <p:nvPr/>
              </p:nvPicPr>
              <p:blipFill>
                <a:blip r:embed="rId17"/>
                <a:stretch>
                  <a:fillRect/>
                </a:stretch>
              </p:blipFill>
              <p:spPr>
                <a:xfrm>
                  <a:off x="6987892" y="6254295"/>
                  <a:ext cx="43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DDBFCF37-3EC3-42C6-BECD-D7B892E64337}"/>
                    </a:ext>
                  </a:extLst>
                </p14:cNvPr>
                <p14:cNvContentPartPr/>
                <p14:nvPr/>
              </p14:nvContentPartPr>
              <p14:xfrm>
                <a:off x="7059532" y="6211095"/>
                <a:ext cx="160920" cy="144360"/>
              </p14:xfrm>
            </p:contentPart>
          </mc:Choice>
          <mc:Fallback xmlns="">
            <p:pic>
              <p:nvPicPr>
                <p:cNvPr id="22" name="Ink 21">
                  <a:extLst>
                    <a:ext uri="{FF2B5EF4-FFF2-40B4-BE49-F238E27FC236}">
                      <a16:creationId xmlns:a16="http://schemas.microsoft.com/office/drawing/2014/main" id="{DDBFCF37-3EC3-42C6-BECD-D7B892E64337}"/>
                    </a:ext>
                  </a:extLst>
                </p:cNvPr>
                <p:cNvPicPr/>
                <p:nvPr/>
              </p:nvPicPr>
              <p:blipFill>
                <a:blip r:embed="rId19"/>
                <a:stretch>
                  <a:fillRect/>
                </a:stretch>
              </p:blipFill>
              <p:spPr>
                <a:xfrm>
                  <a:off x="7050532" y="6202455"/>
                  <a:ext cx="178560" cy="16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8F0B0EAB-5B2E-4F34-8EBC-0B90F3F03142}"/>
                  </a:ext>
                </a:extLst>
              </p14:cNvPr>
              <p14:cNvContentPartPr/>
              <p14:nvPr/>
            </p14:nvContentPartPr>
            <p14:xfrm>
              <a:off x="3100154" y="6229772"/>
              <a:ext cx="1658880" cy="253080"/>
            </p14:xfrm>
          </p:contentPart>
        </mc:Choice>
        <mc:Fallback xmlns="">
          <p:pic>
            <p:nvPicPr>
              <p:cNvPr id="34" name="Ink 33">
                <a:extLst>
                  <a:ext uri="{FF2B5EF4-FFF2-40B4-BE49-F238E27FC236}">
                    <a16:creationId xmlns:a16="http://schemas.microsoft.com/office/drawing/2014/main" id="{8F0B0EAB-5B2E-4F34-8EBC-0B90F3F03142}"/>
                  </a:ext>
                </a:extLst>
              </p:cNvPr>
              <p:cNvPicPr/>
              <p:nvPr/>
            </p:nvPicPr>
            <p:blipFill>
              <a:blip r:embed="rId21"/>
              <a:stretch>
                <a:fillRect/>
              </a:stretch>
            </p:blipFill>
            <p:spPr>
              <a:xfrm>
                <a:off x="3091514" y="6220772"/>
                <a:ext cx="1676520" cy="270720"/>
              </a:xfrm>
              <a:prstGeom prst="rect">
                <a:avLst/>
              </a:prstGeom>
            </p:spPr>
          </p:pic>
        </mc:Fallback>
      </mc:AlternateContent>
      <p:grpSp>
        <p:nvGrpSpPr>
          <p:cNvPr id="40" name="Group 39">
            <a:extLst>
              <a:ext uri="{FF2B5EF4-FFF2-40B4-BE49-F238E27FC236}">
                <a16:creationId xmlns:a16="http://schemas.microsoft.com/office/drawing/2014/main" id="{CE7EFFB3-BA9A-48AB-AA53-1DA0B7760CCA}"/>
              </a:ext>
            </a:extLst>
          </p:cNvPr>
          <p:cNvGrpSpPr/>
          <p:nvPr/>
        </p:nvGrpSpPr>
        <p:grpSpPr>
          <a:xfrm>
            <a:off x="3645554" y="5232932"/>
            <a:ext cx="3204000" cy="711388"/>
            <a:chOff x="3645554" y="5232932"/>
            <a:chExt cx="3204000" cy="711388"/>
          </a:xfrm>
        </p:grpSpPr>
        <mc:AlternateContent xmlns:mc="http://schemas.openxmlformats.org/markup-compatibility/2006" xmlns:p14="http://schemas.microsoft.com/office/powerpoint/2010/main">
          <mc:Choice Requires="p14">
            <p:contentPart p14:bwMode="auto" r:id="rId22">
              <p14:nvContentPartPr>
                <p14:cNvPr id="9" name="Ink 8">
                  <a:extLst>
                    <a:ext uri="{FF2B5EF4-FFF2-40B4-BE49-F238E27FC236}">
                      <a16:creationId xmlns:a16="http://schemas.microsoft.com/office/drawing/2014/main" id="{CC315FFC-00A7-4ED4-8F8F-4AED4B46DECF}"/>
                    </a:ext>
                  </a:extLst>
                </p14:cNvPr>
                <p14:cNvContentPartPr/>
                <p14:nvPr/>
              </p14:nvContentPartPr>
              <p14:xfrm>
                <a:off x="5952278" y="5560200"/>
                <a:ext cx="318600" cy="384120"/>
              </p14:xfrm>
            </p:contentPart>
          </mc:Choice>
          <mc:Fallback xmlns="">
            <p:pic>
              <p:nvPicPr>
                <p:cNvPr id="9" name="Ink 8">
                  <a:extLst>
                    <a:ext uri="{FF2B5EF4-FFF2-40B4-BE49-F238E27FC236}">
                      <a16:creationId xmlns:a16="http://schemas.microsoft.com/office/drawing/2014/main" id="{CC315FFC-00A7-4ED4-8F8F-4AED4B46DECF}"/>
                    </a:ext>
                  </a:extLst>
                </p:cNvPr>
                <p:cNvPicPr/>
                <p:nvPr/>
              </p:nvPicPr>
              <p:blipFill>
                <a:blip r:embed="rId23"/>
                <a:stretch>
                  <a:fillRect/>
                </a:stretch>
              </p:blipFill>
              <p:spPr>
                <a:xfrm>
                  <a:off x="5943278" y="5551560"/>
                  <a:ext cx="3362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FFD427D0-B8A5-46E4-92AC-3332B64E83E2}"/>
                    </a:ext>
                  </a:extLst>
                </p14:cNvPr>
                <p14:cNvContentPartPr/>
                <p14:nvPr/>
              </p14:nvContentPartPr>
              <p14:xfrm>
                <a:off x="3750518" y="5377680"/>
                <a:ext cx="267840" cy="286200"/>
              </p14:xfrm>
            </p:contentPart>
          </mc:Choice>
          <mc:Fallback xmlns="">
            <p:pic>
              <p:nvPicPr>
                <p:cNvPr id="10" name="Ink 9">
                  <a:extLst>
                    <a:ext uri="{FF2B5EF4-FFF2-40B4-BE49-F238E27FC236}">
                      <a16:creationId xmlns:a16="http://schemas.microsoft.com/office/drawing/2014/main" id="{FFD427D0-B8A5-46E4-92AC-3332B64E83E2}"/>
                    </a:ext>
                  </a:extLst>
                </p:cNvPr>
                <p:cNvPicPr/>
                <p:nvPr/>
              </p:nvPicPr>
              <p:blipFill>
                <a:blip r:embed="rId25"/>
                <a:stretch>
                  <a:fillRect/>
                </a:stretch>
              </p:blipFill>
              <p:spPr>
                <a:xfrm>
                  <a:off x="3741878" y="5369040"/>
                  <a:ext cx="2854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CC626AD9-3F7D-45BE-8066-1BDF991CC6CC}"/>
                    </a:ext>
                  </a:extLst>
                </p14:cNvPr>
                <p14:cNvContentPartPr/>
                <p14:nvPr/>
              </p14:nvContentPartPr>
              <p14:xfrm>
                <a:off x="3645554" y="5232932"/>
                <a:ext cx="3204000" cy="689400"/>
              </p14:xfrm>
            </p:contentPart>
          </mc:Choice>
          <mc:Fallback xmlns="">
            <p:pic>
              <p:nvPicPr>
                <p:cNvPr id="39" name="Ink 38">
                  <a:extLst>
                    <a:ext uri="{FF2B5EF4-FFF2-40B4-BE49-F238E27FC236}">
                      <a16:creationId xmlns:a16="http://schemas.microsoft.com/office/drawing/2014/main" id="{CC626AD9-3F7D-45BE-8066-1BDF991CC6CC}"/>
                    </a:ext>
                  </a:extLst>
                </p:cNvPr>
                <p:cNvPicPr/>
                <p:nvPr/>
              </p:nvPicPr>
              <p:blipFill>
                <a:blip r:embed="rId27"/>
                <a:stretch>
                  <a:fillRect/>
                </a:stretch>
              </p:blipFill>
              <p:spPr>
                <a:xfrm>
                  <a:off x="3636914" y="5223932"/>
                  <a:ext cx="3221640" cy="707040"/>
                </a:xfrm>
                <a:prstGeom prst="rect">
                  <a:avLst/>
                </a:prstGeom>
              </p:spPr>
            </p:pic>
          </mc:Fallback>
        </mc:AlternateContent>
      </p:grpSp>
      <p:grpSp>
        <p:nvGrpSpPr>
          <p:cNvPr id="45" name="Group 44">
            <a:extLst>
              <a:ext uri="{FF2B5EF4-FFF2-40B4-BE49-F238E27FC236}">
                <a16:creationId xmlns:a16="http://schemas.microsoft.com/office/drawing/2014/main" id="{DCD852B7-83E9-48C6-95F6-7229178D37E2}"/>
              </a:ext>
            </a:extLst>
          </p:cNvPr>
          <p:cNvGrpSpPr/>
          <p:nvPr/>
        </p:nvGrpSpPr>
        <p:grpSpPr>
          <a:xfrm>
            <a:off x="2661314" y="4900652"/>
            <a:ext cx="616320" cy="243720"/>
            <a:chOff x="2661314" y="4900652"/>
            <a:chExt cx="616320" cy="243720"/>
          </a:xfrm>
        </p:grpSpPr>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BF01372B-79D0-4BF9-A459-CDFE4F58743D}"/>
                    </a:ext>
                  </a:extLst>
                </p14:cNvPr>
                <p14:cNvContentPartPr/>
                <p14:nvPr/>
              </p14:nvContentPartPr>
              <p14:xfrm>
                <a:off x="2661314" y="4900652"/>
                <a:ext cx="171000" cy="232920"/>
              </p14:xfrm>
            </p:contentPart>
          </mc:Choice>
          <mc:Fallback xmlns="">
            <p:pic>
              <p:nvPicPr>
                <p:cNvPr id="41" name="Ink 40">
                  <a:extLst>
                    <a:ext uri="{FF2B5EF4-FFF2-40B4-BE49-F238E27FC236}">
                      <a16:creationId xmlns:a16="http://schemas.microsoft.com/office/drawing/2014/main" id="{BF01372B-79D0-4BF9-A459-CDFE4F58743D}"/>
                    </a:ext>
                  </a:extLst>
                </p:cNvPr>
                <p:cNvPicPr/>
                <p:nvPr/>
              </p:nvPicPr>
              <p:blipFill>
                <a:blip r:embed="rId29"/>
                <a:stretch>
                  <a:fillRect/>
                </a:stretch>
              </p:blipFill>
              <p:spPr>
                <a:xfrm>
                  <a:off x="2652314" y="4891652"/>
                  <a:ext cx="1886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A6A37360-1B6E-40BC-8252-14C7B138C44A}"/>
                    </a:ext>
                  </a:extLst>
                </p14:cNvPr>
                <p14:cNvContentPartPr/>
                <p14:nvPr/>
              </p14:nvContentPartPr>
              <p14:xfrm>
                <a:off x="2784794" y="5022332"/>
                <a:ext cx="218160" cy="122040"/>
              </p14:xfrm>
            </p:contentPart>
          </mc:Choice>
          <mc:Fallback xmlns="">
            <p:pic>
              <p:nvPicPr>
                <p:cNvPr id="42" name="Ink 41">
                  <a:extLst>
                    <a:ext uri="{FF2B5EF4-FFF2-40B4-BE49-F238E27FC236}">
                      <a16:creationId xmlns:a16="http://schemas.microsoft.com/office/drawing/2014/main" id="{A6A37360-1B6E-40BC-8252-14C7B138C44A}"/>
                    </a:ext>
                  </a:extLst>
                </p:cNvPr>
                <p:cNvPicPr/>
                <p:nvPr/>
              </p:nvPicPr>
              <p:blipFill>
                <a:blip r:embed="rId31"/>
                <a:stretch>
                  <a:fillRect/>
                </a:stretch>
              </p:blipFill>
              <p:spPr>
                <a:xfrm>
                  <a:off x="2776154" y="5013692"/>
                  <a:ext cx="235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03C7BD2B-B44B-4D9F-BFB2-1C99D6F13345}"/>
                    </a:ext>
                  </a:extLst>
                </p14:cNvPr>
                <p14:cNvContentPartPr/>
                <p14:nvPr/>
              </p14:nvContentPartPr>
              <p14:xfrm>
                <a:off x="3077834" y="4951772"/>
                <a:ext cx="69480" cy="191520"/>
              </p14:xfrm>
            </p:contentPart>
          </mc:Choice>
          <mc:Fallback xmlns="">
            <p:pic>
              <p:nvPicPr>
                <p:cNvPr id="43" name="Ink 42">
                  <a:extLst>
                    <a:ext uri="{FF2B5EF4-FFF2-40B4-BE49-F238E27FC236}">
                      <a16:creationId xmlns:a16="http://schemas.microsoft.com/office/drawing/2014/main" id="{03C7BD2B-B44B-4D9F-BFB2-1C99D6F13345}"/>
                    </a:ext>
                  </a:extLst>
                </p:cNvPr>
                <p:cNvPicPr/>
                <p:nvPr/>
              </p:nvPicPr>
              <p:blipFill>
                <a:blip r:embed="rId33"/>
                <a:stretch>
                  <a:fillRect/>
                </a:stretch>
              </p:blipFill>
              <p:spPr>
                <a:xfrm>
                  <a:off x="3069194" y="4942772"/>
                  <a:ext cx="871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Ink 43">
                  <a:extLst>
                    <a:ext uri="{FF2B5EF4-FFF2-40B4-BE49-F238E27FC236}">
                      <a16:creationId xmlns:a16="http://schemas.microsoft.com/office/drawing/2014/main" id="{A7CA4CFB-75B1-47C3-BAA6-E650E4E5D7B7}"/>
                    </a:ext>
                  </a:extLst>
                </p14:cNvPr>
                <p14:cNvContentPartPr/>
                <p14:nvPr/>
              </p14:nvContentPartPr>
              <p14:xfrm>
                <a:off x="3207794" y="4931612"/>
                <a:ext cx="69840" cy="210960"/>
              </p14:xfrm>
            </p:contentPart>
          </mc:Choice>
          <mc:Fallback xmlns="">
            <p:pic>
              <p:nvPicPr>
                <p:cNvPr id="44" name="Ink 43">
                  <a:extLst>
                    <a:ext uri="{FF2B5EF4-FFF2-40B4-BE49-F238E27FC236}">
                      <a16:creationId xmlns:a16="http://schemas.microsoft.com/office/drawing/2014/main" id="{A7CA4CFB-75B1-47C3-BAA6-E650E4E5D7B7}"/>
                    </a:ext>
                  </a:extLst>
                </p:cNvPr>
                <p:cNvPicPr/>
                <p:nvPr/>
              </p:nvPicPr>
              <p:blipFill>
                <a:blip r:embed="rId35"/>
                <a:stretch>
                  <a:fillRect/>
                </a:stretch>
              </p:blipFill>
              <p:spPr>
                <a:xfrm>
                  <a:off x="3198794" y="4922612"/>
                  <a:ext cx="87480" cy="228600"/>
                </a:xfrm>
                <a:prstGeom prst="rect">
                  <a:avLst/>
                </a:prstGeom>
              </p:spPr>
            </p:pic>
          </mc:Fallback>
        </mc:AlternateContent>
      </p:grpSp>
      <p:grpSp>
        <p:nvGrpSpPr>
          <p:cNvPr id="50" name="Group 49">
            <a:extLst>
              <a:ext uri="{FF2B5EF4-FFF2-40B4-BE49-F238E27FC236}">
                <a16:creationId xmlns:a16="http://schemas.microsoft.com/office/drawing/2014/main" id="{7D00B4DE-4229-4265-B285-1E94AB7AF6CC}"/>
              </a:ext>
            </a:extLst>
          </p:cNvPr>
          <p:cNvGrpSpPr/>
          <p:nvPr/>
        </p:nvGrpSpPr>
        <p:grpSpPr>
          <a:xfrm>
            <a:off x="4049114" y="5034212"/>
            <a:ext cx="621720" cy="266760"/>
            <a:chOff x="4049114" y="5034212"/>
            <a:chExt cx="621720" cy="266760"/>
          </a:xfrm>
        </p:grpSpPr>
        <mc:AlternateContent xmlns:mc="http://schemas.openxmlformats.org/markup-compatibility/2006" xmlns:p14="http://schemas.microsoft.com/office/powerpoint/2010/main">
          <mc:Choice Requires="p14">
            <p:contentPart p14:bwMode="auto" r:id="rId36">
              <p14:nvContentPartPr>
                <p14:cNvPr id="46" name="Ink 45">
                  <a:extLst>
                    <a:ext uri="{FF2B5EF4-FFF2-40B4-BE49-F238E27FC236}">
                      <a16:creationId xmlns:a16="http://schemas.microsoft.com/office/drawing/2014/main" id="{26F55A8D-8DEB-41F7-A209-FF42BF144C57}"/>
                    </a:ext>
                  </a:extLst>
                </p14:cNvPr>
                <p14:cNvContentPartPr/>
                <p14:nvPr/>
              </p14:nvContentPartPr>
              <p14:xfrm>
                <a:off x="4049114" y="5034212"/>
                <a:ext cx="99720" cy="123480"/>
              </p14:xfrm>
            </p:contentPart>
          </mc:Choice>
          <mc:Fallback xmlns="">
            <p:pic>
              <p:nvPicPr>
                <p:cNvPr id="46" name="Ink 45">
                  <a:extLst>
                    <a:ext uri="{FF2B5EF4-FFF2-40B4-BE49-F238E27FC236}">
                      <a16:creationId xmlns:a16="http://schemas.microsoft.com/office/drawing/2014/main" id="{26F55A8D-8DEB-41F7-A209-FF42BF144C57}"/>
                    </a:ext>
                  </a:extLst>
                </p:cNvPr>
                <p:cNvPicPr/>
                <p:nvPr/>
              </p:nvPicPr>
              <p:blipFill>
                <a:blip r:embed="rId37"/>
                <a:stretch>
                  <a:fillRect/>
                </a:stretch>
              </p:blipFill>
              <p:spPr>
                <a:xfrm>
                  <a:off x="4040474" y="5025572"/>
                  <a:ext cx="117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7" name="Ink 46">
                  <a:extLst>
                    <a:ext uri="{FF2B5EF4-FFF2-40B4-BE49-F238E27FC236}">
                      <a16:creationId xmlns:a16="http://schemas.microsoft.com/office/drawing/2014/main" id="{8C783404-B624-4854-9628-8596B8D5CE80}"/>
                    </a:ext>
                  </a:extLst>
                </p14:cNvPr>
                <p14:cNvContentPartPr/>
                <p14:nvPr/>
              </p14:nvContentPartPr>
              <p14:xfrm>
                <a:off x="4191674" y="5112692"/>
                <a:ext cx="252360" cy="106560"/>
              </p14:xfrm>
            </p:contentPart>
          </mc:Choice>
          <mc:Fallback xmlns="">
            <p:pic>
              <p:nvPicPr>
                <p:cNvPr id="47" name="Ink 46">
                  <a:extLst>
                    <a:ext uri="{FF2B5EF4-FFF2-40B4-BE49-F238E27FC236}">
                      <a16:creationId xmlns:a16="http://schemas.microsoft.com/office/drawing/2014/main" id="{8C783404-B624-4854-9628-8596B8D5CE80}"/>
                    </a:ext>
                  </a:extLst>
                </p:cNvPr>
                <p:cNvPicPr/>
                <p:nvPr/>
              </p:nvPicPr>
              <p:blipFill>
                <a:blip r:embed="rId39"/>
                <a:stretch>
                  <a:fillRect/>
                </a:stretch>
              </p:blipFill>
              <p:spPr>
                <a:xfrm>
                  <a:off x="4183034" y="5104052"/>
                  <a:ext cx="2700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Ink 47">
                  <a:extLst>
                    <a:ext uri="{FF2B5EF4-FFF2-40B4-BE49-F238E27FC236}">
                      <a16:creationId xmlns:a16="http://schemas.microsoft.com/office/drawing/2014/main" id="{1DBC3D20-1B58-44C0-BFE6-AFC03001D926}"/>
                    </a:ext>
                  </a:extLst>
                </p14:cNvPr>
                <p14:cNvContentPartPr/>
                <p14:nvPr/>
              </p14:nvContentPartPr>
              <p14:xfrm>
                <a:off x="4405154" y="5053652"/>
                <a:ext cx="138960" cy="182880"/>
              </p14:xfrm>
            </p:contentPart>
          </mc:Choice>
          <mc:Fallback xmlns="">
            <p:pic>
              <p:nvPicPr>
                <p:cNvPr id="48" name="Ink 47">
                  <a:extLst>
                    <a:ext uri="{FF2B5EF4-FFF2-40B4-BE49-F238E27FC236}">
                      <a16:creationId xmlns:a16="http://schemas.microsoft.com/office/drawing/2014/main" id="{1DBC3D20-1B58-44C0-BFE6-AFC03001D926}"/>
                    </a:ext>
                  </a:extLst>
                </p:cNvPr>
                <p:cNvPicPr/>
                <p:nvPr/>
              </p:nvPicPr>
              <p:blipFill>
                <a:blip r:embed="rId41"/>
                <a:stretch>
                  <a:fillRect/>
                </a:stretch>
              </p:blipFill>
              <p:spPr>
                <a:xfrm>
                  <a:off x="4396514" y="5044652"/>
                  <a:ext cx="156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id="{AF0877A0-A52F-4356-8D33-C080BE3C4A2D}"/>
                    </a:ext>
                  </a:extLst>
                </p14:cNvPr>
                <p14:cNvContentPartPr/>
                <p14:nvPr/>
              </p14:nvContentPartPr>
              <p14:xfrm>
                <a:off x="4569314" y="5102612"/>
                <a:ext cx="101520" cy="198360"/>
              </p14:xfrm>
            </p:contentPart>
          </mc:Choice>
          <mc:Fallback xmlns="">
            <p:pic>
              <p:nvPicPr>
                <p:cNvPr id="49" name="Ink 48">
                  <a:extLst>
                    <a:ext uri="{FF2B5EF4-FFF2-40B4-BE49-F238E27FC236}">
                      <a16:creationId xmlns:a16="http://schemas.microsoft.com/office/drawing/2014/main" id="{AF0877A0-A52F-4356-8D33-C080BE3C4A2D}"/>
                    </a:ext>
                  </a:extLst>
                </p:cNvPr>
                <p:cNvPicPr/>
                <p:nvPr/>
              </p:nvPicPr>
              <p:blipFill>
                <a:blip r:embed="rId43"/>
                <a:stretch>
                  <a:fillRect/>
                </a:stretch>
              </p:blipFill>
              <p:spPr>
                <a:xfrm>
                  <a:off x="4560674" y="5093612"/>
                  <a:ext cx="119160" cy="216000"/>
                </a:xfrm>
                <a:prstGeom prst="rect">
                  <a:avLst/>
                </a:prstGeom>
              </p:spPr>
            </p:pic>
          </mc:Fallback>
        </mc:AlternateContent>
      </p:grpSp>
      <p:grpSp>
        <p:nvGrpSpPr>
          <p:cNvPr id="74" name="Group 73">
            <a:extLst>
              <a:ext uri="{FF2B5EF4-FFF2-40B4-BE49-F238E27FC236}">
                <a16:creationId xmlns:a16="http://schemas.microsoft.com/office/drawing/2014/main" id="{EA9EE8C3-8735-47F7-B702-5AC31070B344}"/>
              </a:ext>
            </a:extLst>
          </p:cNvPr>
          <p:cNvGrpSpPr/>
          <p:nvPr/>
        </p:nvGrpSpPr>
        <p:grpSpPr>
          <a:xfrm>
            <a:off x="4918514" y="4842332"/>
            <a:ext cx="2793240" cy="1034280"/>
            <a:chOff x="4918514" y="4842332"/>
            <a:chExt cx="2793240" cy="1034280"/>
          </a:xfrm>
        </p:grpSpPr>
        <mc:AlternateContent xmlns:mc="http://schemas.openxmlformats.org/markup-compatibility/2006" xmlns:p14="http://schemas.microsoft.com/office/powerpoint/2010/main">
          <mc:Choice Requires="p14">
            <p:contentPart p14:bwMode="auto" r:id="rId44">
              <p14:nvContentPartPr>
                <p14:cNvPr id="51" name="Ink 50">
                  <a:extLst>
                    <a:ext uri="{FF2B5EF4-FFF2-40B4-BE49-F238E27FC236}">
                      <a16:creationId xmlns:a16="http://schemas.microsoft.com/office/drawing/2014/main" id="{04BD95EB-BF44-40CA-B4AC-7865EF46C06C}"/>
                    </a:ext>
                  </a:extLst>
                </p14:cNvPr>
                <p14:cNvContentPartPr/>
                <p14:nvPr/>
              </p14:nvContentPartPr>
              <p14:xfrm>
                <a:off x="4918514" y="4842332"/>
                <a:ext cx="216720" cy="260640"/>
              </p14:xfrm>
            </p:contentPart>
          </mc:Choice>
          <mc:Fallback xmlns="">
            <p:pic>
              <p:nvPicPr>
                <p:cNvPr id="51" name="Ink 50">
                  <a:extLst>
                    <a:ext uri="{FF2B5EF4-FFF2-40B4-BE49-F238E27FC236}">
                      <a16:creationId xmlns:a16="http://schemas.microsoft.com/office/drawing/2014/main" id="{04BD95EB-BF44-40CA-B4AC-7865EF46C06C}"/>
                    </a:ext>
                  </a:extLst>
                </p:cNvPr>
                <p:cNvPicPr/>
                <p:nvPr/>
              </p:nvPicPr>
              <p:blipFill>
                <a:blip r:embed="rId45"/>
                <a:stretch>
                  <a:fillRect/>
                </a:stretch>
              </p:blipFill>
              <p:spPr>
                <a:xfrm>
                  <a:off x="4909514" y="4833332"/>
                  <a:ext cx="2343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2" name="Ink 51">
                  <a:extLst>
                    <a:ext uri="{FF2B5EF4-FFF2-40B4-BE49-F238E27FC236}">
                      <a16:creationId xmlns:a16="http://schemas.microsoft.com/office/drawing/2014/main" id="{A0490025-EDDF-46BE-B9CD-07F316D50284}"/>
                    </a:ext>
                  </a:extLst>
                </p14:cNvPr>
                <p14:cNvContentPartPr/>
                <p14:nvPr/>
              </p14:nvContentPartPr>
              <p14:xfrm>
                <a:off x="5106074" y="4994252"/>
                <a:ext cx="180720" cy="129600"/>
              </p14:xfrm>
            </p:contentPart>
          </mc:Choice>
          <mc:Fallback xmlns="">
            <p:pic>
              <p:nvPicPr>
                <p:cNvPr id="52" name="Ink 51">
                  <a:extLst>
                    <a:ext uri="{FF2B5EF4-FFF2-40B4-BE49-F238E27FC236}">
                      <a16:creationId xmlns:a16="http://schemas.microsoft.com/office/drawing/2014/main" id="{A0490025-EDDF-46BE-B9CD-07F316D50284}"/>
                    </a:ext>
                  </a:extLst>
                </p:cNvPr>
                <p:cNvPicPr/>
                <p:nvPr/>
              </p:nvPicPr>
              <p:blipFill>
                <a:blip r:embed="rId47"/>
                <a:stretch>
                  <a:fillRect/>
                </a:stretch>
              </p:blipFill>
              <p:spPr>
                <a:xfrm>
                  <a:off x="5097434" y="4985252"/>
                  <a:ext cx="1983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3" name="Ink 52">
                  <a:extLst>
                    <a:ext uri="{FF2B5EF4-FFF2-40B4-BE49-F238E27FC236}">
                      <a16:creationId xmlns:a16="http://schemas.microsoft.com/office/drawing/2014/main" id="{F5A65524-05B7-48BE-B623-F8C46E6B697A}"/>
                    </a:ext>
                  </a:extLst>
                </p14:cNvPr>
                <p14:cNvContentPartPr/>
                <p14:nvPr/>
              </p14:nvContentPartPr>
              <p14:xfrm>
                <a:off x="5318834" y="5022692"/>
                <a:ext cx="167400" cy="129240"/>
              </p14:xfrm>
            </p:contentPart>
          </mc:Choice>
          <mc:Fallback xmlns="">
            <p:pic>
              <p:nvPicPr>
                <p:cNvPr id="53" name="Ink 52">
                  <a:extLst>
                    <a:ext uri="{FF2B5EF4-FFF2-40B4-BE49-F238E27FC236}">
                      <a16:creationId xmlns:a16="http://schemas.microsoft.com/office/drawing/2014/main" id="{F5A65524-05B7-48BE-B623-F8C46E6B697A}"/>
                    </a:ext>
                  </a:extLst>
                </p:cNvPr>
                <p:cNvPicPr/>
                <p:nvPr/>
              </p:nvPicPr>
              <p:blipFill>
                <a:blip r:embed="rId49"/>
                <a:stretch>
                  <a:fillRect/>
                </a:stretch>
              </p:blipFill>
              <p:spPr>
                <a:xfrm>
                  <a:off x="5309834" y="5014052"/>
                  <a:ext cx="1850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6" name="Ink 55">
                  <a:extLst>
                    <a:ext uri="{FF2B5EF4-FFF2-40B4-BE49-F238E27FC236}">
                      <a16:creationId xmlns:a16="http://schemas.microsoft.com/office/drawing/2014/main" id="{E70F6965-3587-48F6-9E44-3D152BB58C51}"/>
                    </a:ext>
                  </a:extLst>
                </p14:cNvPr>
                <p14:cNvContentPartPr/>
                <p14:nvPr/>
              </p14:nvContentPartPr>
              <p14:xfrm>
                <a:off x="5554634" y="5087852"/>
                <a:ext cx="191160" cy="134280"/>
              </p14:xfrm>
            </p:contentPart>
          </mc:Choice>
          <mc:Fallback xmlns="">
            <p:pic>
              <p:nvPicPr>
                <p:cNvPr id="56" name="Ink 55">
                  <a:extLst>
                    <a:ext uri="{FF2B5EF4-FFF2-40B4-BE49-F238E27FC236}">
                      <a16:creationId xmlns:a16="http://schemas.microsoft.com/office/drawing/2014/main" id="{E70F6965-3587-48F6-9E44-3D152BB58C51}"/>
                    </a:ext>
                  </a:extLst>
                </p:cNvPr>
                <p:cNvPicPr/>
                <p:nvPr/>
              </p:nvPicPr>
              <p:blipFill>
                <a:blip r:embed="rId51"/>
                <a:stretch>
                  <a:fillRect/>
                </a:stretch>
              </p:blipFill>
              <p:spPr>
                <a:xfrm>
                  <a:off x="5545634" y="5079212"/>
                  <a:ext cx="208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Ink 56">
                  <a:extLst>
                    <a:ext uri="{FF2B5EF4-FFF2-40B4-BE49-F238E27FC236}">
                      <a16:creationId xmlns:a16="http://schemas.microsoft.com/office/drawing/2014/main" id="{372BFA6E-B03B-478A-8C4D-FF1DE4C11771}"/>
                    </a:ext>
                  </a:extLst>
                </p14:cNvPr>
                <p14:cNvContentPartPr/>
                <p14:nvPr/>
              </p14:nvContentPartPr>
              <p14:xfrm>
                <a:off x="5767034" y="5057612"/>
                <a:ext cx="27720" cy="6480"/>
              </p14:xfrm>
            </p:contentPart>
          </mc:Choice>
          <mc:Fallback xmlns="">
            <p:pic>
              <p:nvPicPr>
                <p:cNvPr id="57" name="Ink 56">
                  <a:extLst>
                    <a:ext uri="{FF2B5EF4-FFF2-40B4-BE49-F238E27FC236}">
                      <a16:creationId xmlns:a16="http://schemas.microsoft.com/office/drawing/2014/main" id="{372BFA6E-B03B-478A-8C4D-FF1DE4C11771}"/>
                    </a:ext>
                  </a:extLst>
                </p:cNvPr>
                <p:cNvPicPr/>
                <p:nvPr/>
              </p:nvPicPr>
              <p:blipFill>
                <a:blip r:embed="rId53"/>
                <a:stretch>
                  <a:fillRect/>
                </a:stretch>
              </p:blipFill>
              <p:spPr>
                <a:xfrm>
                  <a:off x="5758394" y="5048972"/>
                  <a:ext cx="45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C634F842-031A-42FA-9B32-F30D95A2BEEE}"/>
                    </a:ext>
                  </a:extLst>
                </p14:cNvPr>
                <p14:cNvContentPartPr/>
                <p14:nvPr/>
              </p14:nvContentPartPr>
              <p14:xfrm>
                <a:off x="5821034" y="5106212"/>
                <a:ext cx="143640" cy="148680"/>
              </p14:xfrm>
            </p:contentPart>
          </mc:Choice>
          <mc:Fallback xmlns="">
            <p:pic>
              <p:nvPicPr>
                <p:cNvPr id="60" name="Ink 59">
                  <a:extLst>
                    <a:ext uri="{FF2B5EF4-FFF2-40B4-BE49-F238E27FC236}">
                      <a16:creationId xmlns:a16="http://schemas.microsoft.com/office/drawing/2014/main" id="{C634F842-031A-42FA-9B32-F30D95A2BEEE}"/>
                    </a:ext>
                  </a:extLst>
                </p:cNvPr>
                <p:cNvPicPr/>
                <p:nvPr/>
              </p:nvPicPr>
              <p:blipFill>
                <a:blip r:embed="rId55"/>
                <a:stretch>
                  <a:fillRect/>
                </a:stretch>
              </p:blipFill>
              <p:spPr>
                <a:xfrm>
                  <a:off x="5812394" y="5097572"/>
                  <a:ext cx="161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6B2A7230-BDA4-4F2B-9F8E-1246997EA17B}"/>
                    </a:ext>
                  </a:extLst>
                </p14:cNvPr>
                <p14:cNvContentPartPr/>
                <p14:nvPr/>
              </p14:nvContentPartPr>
              <p14:xfrm>
                <a:off x="5999234" y="5051132"/>
                <a:ext cx="161280" cy="301320"/>
              </p14:xfrm>
            </p:contentPart>
          </mc:Choice>
          <mc:Fallback xmlns="">
            <p:pic>
              <p:nvPicPr>
                <p:cNvPr id="61" name="Ink 60">
                  <a:extLst>
                    <a:ext uri="{FF2B5EF4-FFF2-40B4-BE49-F238E27FC236}">
                      <a16:creationId xmlns:a16="http://schemas.microsoft.com/office/drawing/2014/main" id="{6B2A7230-BDA4-4F2B-9F8E-1246997EA17B}"/>
                    </a:ext>
                  </a:extLst>
                </p:cNvPr>
                <p:cNvPicPr/>
                <p:nvPr/>
              </p:nvPicPr>
              <p:blipFill>
                <a:blip r:embed="rId57"/>
                <a:stretch>
                  <a:fillRect/>
                </a:stretch>
              </p:blipFill>
              <p:spPr>
                <a:xfrm>
                  <a:off x="5990234" y="5042132"/>
                  <a:ext cx="1789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43618590-FB8D-4DF3-B27B-B7A5E5FBCC1C}"/>
                    </a:ext>
                  </a:extLst>
                </p14:cNvPr>
                <p14:cNvContentPartPr/>
                <p14:nvPr/>
              </p14:nvContentPartPr>
              <p14:xfrm>
                <a:off x="6325034" y="5232932"/>
                <a:ext cx="150120" cy="112680"/>
              </p14:xfrm>
            </p:contentPart>
          </mc:Choice>
          <mc:Fallback xmlns="">
            <p:pic>
              <p:nvPicPr>
                <p:cNvPr id="62" name="Ink 61">
                  <a:extLst>
                    <a:ext uri="{FF2B5EF4-FFF2-40B4-BE49-F238E27FC236}">
                      <a16:creationId xmlns:a16="http://schemas.microsoft.com/office/drawing/2014/main" id="{43618590-FB8D-4DF3-B27B-B7A5E5FBCC1C}"/>
                    </a:ext>
                  </a:extLst>
                </p:cNvPr>
                <p:cNvPicPr/>
                <p:nvPr/>
              </p:nvPicPr>
              <p:blipFill>
                <a:blip r:embed="rId59"/>
                <a:stretch>
                  <a:fillRect/>
                </a:stretch>
              </p:blipFill>
              <p:spPr>
                <a:xfrm>
                  <a:off x="6316034" y="5223932"/>
                  <a:ext cx="167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2DC088E6-DCAD-4C62-B2DE-9C203B147D41}"/>
                    </a:ext>
                  </a:extLst>
                </p14:cNvPr>
                <p14:cNvContentPartPr/>
                <p14:nvPr/>
              </p14:nvContentPartPr>
              <p14:xfrm>
                <a:off x="6388394" y="5238332"/>
                <a:ext cx="114120" cy="55080"/>
              </p14:xfrm>
            </p:contentPart>
          </mc:Choice>
          <mc:Fallback xmlns="">
            <p:pic>
              <p:nvPicPr>
                <p:cNvPr id="63" name="Ink 62">
                  <a:extLst>
                    <a:ext uri="{FF2B5EF4-FFF2-40B4-BE49-F238E27FC236}">
                      <a16:creationId xmlns:a16="http://schemas.microsoft.com/office/drawing/2014/main" id="{2DC088E6-DCAD-4C62-B2DE-9C203B147D41}"/>
                    </a:ext>
                  </a:extLst>
                </p:cNvPr>
                <p:cNvPicPr/>
                <p:nvPr/>
              </p:nvPicPr>
              <p:blipFill>
                <a:blip r:embed="rId61"/>
                <a:stretch>
                  <a:fillRect/>
                </a:stretch>
              </p:blipFill>
              <p:spPr>
                <a:xfrm>
                  <a:off x="6379754" y="5229332"/>
                  <a:ext cx="1317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4" name="Ink 63">
                  <a:extLst>
                    <a:ext uri="{FF2B5EF4-FFF2-40B4-BE49-F238E27FC236}">
                      <a16:creationId xmlns:a16="http://schemas.microsoft.com/office/drawing/2014/main" id="{A3CC16D6-387A-444F-85C2-39E874127E7B}"/>
                    </a:ext>
                  </a:extLst>
                </p14:cNvPr>
                <p14:cNvContentPartPr/>
                <p14:nvPr/>
              </p14:nvContentPartPr>
              <p14:xfrm>
                <a:off x="6502514" y="5262812"/>
                <a:ext cx="132840" cy="118800"/>
              </p14:xfrm>
            </p:contentPart>
          </mc:Choice>
          <mc:Fallback xmlns="">
            <p:pic>
              <p:nvPicPr>
                <p:cNvPr id="64" name="Ink 63">
                  <a:extLst>
                    <a:ext uri="{FF2B5EF4-FFF2-40B4-BE49-F238E27FC236}">
                      <a16:creationId xmlns:a16="http://schemas.microsoft.com/office/drawing/2014/main" id="{A3CC16D6-387A-444F-85C2-39E874127E7B}"/>
                    </a:ext>
                  </a:extLst>
                </p:cNvPr>
                <p:cNvPicPr/>
                <p:nvPr/>
              </p:nvPicPr>
              <p:blipFill>
                <a:blip r:embed="rId63"/>
                <a:stretch>
                  <a:fillRect/>
                </a:stretch>
              </p:blipFill>
              <p:spPr>
                <a:xfrm>
                  <a:off x="6493514" y="5254172"/>
                  <a:ext cx="1504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Ink 64">
                  <a:extLst>
                    <a:ext uri="{FF2B5EF4-FFF2-40B4-BE49-F238E27FC236}">
                      <a16:creationId xmlns:a16="http://schemas.microsoft.com/office/drawing/2014/main" id="{64903EC1-B1E9-4ECA-8139-6B42BA7C3191}"/>
                    </a:ext>
                  </a:extLst>
                </p14:cNvPr>
                <p14:cNvContentPartPr/>
                <p14:nvPr/>
              </p14:nvContentPartPr>
              <p14:xfrm>
                <a:off x="6559394" y="5240492"/>
                <a:ext cx="241920" cy="234000"/>
              </p14:xfrm>
            </p:contentPart>
          </mc:Choice>
          <mc:Fallback xmlns="">
            <p:pic>
              <p:nvPicPr>
                <p:cNvPr id="65" name="Ink 64">
                  <a:extLst>
                    <a:ext uri="{FF2B5EF4-FFF2-40B4-BE49-F238E27FC236}">
                      <a16:creationId xmlns:a16="http://schemas.microsoft.com/office/drawing/2014/main" id="{64903EC1-B1E9-4ECA-8139-6B42BA7C3191}"/>
                    </a:ext>
                  </a:extLst>
                </p:cNvPr>
                <p:cNvPicPr/>
                <p:nvPr/>
              </p:nvPicPr>
              <p:blipFill>
                <a:blip r:embed="rId65"/>
                <a:stretch>
                  <a:fillRect/>
                </a:stretch>
              </p:blipFill>
              <p:spPr>
                <a:xfrm>
                  <a:off x="6550394" y="5231492"/>
                  <a:ext cx="2595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Ink 65">
                  <a:extLst>
                    <a:ext uri="{FF2B5EF4-FFF2-40B4-BE49-F238E27FC236}">
                      <a16:creationId xmlns:a16="http://schemas.microsoft.com/office/drawing/2014/main" id="{540DFC7C-6552-4895-85A4-4C65869A9D18}"/>
                    </a:ext>
                  </a:extLst>
                </p14:cNvPr>
                <p14:cNvContentPartPr/>
                <p14:nvPr/>
              </p14:nvContentPartPr>
              <p14:xfrm>
                <a:off x="6808154" y="5325452"/>
                <a:ext cx="120600" cy="169920"/>
              </p14:xfrm>
            </p:contentPart>
          </mc:Choice>
          <mc:Fallback xmlns="">
            <p:pic>
              <p:nvPicPr>
                <p:cNvPr id="66" name="Ink 65">
                  <a:extLst>
                    <a:ext uri="{FF2B5EF4-FFF2-40B4-BE49-F238E27FC236}">
                      <a16:creationId xmlns:a16="http://schemas.microsoft.com/office/drawing/2014/main" id="{540DFC7C-6552-4895-85A4-4C65869A9D18}"/>
                    </a:ext>
                  </a:extLst>
                </p:cNvPr>
                <p:cNvPicPr/>
                <p:nvPr/>
              </p:nvPicPr>
              <p:blipFill>
                <a:blip r:embed="rId67"/>
                <a:stretch>
                  <a:fillRect/>
                </a:stretch>
              </p:blipFill>
              <p:spPr>
                <a:xfrm>
                  <a:off x="6799514" y="5316812"/>
                  <a:ext cx="1382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7" name="Ink 66">
                  <a:extLst>
                    <a:ext uri="{FF2B5EF4-FFF2-40B4-BE49-F238E27FC236}">
                      <a16:creationId xmlns:a16="http://schemas.microsoft.com/office/drawing/2014/main" id="{F99147C9-C072-48B6-B561-4D6B14DD3E88}"/>
                    </a:ext>
                  </a:extLst>
                </p14:cNvPr>
                <p14:cNvContentPartPr/>
                <p14:nvPr/>
              </p14:nvContentPartPr>
              <p14:xfrm>
                <a:off x="7005794" y="5245532"/>
                <a:ext cx="133560" cy="271080"/>
              </p14:xfrm>
            </p:contentPart>
          </mc:Choice>
          <mc:Fallback xmlns="">
            <p:pic>
              <p:nvPicPr>
                <p:cNvPr id="67" name="Ink 66">
                  <a:extLst>
                    <a:ext uri="{FF2B5EF4-FFF2-40B4-BE49-F238E27FC236}">
                      <a16:creationId xmlns:a16="http://schemas.microsoft.com/office/drawing/2014/main" id="{F99147C9-C072-48B6-B561-4D6B14DD3E88}"/>
                    </a:ext>
                  </a:extLst>
                </p:cNvPr>
                <p:cNvPicPr/>
                <p:nvPr/>
              </p:nvPicPr>
              <p:blipFill>
                <a:blip r:embed="rId69"/>
                <a:stretch>
                  <a:fillRect/>
                </a:stretch>
              </p:blipFill>
              <p:spPr>
                <a:xfrm>
                  <a:off x="6997154" y="5236892"/>
                  <a:ext cx="151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Ink 68">
                  <a:extLst>
                    <a:ext uri="{FF2B5EF4-FFF2-40B4-BE49-F238E27FC236}">
                      <a16:creationId xmlns:a16="http://schemas.microsoft.com/office/drawing/2014/main" id="{CB5F912C-1798-40C2-BF99-154FEC302425}"/>
                    </a:ext>
                  </a:extLst>
                </p14:cNvPr>
                <p14:cNvContentPartPr/>
                <p14:nvPr/>
              </p14:nvContentPartPr>
              <p14:xfrm>
                <a:off x="7046834" y="5274332"/>
                <a:ext cx="351720" cy="300600"/>
              </p14:xfrm>
            </p:contentPart>
          </mc:Choice>
          <mc:Fallback xmlns="">
            <p:pic>
              <p:nvPicPr>
                <p:cNvPr id="69" name="Ink 68">
                  <a:extLst>
                    <a:ext uri="{FF2B5EF4-FFF2-40B4-BE49-F238E27FC236}">
                      <a16:creationId xmlns:a16="http://schemas.microsoft.com/office/drawing/2014/main" id="{CB5F912C-1798-40C2-BF99-154FEC302425}"/>
                    </a:ext>
                  </a:extLst>
                </p:cNvPr>
                <p:cNvPicPr/>
                <p:nvPr/>
              </p:nvPicPr>
              <p:blipFill>
                <a:blip r:embed="rId71"/>
                <a:stretch>
                  <a:fillRect/>
                </a:stretch>
              </p:blipFill>
              <p:spPr>
                <a:xfrm>
                  <a:off x="7037834" y="5265692"/>
                  <a:ext cx="369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0" name="Ink 69">
                  <a:extLst>
                    <a:ext uri="{FF2B5EF4-FFF2-40B4-BE49-F238E27FC236}">
                      <a16:creationId xmlns:a16="http://schemas.microsoft.com/office/drawing/2014/main" id="{243478D3-8706-4D30-9BA3-E86E8BFE2F65}"/>
                    </a:ext>
                  </a:extLst>
                </p14:cNvPr>
                <p14:cNvContentPartPr/>
                <p14:nvPr/>
              </p14:nvContentPartPr>
              <p14:xfrm>
                <a:off x="7224674" y="5514092"/>
                <a:ext cx="34200" cy="105480"/>
              </p14:xfrm>
            </p:contentPart>
          </mc:Choice>
          <mc:Fallback xmlns="">
            <p:pic>
              <p:nvPicPr>
                <p:cNvPr id="70" name="Ink 69">
                  <a:extLst>
                    <a:ext uri="{FF2B5EF4-FFF2-40B4-BE49-F238E27FC236}">
                      <a16:creationId xmlns:a16="http://schemas.microsoft.com/office/drawing/2014/main" id="{243478D3-8706-4D30-9BA3-E86E8BFE2F65}"/>
                    </a:ext>
                  </a:extLst>
                </p:cNvPr>
                <p:cNvPicPr/>
                <p:nvPr/>
              </p:nvPicPr>
              <p:blipFill>
                <a:blip r:embed="rId73"/>
                <a:stretch>
                  <a:fillRect/>
                </a:stretch>
              </p:blipFill>
              <p:spPr>
                <a:xfrm>
                  <a:off x="7216034" y="5505452"/>
                  <a:ext cx="51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1" name="Ink 70">
                  <a:extLst>
                    <a:ext uri="{FF2B5EF4-FFF2-40B4-BE49-F238E27FC236}">
                      <a16:creationId xmlns:a16="http://schemas.microsoft.com/office/drawing/2014/main" id="{6A5901D3-ECB9-4ADB-A073-28D779FADCA8}"/>
                    </a:ext>
                  </a:extLst>
                </p14:cNvPr>
                <p14:cNvContentPartPr/>
                <p14:nvPr/>
              </p14:nvContentPartPr>
              <p14:xfrm>
                <a:off x="7325474" y="5501132"/>
                <a:ext cx="6840" cy="13320"/>
              </p14:xfrm>
            </p:contentPart>
          </mc:Choice>
          <mc:Fallback xmlns="">
            <p:pic>
              <p:nvPicPr>
                <p:cNvPr id="71" name="Ink 70">
                  <a:extLst>
                    <a:ext uri="{FF2B5EF4-FFF2-40B4-BE49-F238E27FC236}">
                      <a16:creationId xmlns:a16="http://schemas.microsoft.com/office/drawing/2014/main" id="{6A5901D3-ECB9-4ADB-A073-28D779FADCA8}"/>
                    </a:ext>
                  </a:extLst>
                </p:cNvPr>
                <p:cNvPicPr/>
                <p:nvPr/>
              </p:nvPicPr>
              <p:blipFill>
                <a:blip r:embed="rId75"/>
                <a:stretch>
                  <a:fillRect/>
                </a:stretch>
              </p:blipFill>
              <p:spPr>
                <a:xfrm>
                  <a:off x="7316834" y="5492132"/>
                  <a:ext cx="24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2" name="Ink 71">
                  <a:extLst>
                    <a:ext uri="{FF2B5EF4-FFF2-40B4-BE49-F238E27FC236}">
                      <a16:creationId xmlns:a16="http://schemas.microsoft.com/office/drawing/2014/main" id="{B08E2558-5734-4C18-ACE1-5E856C8AFB93}"/>
                    </a:ext>
                  </a:extLst>
                </p14:cNvPr>
                <p14:cNvContentPartPr/>
                <p14:nvPr/>
              </p14:nvContentPartPr>
              <p14:xfrm>
                <a:off x="7343834" y="5528132"/>
                <a:ext cx="135360" cy="115920"/>
              </p14:xfrm>
            </p:contentPart>
          </mc:Choice>
          <mc:Fallback xmlns="">
            <p:pic>
              <p:nvPicPr>
                <p:cNvPr id="72" name="Ink 71">
                  <a:extLst>
                    <a:ext uri="{FF2B5EF4-FFF2-40B4-BE49-F238E27FC236}">
                      <a16:creationId xmlns:a16="http://schemas.microsoft.com/office/drawing/2014/main" id="{B08E2558-5734-4C18-ACE1-5E856C8AFB93}"/>
                    </a:ext>
                  </a:extLst>
                </p:cNvPr>
                <p:cNvPicPr/>
                <p:nvPr/>
              </p:nvPicPr>
              <p:blipFill>
                <a:blip r:embed="rId77"/>
                <a:stretch>
                  <a:fillRect/>
                </a:stretch>
              </p:blipFill>
              <p:spPr>
                <a:xfrm>
                  <a:off x="7335194" y="5519132"/>
                  <a:ext cx="153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3" name="Ink 72">
                  <a:extLst>
                    <a:ext uri="{FF2B5EF4-FFF2-40B4-BE49-F238E27FC236}">
                      <a16:creationId xmlns:a16="http://schemas.microsoft.com/office/drawing/2014/main" id="{9D611E95-87E2-47AD-8A6C-0A2E88B3B827}"/>
                    </a:ext>
                  </a:extLst>
                </p14:cNvPr>
                <p14:cNvContentPartPr/>
                <p14:nvPr/>
              </p14:nvContentPartPr>
              <p14:xfrm>
                <a:off x="7298474" y="5642612"/>
                <a:ext cx="413280" cy="234000"/>
              </p14:xfrm>
            </p:contentPart>
          </mc:Choice>
          <mc:Fallback xmlns="">
            <p:pic>
              <p:nvPicPr>
                <p:cNvPr id="73" name="Ink 72">
                  <a:extLst>
                    <a:ext uri="{FF2B5EF4-FFF2-40B4-BE49-F238E27FC236}">
                      <a16:creationId xmlns:a16="http://schemas.microsoft.com/office/drawing/2014/main" id="{9D611E95-87E2-47AD-8A6C-0A2E88B3B827}"/>
                    </a:ext>
                  </a:extLst>
                </p:cNvPr>
                <p:cNvPicPr/>
                <p:nvPr/>
              </p:nvPicPr>
              <p:blipFill>
                <a:blip r:embed="rId79"/>
                <a:stretch>
                  <a:fillRect/>
                </a:stretch>
              </p:blipFill>
              <p:spPr>
                <a:xfrm>
                  <a:off x="7289834" y="5633972"/>
                  <a:ext cx="430920" cy="251640"/>
                </a:xfrm>
                <a:prstGeom prst="rect">
                  <a:avLst/>
                </a:prstGeom>
              </p:spPr>
            </p:pic>
          </mc:Fallback>
        </mc:AlternateContent>
      </p:grpSp>
      <p:grpSp>
        <p:nvGrpSpPr>
          <p:cNvPr id="80" name="Group 79">
            <a:extLst>
              <a:ext uri="{FF2B5EF4-FFF2-40B4-BE49-F238E27FC236}">
                <a16:creationId xmlns:a16="http://schemas.microsoft.com/office/drawing/2014/main" id="{7A71EA2C-D919-4998-B2AF-6EB16064F06F}"/>
              </a:ext>
            </a:extLst>
          </p:cNvPr>
          <p:cNvGrpSpPr/>
          <p:nvPr/>
        </p:nvGrpSpPr>
        <p:grpSpPr>
          <a:xfrm>
            <a:off x="5295434" y="5920532"/>
            <a:ext cx="1150560" cy="375840"/>
            <a:chOff x="5295434" y="5920532"/>
            <a:chExt cx="1150560" cy="375840"/>
          </a:xfrm>
        </p:grpSpPr>
        <mc:AlternateContent xmlns:mc="http://schemas.openxmlformats.org/markup-compatibility/2006" xmlns:p14="http://schemas.microsoft.com/office/powerpoint/2010/main">
          <mc:Choice Requires="p14">
            <p:contentPart p14:bwMode="auto" r:id="rId80">
              <p14:nvContentPartPr>
                <p14:cNvPr id="75" name="Ink 74">
                  <a:extLst>
                    <a:ext uri="{FF2B5EF4-FFF2-40B4-BE49-F238E27FC236}">
                      <a16:creationId xmlns:a16="http://schemas.microsoft.com/office/drawing/2014/main" id="{554ACB4E-C337-4B87-B20F-A9CF31118DEB}"/>
                    </a:ext>
                  </a:extLst>
                </p14:cNvPr>
                <p14:cNvContentPartPr/>
                <p14:nvPr/>
              </p14:nvContentPartPr>
              <p14:xfrm>
                <a:off x="5295434" y="5920532"/>
                <a:ext cx="162720" cy="189000"/>
              </p14:xfrm>
            </p:contentPart>
          </mc:Choice>
          <mc:Fallback xmlns="">
            <p:pic>
              <p:nvPicPr>
                <p:cNvPr id="75" name="Ink 74">
                  <a:extLst>
                    <a:ext uri="{FF2B5EF4-FFF2-40B4-BE49-F238E27FC236}">
                      <a16:creationId xmlns:a16="http://schemas.microsoft.com/office/drawing/2014/main" id="{554ACB4E-C337-4B87-B20F-A9CF31118DEB}"/>
                    </a:ext>
                  </a:extLst>
                </p:cNvPr>
                <p:cNvPicPr/>
                <p:nvPr/>
              </p:nvPicPr>
              <p:blipFill>
                <a:blip r:embed="rId81"/>
                <a:stretch>
                  <a:fillRect/>
                </a:stretch>
              </p:blipFill>
              <p:spPr>
                <a:xfrm>
                  <a:off x="5286434" y="5911532"/>
                  <a:ext cx="180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6" name="Ink 75">
                  <a:extLst>
                    <a:ext uri="{FF2B5EF4-FFF2-40B4-BE49-F238E27FC236}">
                      <a16:creationId xmlns:a16="http://schemas.microsoft.com/office/drawing/2014/main" id="{A3265B6A-AD00-4EFD-B9D1-EBEBBC16BC5C}"/>
                    </a:ext>
                  </a:extLst>
                </p14:cNvPr>
                <p14:cNvContentPartPr/>
                <p14:nvPr/>
              </p14:nvContentPartPr>
              <p14:xfrm>
                <a:off x="5472194" y="5991812"/>
                <a:ext cx="124920" cy="128520"/>
              </p14:xfrm>
            </p:contentPart>
          </mc:Choice>
          <mc:Fallback xmlns="">
            <p:pic>
              <p:nvPicPr>
                <p:cNvPr id="76" name="Ink 75">
                  <a:extLst>
                    <a:ext uri="{FF2B5EF4-FFF2-40B4-BE49-F238E27FC236}">
                      <a16:creationId xmlns:a16="http://schemas.microsoft.com/office/drawing/2014/main" id="{A3265B6A-AD00-4EFD-B9D1-EBEBBC16BC5C}"/>
                    </a:ext>
                  </a:extLst>
                </p:cNvPr>
                <p:cNvPicPr/>
                <p:nvPr/>
              </p:nvPicPr>
              <p:blipFill>
                <a:blip r:embed="rId83"/>
                <a:stretch>
                  <a:fillRect/>
                </a:stretch>
              </p:blipFill>
              <p:spPr>
                <a:xfrm>
                  <a:off x="5463194" y="5983172"/>
                  <a:ext cx="142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7" name="Ink 76">
                  <a:extLst>
                    <a:ext uri="{FF2B5EF4-FFF2-40B4-BE49-F238E27FC236}">
                      <a16:creationId xmlns:a16="http://schemas.microsoft.com/office/drawing/2014/main" id="{F44EEF24-0777-4717-A3FA-E6C700F334F3}"/>
                    </a:ext>
                  </a:extLst>
                </p14:cNvPr>
                <p14:cNvContentPartPr/>
                <p14:nvPr/>
              </p14:nvContentPartPr>
              <p14:xfrm>
                <a:off x="5626994" y="5973092"/>
                <a:ext cx="222840" cy="231840"/>
              </p14:xfrm>
            </p:contentPart>
          </mc:Choice>
          <mc:Fallback xmlns="">
            <p:pic>
              <p:nvPicPr>
                <p:cNvPr id="77" name="Ink 76">
                  <a:extLst>
                    <a:ext uri="{FF2B5EF4-FFF2-40B4-BE49-F238E27FC236}">
                      <a16:creationId xmlns:a16="http://schemas.microsoft.com/office/drawing/2014/main" id="{F44EEF24-0777-4717-A3FA-E6C700F334F3}"/>
                    </a:ext>
                  </a:extLst>
                </p:cNvPr>
                <p:cNvPicPr/>
                <p:nvPr/>
              </p:nvPicPr>
              <p:blipFill>
                <a:blip r:embed="rId85"/>
                <a:stretch>
                  <a:fillRect/>
                </a:stretch>
              </p:blipFill>
              <p:spPr>
                <a:xfrm>
                  <a:off x="5618354" y="5964452"/>
                  <a:ext cx="240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8" name="Ink 77">
                  <a:extLst>
                    <a:ext uri="{FF2B5EF4-FFF2-40B4-BE49-F238E27FC236}">
                      <a16:creationId xmlns:a16="http://schemas.microsoft.com/office/drawing/2014/main" id="{BC4208E2-A1C1-4129-B1FD-FA90AAE517EA}"/>
                    </a:ext>
                  </a:extLst>
                </p14:cNvPr>
                <p14:cNvContentPartPr/>
                <p14:nvPr/>
              </p14:nvContentPartPr>
              <p14:xfrm>
                <a:off x="5969354" y="6001892"/>
                <a:ext cx="107640" cy="172440"/>
              </p14:xfrm>
            </p:contentPart>
          </mc:Choice>
          <mc:Fallback xmlns="">
            <p:pic>
              <p:nvPicPr>
                <p:cNvPr id="78" name="Ink 77">
                  <a:extLst>
                    <a:ext uri="{FF2B5EF4-FFF2-40B4-BE49-F238E27FC236}">
                      <a16:creationId xmlns:a16="http://schemas.microsoft.com/office/drawing/2014/main" id="{BC4208E2-A1C1-4129-B1FD-FA90AAE517EA}"/>
                    </a:ext>
                  </a:extLst>
                </p:cNvPr>
                <p:cNvPicPr/>
                <p:nvPr/>
              </p:nvPicPr>
              <p:blipFill>
                <a:blip r:embed="rId87"/>
                <a:stretch>
                  <a:fillRect/>
                </a:stretch>
              </p:blipFill>
              <p:spPr>
                <a:xfrm>
                  <a:off x="5960714" y="5993252"/>
                  <a:ext cx="125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9" name="Ink 78">
                  <a:extLst>
                    <a:ext uri="{FF2B5EF4-FFF2-40B4-BE49-F238E27FC236}">
                      <a16:creationId xmlns:a16="http://schemas.microsoft.com/office/drawing/2014/main" id="{1DEC8E77-B5A7-48D4-B17C-98E10511FAF5}"/>
                    </a:ext>
                  </a:extLst>
                </p14:cNvPr>
                <p14:cNvContentPartPr/>
                <p14:nvPr/>
              </p14:nvContentPartPr>
              <p14:xfrm>
                <a:off x="6089594" y="6055892"/>
                <a:ext cx="356400" cy="240480"/>
              </p14:xfrm>
            </p:contentPart>
          </mc:Choice>
          <mc:Fallback xmlns="">
            <p:pic>
              <p:nvPicPr>
                <p:cNvPr id="79" name="Ink 78">
                  <a:extLst>
                    <a:ext uri="{FF2B5EF4-FFF2-40B4-BE49-F238E27FC236}">
                      <a16:creationId xmlns:a16="http://schemas.microsoft.com/office/drawing/2014/main" id="{1DEC8E77-B5A7-48D4-B17C-98E10511FAF5}"/>
                    </a:ext>
                  </a:extLst>
                </p:cNvPr>
                <p:cNvPicPr/>
                <p:nvPr/>
              </p:nvPicPr>
              <p:blipFill>
                <a:blip r:embed="rId89"/>
                <a:stretch>
                  <a:fillRect/>
                </a:stretch>
              </p:blipFill>
              <p:spPr>
                <a:xfrm>
                  <a:off x="6080594" y="6046892"/>
                  <a:ext cx="374040" cy="258120"/>
                </a:xfrm>
                <a:prstGeom prst="rect">
                  <a:avLst/>
                </a:prstGeom>
              </p:spPr>
            </p:pic>
          </mc:Fallback>
        </mc:AlternateContent>
      </p:grpSp>
      <p:grpSp>
        <p:nvGrpSpPr>
          <p:cNvPr id="83" name="Group 82">
            <a:extLst>
              <a:ext uri="{FF2B5EF4-FFF2-40B4-BE49-F238E27FC236}">
                <a16:creationId xmlns:a16="http://schemas.microsoft.com/office/drawing/2014/main" id="{1E308055-4329-4D6E-B60E-31713B59A689}"/>
              </a:ext>
            </a:extLst>
          </p:cNvPr>
          <p:cNvGrpSpPr/>
          <p:nvPr/>
        </p:nvGrpSpPr>
        <p:grpSpPr>
          <a:xfrm>
            <a:off x="3009794" y="5401412"/>
            <a:ext cx="387720" cy="494640"/>
            <a:chOff x="3009794" y="5401412"/>
            <a:chExt cx="387720" cy="494640"/>
          </a:xfrm>
        </p:grpSpPr>
        <mc:AlternateContent xmlns:mc="http://schemas.openxmlformats.org/markup-compatibility/2006" xmlns:p14="http://schemas.microsoft.com/office/powerpoint/2010/main">
          <mc:Choice Requires="p14">
            <p:contentPart p14:bwMode="auto" r:id="rId90">
              <p14:nvContentPartPr>
                <p14:cNvPr id="81" name="Ink 80">
                  <a:extLst>
                    <a:ext uri="{FF2B5EF4-FFF2-40B4-BE49-F238E27FC236}">
                      <a16:creationId xmlns:a16="http://schemas.microsoft.com/office/drawing/2014/main" id="{467619A1-98C2-4620-B3E0-235A541EF2A9}"/>
                    </a:ext>
                  </a:extLst>
                </p14:cNvPr>
                <p14:cNvContentPartPr/>
                <p14:nvPr/>
              </p14:nvContentPartPr>
              <p14:xfrm>
                <a:off x="3009794" y="5401412"/>
                <a:ext cx="69480" cy="234720"/>
              </p14:xfrm>
            </p:contentPart>
          </mc:Choice>
          <mc:Fallback xmlns="">
            <p:pic>
              <p:nvPicPr>
                <p:cNvPr id="81" name="Ink 80">
                  <a:extLst>
                    <a:ext uri="{FF2B5EF4-FFF2-40B4-BE49-F238E27FC236}">
                      <a16:creationId xmlns:a16="http://schemas.microsoft.com/office/drawing/2014/main" id="{467619A1-98C2-4620-B3E0-235A541EF2A9}"/>
                    </a:ext>
                  </a:extLst>
                </p:cNvPr>
                <p:cNvPicPr/>
                <p:nvPr/>
              </p:nvPicPr>
              <p:blipFill>
                <a:blip r:embed="rId91"/>
                <a:stretch>
                  <a:fillRect/>
                </a:stretch>
              </p:blipFill>
              <p:spPr>
                <a:xfrm>
                  <a:off x="3001154" y="5392772"/>
                  <a:ext cx="871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Ink 81">
                  <a:extLst>
                    <a:ext uri="{FF2B5EF4-FFF2-40B4-BE49-F238E27FC236}">
                      <a16:creationId xmlns:a16="http://schemas.microsoft.com/office/drawing/2014/main" id="{6D2CB15B-C0FA-4577-953B-1D0FF94176D1}"/>
                    </a:ext>
                  </a:extLst>
                </p14:cNvPr>
                <p14:cNvContentPartPr/>
                <p14:nvPr/>
              </p14:nvContentPartPr>
              <p14:xfrm>
                <a:off x="3108794" y="5554052"/>
                <a:ext cx="288720" cy="342000"/>
              </p14:xfrm>
            </p:contentPart>
          </mc:Choice>
          <mc:Fallback xmlns="">
            <p:pic>
              <p:nvPicPr>
                <p:cNvPr id="82" name="Ink 81">
                  <a:extLst>
                    <a:ext uri="{FF2B5EF4-FFF2-40B4-BE49-F238E27FC236}">
                      <a16:creationId xmlns:a16="http://schemas.microsoft.com/office/drawing/2014/main" id="{6D2CB15B-C0FA-4577-953B-1D0FF94176D1}"/>
                    </a:ext>
                  </a:extLst>
                </p:cNvPr>
                <p:cNvPicPr/>
                <p:nvPr/>
              </p:nvPicPr>
              <p:blipFill>
                <a:blip r:embed="rId93"/>
                <a:stretch>
                  <a:fillRect/>
                </a:stretch>
              </p:blipFill>
              <p:spPr>
                <a:xfrm>
                  <a:off x="3099794" y="5545412"/>
                  <a:ext cx="306360" cy="35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84" name="Ink 83">
                <a:extLst>
                  <a:ext uri="{FF2B5EF4-FFF2-40B4-BE49-F238E27FC236}">
                    <a16:creationId xmlns:a16="http://schemas.microsoft.com/office/drawing/2014/main" id="{08B8DA91-CC9B-43BD-84EC-60ACC5468C9B}"/>
                  </a:ext>
                </a:extLst>
              </p14:cNvPr>
              <p14:cNvContentPartPr/>
              <p14:nvPr/>
            </p14:nvContentPartPr>
            <p14:xfrm>
              <a:off x="4468154" y="5654132"/>
              <a:ext cx="423360" cy="276120"/>
            </p14:xfrm>
          </p:contentPart>
        </mc:Choice>
        <mc:Fallback xmlns="">
          <p:pic>
            <p:nvPicPr>
              <p:cNvPr id="84" name="Ink 83">
                <a:extLst>
                  <a:ext uri="{FF2B5EF4-FFF2-40B4-BE49-F238E27FC236}">
                    <a16:creationId xmlns:a16="http://schemas.microsoft.com/office/drawing/2014/main" id="{08B8DA91-CC9B-43BD-84EC-60ACC5468C9B}"/>
                  </a:ext>
                </a:extLst>
              </p:cNvPr>
              <p:cNvPicPr/>
              <p:nvPr/>
            </p:nvPicPr>
            <p:blipFill>
              <a:blip r:embed="rId95"/>
              <a:stretch>
                <a:fillRect/>
              </a:stretch>
            </p:blipFill>
            <p:spPr>
              <a:xfrm>
                <a:off x="4459154" y="5645492"/>
                <a:ext cx="441000" cy="293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85" name="Ink 84">
                <a:extLst>
                  <a:ext uri="{FF2B5EF4-FFF2-40B4-BE49-F238E27FC236}">
                    <a16:creationId xmlns:a16="http://schemas.microsoft.com/office/drawing/2014/main" id="{0020CE99-FFBA-45E5-87A5-F74BCC1B8122}"/>
                  </a:ext>
                </a:extLst>
              </p14:cNvPr>
              <p14:cNvContentPartPr/>
              <p14:nvPr/>
            </p14:nvContentPartPr>
            <p14:xfrm>
              <a:off x="3422354" y="3297212"/>
              <a:ext cx="295920" cy="214200"/>
            </p14:xfrm>
          </p:contentPart>
        </mc:Choice>
        <mc:Fallback xmlns="">
          <p:pic>
            <p:nvPicPr>
              <p:cNvPr id="85" name="Ink 84">
                <a:extLst>
                  <a:ext uri="{FF2B5EF4-FFF2-40B4-BE49-F238E27FC236}">
                    <a16:creationId xmlns:a16="http://schemas.microsoft.com/office/drawing/2014/main" id="{0020CE99-FFBA-45E5-87A5-F74BCC1B8122}"/>
                  </a:ext>
                </a:extLst>
              </p:cNvPr>
              <p:cNvPicPr/>
              <p:nvPr/>
            </p:nvPicPr>
            <p:blipFill>
              <a:blip r:embed="rId97"/>
              <a:stretch>
                <a:fillRect/>
              </a:stretch>
            </p:blipFill>
            <p:spPr>
              <a:xfrm>
                <a:off x="3404354" y="3189572"/>
                <a:ext cx="331560" cy="42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86" name="Ink 85">
                <a:extLst>
                  <a:ext uri="{FF2B5EF4-FFF2-40B4-BE49-F238E27FC236}">
                    <a16:creationId xmlns:a16="http://schemas.microsoft.com/office/drawing/2014/main" id="{452C713A-35DC-4F80-8041-F212E4F68D23}"/>
                  </a:ext>
                </a:extLst>
              </p14:cNvPr>
              <p14:cNvContentPartPr/>
              <p14:nvPr/>
            </p14:nvContentPartPr>
            <p14:xfrm>
              <a:off x="5728514" y="4133132"/>
              <a:ext cx="155160" cy="195480"/>
            </p14:xfrm>
          </p:contentPart>
        </mc:Choice>
        <mc:Fallback xmlns="">
          <p:pic>
            <p:nvPicPr>
              <p:cNvPr id="86" name="Ink 85">
                <a:extLst>
                  <a:ext uri="{FF2B5EF4-FFF2-40B4-BE49-F238E27FC236}">
                    <a16:creationId xmlns:a16="http://schemas.microsoft.com/office/drawing/2014/main" id="{452C713A-35DC-4F80-8041-F212E4F68D23}"/>
                  </a:ext>
                </a:extLst>
              </p:cNvPr>
              <p:cNvPicPr/>
              <p:nvPr/>
            </p:nvPicPr>
            <p:blipFill>
              <a:blip r:embed="rId99"/>
              <a:stretch>
                <a:fillRect/>
              </a:stretch>
            </p:blipFill>
            <p:spPr>
              <a:xfrm>
                <a:off x="5710874" y="4025132"/>
                <a:ext cx="19080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7" name="Ink 86">
                <a:extLst>
                  <a:ext uri="{FF2B5EF4-FFF2-40B4-BE49-F238E27FC236}">
                    <a16:creationId xmlns:a16="http://schemas.microsoft.com/office/drawing/2014/main" id="{406B7DEF-087C-47B3-B611-84302FE225C4}"/>
                  </a:ext>
                </a:extLst>
              </p14:cNvPr>
              <p14:cNvContentPartPr/>
              <p14:nvPr/>
            </p14:nvContentPartPr>
            <p14:xfrm>
              <a:off x="5049914" y="3767732"/>
              <a:ext cx="1971000" cy="410760"/>
            </p14:xfrm>
          </p:contentPart>
        </mc:Choice>
        <mc:Fallback xmlns="">
          <p:pic>
            <p:nvPicPr>
              <p:cNvPr id="87" name="Ink 86">
                <a:extLst>
                  <a:ext uri="{FF2B5EF4-FFF2-40B4-BE49-F238E27FC236}">
                    <a16:creationId xmlns:a16="http://schemas.microsoft.com/office/drawing/2014/main" id="{406B7DEF-087C-47B3-B611-84302FE225C4}"/>
                  </a:ext>
                </a:extLst>
              </p:cNvPr>
              <p:cNvPicPr/>
              <p:nvPr/>
            </p:nvPicPr>
            <p:blipFill>
              <a:blip r:embed="rId101"/>
              <a:stretch>
                <a:fillRect/>
              </a:stretch>
            </p:blipFill>
            <p:spPr>
              <a:xfrm>
                <a:off x="5041274" y="3759092"/>
                <a:ext cx="198864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5" name="Ink 94">
                <a:extLst>
                  <a:ext uri="{FF2B5EF4-FFF2-40B4-BE49-F238E27FC236}">
                    <a16:creationId xmlns:a16="http://schemas.microsoft.com/office/drawing/2014/main" id="{B2E0C75E-857E-45BE-A5AF-9418471F9556}"/>
                  </a:ext>
                </a:extLst>
              </p14:cNvPr>
              <p14:cNvContentPartPr/>
              <p14:nvPr/>
            </p14:nvContentPartPr>
            <p14:xfrm>
              <a:off x="3629354" y="3938732"/>
              <a:ext cx="2269440" cy="568800"/>
            </p14:xfrm>
          </p:contentPart>
        </mc:Choice>
        <mc:Fallback xmlns="">
          <p:pic>
            <p:nvPicPr>
              <p:cNvPr id="95" name="Ink 94">
                <a:extLst>
                  <a:ext uri="{FF2B5EF4-FFF2-40B4-BE49-F238E27FC236}">
                    <a16:creationId xmlns:a16="http://schemas.microsoft.com/office/drawing/2014/main" id="{B2E0C75E-857E-45BE-A5AF-9418471F9556}"/>
                  </a:ext>
                </a:extLst>
              </p:cNvPr>
              <p:cNvPicPr/>
              <p:nvPr/>
            </p:nvPicPr>
            <p:blipFill>
              <a:blip r:embed="rId103"/>
              <a:stretch>
                <a:fillRect/>
              </a:stretch>
            </p:blipFill>
            <p:spPr>
              <a:xfrm>
                <a:off x="3620354" y="3930092"/>
                <a:ext cx="2287080" cy="586440"/>
              </a:xfrm>
              <a:prstGeom prst="rect">
                <a:avLst/>
              </a:prstGeom>
            </p:spPr>
          </p:pic>
        </mc:Fallback>
      </mc:AlternateContent>
      <p:grpSp>
        <p:nvGrpSpPr>
          <p:cNvPr id="103" name="Group 102">
            <a:extLst>
              <a:ext uri="{FF2B5EF4-FFF2-40B4-BE49-F238E27FC236}">
                <a16:creationId xmlns:a16="http://schemas.microsoft.com/office/drawing/2014/main" id="{4E39980A-351B-4D0B-9DE9-503DE0103525}"/>
              </a:ext>
            </a:extLst>
          </p:cNvPr>
          <p:cNvGrpSpPr/>
          <p:nvPr/>
        </p:nvGrpSpPr>
        <p:grpSpPr>
          <a:xfrm>
            <a:off x="7262114" y="3220892"/>
            <a:ext cx="1123560" cy="338040"/>
            <a:chOff x="7262114" y="3220892"/>
            <a:chExt cx="1123560" cy="338040"/>
          </a:xfrm>
        </p:grpSpPr>
        <mc:AlternateContent xmlns:mc="http://schemas.openxmlformats.org/markup-compatibility/2006" xmlns:p14="http://schemas.microsoft.com/office/powerpoint/2010/main">
          <mc:Choice Requires="p14">
            <p:contentPart p14:bwMode="auto" r:id="rId104">
              <p14:nvContentPartPr>
                <p14:cNvPr id="96" name="Ink 95">
                  <a:extLst>
                    <a:ext uri="{FF2B5EF4-FFF2-40B4-BE49-F238E27FC236}">
                      <a16:creationId xmlns:a16="http://schemas.microsoft.com/office/drawing/2014/main" id="{CCB321C8-FBFF-47B6-B6E0-871AE2245CEE}"/>
                    </a:ext>
                  </a:extLst>
                </p14:cNvPr>
                <p14:cNvContentPartPr/>
                <p14:nvPr/>
              </p14:nvContentPartPr>
              <p14:xfrm>
                <a:off x="7357154" y="3256892"/>
                <a:ext cx="70200" cy="271800"/>
              </p14:xfrm>
            </p:contentPart>
          </mc:Choice>
          <mc:Fallback xmlns="">
            <p:pic>
              <p:nvPicPr>
                <p:cNvPr id="96" name="Ink 95">
                  <a:extLst>
                    <a:ext uri="{FF2B5EF4-FFF2-40B4-BE49-F238E27FC236}">
                      <a16:creationId xmlns:a16="http://schemas.microsoft.com/office/drawing/2014/main" id="{CCB321C8-FBFF-47B6-B6E0-871AE2245CEE}"/>
                    </a:ext>
                  </a:extLst>
                </p:cNvPr>
                <p:cNvPicPr/>
                <p:nvPr/>
              </p:nvPicPr>
              <p:blipFill>
                <a:blip r:embed="rId105"/>
                <a:stretch>
                  <a:fillRect/>
                </a:stretch>
              </p:blipFill>
              <p:spPr>
                <a:xfrm>
                  <a:off x="7339514" y="3239252"/>
                  <a:ext cx="1058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7" name="Ink 96">
                  <a:extLst>
                    <a:ext uri="{FF2B5EF4-FFF2-40B4-BE49-F238E27FC236}">
                      <a16:creationId xmlns:a16="http://schemas.microsoft.com/office/drawing/2014/main" id="{B324648E-F92A-4BA0-819A-AD0FD59D2246}"/>
                    </a:ext>
                  </a:extLst>
                </p14:cNvPr>
                <p14:cNvContentPartPr/>
                <p14:nvPr/>
              </p14:nvContentPartPr>
              <p14:xfrm>
                <a:off x="7262114" y="3374972"/>
                <a:ext cx="179280" cy="15840"/>
              </p14:xfrm>
            </p:contentPart>
          </mc:Choice>
          <mc:Fallback xmlns="">
            <p:pic>
              <p:nvPicPr>
                <p:cNvPr id="97" name="Ink 96">
                  <a:extLst>
                    <a:ext uri="{FF2B5EF4-FFF2-40B4-BE49-F238E27FC236}">
                      <a16:creationId xmlns:a16="http://schemas.microsoft.com/office/drawing/2014/main" id="{B324648E-F92A-4BA0-819A-AD0FD59D2246}"/>
                    </a:ext>
                  </a:extLst>
                </p:cNvPr>
                <p:cNvPicPr/>
                <p:nvPr/>
              </p:nvPicPr>
              <p:blipFill>
                <a:blip r:embed="rId107"/>
                <a:stretch>
                  <a:fillRect/>
                </a:stretch>
              </p:blipFill>
              <p:spPr>
                <a:xfrm>
                  <a:off x="7244114" y="3357332"/>
                  <a:ext cx="214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8" name="Ink 97">
                  <a:extLst>
                    <a:ext uri="{FF2B5EF4-FFF2-40B4-BE49-F238E27FC236}">
                      <a16:creationId xmlns:a16="http://schemas.microsoft.com/office/drawing/2014/main" id="{BA92196D-7B99-4CA6-9CB3-B880A0FB1A10}"/>
                    </a:ext>
                  </a:extLst>
                </p14:cNvPr>
                <p14:cNvContentPartPr/>
                <p14:nvPr/>
              </p14:nvContentPartPr>
              <p14:xfrm>
                <a:off x="7503674" y="3220892"/>
                <a:ext cx="136800" cy="326160"/>
              </p14:xfrm>
            </p:contentPart>
          </mc:Choice>
          <mc:Fallback xmlns="">
            <p:pic>
              <p:nvPicPr>
                <p:cNvPr id="98" name="Ink 97">
                  <a:extLst>
                    <a:ext uri="{FF2B5EF4-FFF2-40B4-BE49-F238E27FC236}">
                      <a16:creationId xmlns:a16="http://schemas.microsoft.com/office/drawing/2014/main" id="{BA92196D-7B99-4CA6-9CB3-B880A0FB1A10}"/>
                    </a:ext>
                  </a:extLst>
                </p:cNvPr>
                <p:cNvPicPr/>
                <p:nvPr/>
              </p:nvPicPr>
              <p:blipFill>
                <a:blip r:embed="rId109"/>
                <a:stretch>
                  <a:fillRect/>
                </a:stretch>
              </p:blipFill>
              <p:spPr>
                <a:xfrm>
                  <a:off x="7485674" y="3203252"/>
                  <a:ext cx="1724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 name="Ink 98">
                  <a:extLst>
                    <a:ext uri="{FF2B5EF4-FFF2-40B4-BE49-F238E27FC236}">
                      <a16:creationId xmlns:a16="http://schemas.microsoft.com/office/drawing/2014/main" id="{76AEAD28-EA33-452F-83F9-091A2C7AD9A4}"/>
                    </a:ext>
                  </a:extLst>
                </p14:cNvPr>
                <p14:cNvContentPartPr/>
                <p14:nvPr/>
              </p14:nvContentPartPr>
              <p14:xfrm>
                <a:off x="7717874" y="3388652"/>
                <a:ext cx="173160" cy="114120"/>
              </p14:xfrm>
            </p:contentPart>
          </mc:Choice>
          <mc:Fallback xmlns="">
            <p:pic>
              <p:nvPicPr>
                <p:cNvPr id="99" name="Ink 98">
                  <a:extLst>
                    <a:ext uri="{FF2B5EF4-FFF2-40B4-BE49-F238E27FC236}">
                      <a16:creationId xmlns:a16="http://schemas.microsoft.com/office/drawing/2014/main" id="{76AEAD28-EA33-452F-83F9-091A2C7AD9A4}"/>
                    </a:ext>
                  </a:extLst>
                </p:cNvPr>
                <p:cNvPicPr/>
                <p:nvPr/>
              </p:nvPicPr>
              <p:blipFill>
                <a:blip r:embed="rId111"/>
                <a:stretch>
                  <a:fillRect/>
                </a:stretch>
              </p:blipFill>
              <p:spPr>
                <a:xfrm>
                  <a:off x="7700234" y="3371012"/>
                  <a:ext cx="2088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0" name="Ink 99">
                  <a:extLst>
                    <a:ext uri="{FF2B5EF4-FFF2-40B4-BE49-F238E27FC236}">
                      <a16:creationId xmlns:a16="http://schemas.microsoft.com/office/drawing/2014/main" id="{52AD2B1E-2E81-470A-AC9D-369F0A1DE252}"/>
                    </a:ext>
                  </a:extLst>
                </p14:cNvPr>
                <p14:cNvContentPartPr/>
                <p14:nvPr/>
              </p14:nvContentPartPr>
              <p14:xfrm>
                <a:off x="7965554" y="3359492"/>
                <a:ext cx="149040" cy="182520"/>
              </p14:xfrm>
            </p:contentPart>
          </mc:Choice>
          <mc:Fallback xmlns="">
            <p:pic>
              <p:nvPicPr>
                <p:cNvPr id="100" name="Ink 99">
                  <a:extLst>
                    <a:ext uri="{FF2B5EF4-FFF2-40B4-BE49-F238E27FC236}">
                      <a16:creationId xmlns:a16="http://schemas.microsoft.com/office/drawing/2014/main" id="{52AD2B1E-2E81-470A-AC9D-369F0A1DE252}"/>
                    </a:ext>
                  </a:extLst>
                </p:cNvPr>
                <p:cNvPicPr/>
                <p:nvPr/>
              </p:nvPicPr>
              <p:blipFill>
                <a:blip r:embed="rId113"/>
                <a:stretch>
                  <a:fillRect/>
                </a:stretch>
              </p:blipFill>
              <p:spPr>
                <a:xfrm>
                  <a:off x="7947554" y="3341852"/>
                  <a:ext cx="184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Ink 101">
                  <a:extLst>
                    <a:ext uri="{FF2B5EF4-FFF2-40B4-BE49-F238E27FC236}">
                      <a16:creationId xmlns:a16="http://schemas.microsoft.com/office/drawing/2014/main" id="{5F32ED48-DC90-46B7-BB9A-7AE5D7A9726A}"/>
                    </a:ext>
                  </a:extLst>
                </p14:cNvPr>
                <p14:cNvContentPartPr/>
                <p14:nvPr/>
              </p14:nvContentPartPr>
              <p14:xfrm>
                <a:off x="8200634" y="3350132"/>
                <a:ext cx="185040" cy="208800"/>
              </p14:xfrm>
            </p:contentPart>
          </mc:Choice>
          <mc:Fallback xmlns="">
            <p:pic>
              <p:nvPicPr>
                <p:cNvPr id="102" name="Ink 101">
                  <a:extLst>
                    <a:ext uri="{FF2B5EF4-FFF2-40B4-BE49-F238E27FC236}">
                      <a16:creationId xmlns:a16="http://schemas.microsoft.com/office/drawing/2014/main" id="{5F32ED48-DC90-46B7-BB9A-7AE5D7A9726A}"/>
                    </a:ext>
                  </a:extLst>
                </p:cNvPr>
                <p:cNvPicPr/>
                <p:nvPr/>
              </p:nvPicPr>
              <p:blipFill>
                <a:blip r:embed="rId115"/>
                <a:stretch>
                  <a:fillRect/>
                </a:stretch>
              </p:blipFill>
              <p:spPr>
                <a:xfrm>
                  <a:off x="8182994" y="3332492"/>
                  <a:ext cx="220680" cy="2444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06" name="Ink 105">
                <a:extLst>
                  <a:ext uri="{FF2B5EF4-FFF2-40B4-BE49-F238E27FC236}">
                    <a16:creationId xmlns:a16="http://schemas.microsoft.com/office/drawing/2014/main" id="{82F878F8-A8D2-48E8-8C22-6CF74B154D64}"/>
                  </a:ext>
                </a:extLst>
              </p14:cNvPr>
              <p14:cNvContentPartPr/>
              <p14:nvPr/>
            </p14:nvContentPartPr>
            <p14:xfrm>
              <a:off x="4948034" y="3329972"/>
              <a:ext cx="116640" cy="115560"/>
            </p14:xfrm>
          </p:contentPart>
        </mc:Choice>
        <mc:Fallback xmlns="">
          <p:pic>
            <p:nvPicPr>
              <p:cNvPr id="106" name="Ink 105">
                <a:extLst>
                  <a:ext uri="{FF2B5EF4-FFF2-40B4-BE49-F238E27FC236}">
                    <a16:creationId xmlns:a16="http://schemas.microsoft.com/office/drawing/2014/main" id="{82F878F8-A8D2-48E8-8C22-6CF74B154D64}"/>
                  </a:ext>
                </a:extLst>
              </p:cNvPr>
              <p:cNvPicPr/>
              <p:nvPr/>
            </p:nvPicPr>
            <p:blipFill>
              <a:blip r:embed="rId117"/>
              <a:stretch>
                <a:fillRect/>
              </a:stretch>
            </p:blipFill>
            <p:spPr>
              <a:xfrm>
                <a:off x="4930394" y="3221972"/>
                <a:ext cx="152280" cy="331200"/>
              </a:xfrm>
              <a:prstGeom prst="rect">
                <a:avLst/>
              </a:prstGeom>
            </p:spPr>
          </p:pic>
        </mc:Fallback>
      </mc:AlternateContent>
      <p:grpSp>
        <p:nvGrpSpPr>
          <p:cNvPr id="114" name="Group 113">
            <a:extLst>
              <a:ext uri="{FF2B5EF4-FFF2-40B4-BE49-F238E27FC236}">
                <a16:creationId xmlns:a16="http://schemas.microsoft.com/office/drawing/2014/main" id="{36BDCA17-0B3E-45B5-AB57-93F2FA4BCC5A}"/>
              </a:ext>
            </a:extLst>
          </p:cNvPr>
          <p:cNvGrpSpPr/>
          <p:nvPr/>
        </p:nvGrpSpPr>
        <p:grpSpPr>
          <a:xfrm>
            <a:off x="8690954" y="3333572"/>
            <a:ext cx="631800" cy="281520"/>
            <a:chOff x="8690954" y="3333572"/>
            <a:chExt cx="631800" cy="281520"/>
          </a:xfrm>
        </p:grpSpPr>
        <mc:AlternateContent xmlns:mc="http://schemas.openxmlformats.org/markup-compatibility/2006" xmlns:p14="http://schemas.microsoft.com/office/powerpoint/2010/main">
          <mc:Choice Requires="p14">
            <p:contentPart p14:bwMode="auto" r:id="rId118">
              <p14:nvContentPartPr>
                <p14:cNvPr id="111" name="Ink 110">
                  <a:extLst>
                    <a:ext uri="{FF2B5EF4-FFF2-40B4-BE49-F238E27FC236}">
                      <a16:creationId xmlns:a16="http://schemas.microsoft.com/office/drawing/2014/main" id="{F4A3C47E-B7FC-4243-93B3-BB9963C368F1}"/>
                    </a:ext>
                  </a:extLst>
                </p14:cNvPr>
                <p14:cNvContentPartPr/>
                <p14:nvPr/>
              </p14:nvContentPartPr>
              <p14:xfrm>
                <a:off x="8690954" y="3333572"/>
                <a:ext cx="185760" cy="217800"/>
              </p14:xfrm>
            </p:contentPart>
          </mc:Choice>
          <mc:Fallback xmlns="">
            <p:pic>
              <p:nvPicPr>
                <p:cNvPr id="111" name="Ink 110">
                  <a:extLst>
                    <a:ext uri="{FF2B5EF4-FFF2-40B4-BE49-F238E27FC236}">
                      <a16:creationId xmlns:a16="http://schemas.microsoft.com/office/drawing/2014/main" id="{F4A3C47E-B7FC-4243-93B3-BB9963C368F1}"/>
                    </a:ext>
                  </a:extLst>
                </p:cNvPr>
                <p:cNvPicPr/>
                <p:nvPr/>
              </p:nvPicPr>
              <p:blipFill>
                <a:blip r:embed="rId119"/>
                <a:stretch>
                  <a:fillRect/>
                </a:stretch>
              </p:blipFill>
              <p:spPr>
                <a:xfrm>
                  <a:off x="8672954" y="3315932"/>
                  <a:ext cx="2214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2" name="Ink 111">
                  <a:extLst>
                    <a:ext uri="{FF2B5EF4-FFF2-40B4-BE49-F238E27FC236}">
                      <a16:creationId xmlns:a16="http://schemas.microsoft.com/office/drawing/2014/main" id="{A63D05D2-4BB1-4758-8503-3BEE88B01091}"/>
                    </a:ext>
                  </a:extLst>
                </p14:cNvPr>
                <p14:cNvContentPartPr/>
                <p14:nvPr/>
              </p14:nvContentPartPr>
              <p14:xfrm>
                <a:off x="8976074" y="3393692"/>
                <a:ext cx="116640" cy="173520"/>
              </p14:xfrm>
            </p:contentPart>
          </mc:Choice>
          <mc:Fallback xmlns="">
            <p:pic>
              <p:nvPicPr>
                <p:cNvPr id="112" name="Ink 111">
                  <a:extLst>
                    <a:ext uri="{FF2B5EF4-FFF2-40B4-BE49-F238E27FC236}">
                      <a16:creationId xmlns:a16="http://schemas.microsoft.com/office/drawing/2014/main" id="{A63D05D2-4BB1-4758-8503-3BEE88B01091}"/>
                    </a:ext>
                  </a:extLst>
                </p:cNvPr>
                <p:cNvPicPr/>
                <p:nvPr/>
              </p:nvPicPr>
              <p:blipFill>
                <a:blip r:embed="rId121"/>
                <a:stretch>
                  <a:fillRect/>
                </a:stretch>
              </p:blipFill>
              <p:spPr>
                <a:xfrm>
                  <a:off x="8958074" y="3376052"/>
                  <a:ext cx="1522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3" name="Ink 112">
                  <a:extLst>
                    <a:ext uri="{FF2B5EF4-FFF2-40B4-BE49-F238E27FC236}">
                      <a16:creationId xmlns:a16="http://schemas.microsoft.com/office/drawing/2014/main" id="{60AB5F73-C019-4A14-9F36-E57C3F9158D5}"/>
                    </a:ext>
                  </a:extLst>
                </p14:cNvPr>
                <p14:cNvContentPartPr/>
                <p14:nvPr/>
              </p14:nvContentPartPr>
              <p14:xfrm>
                <a:off x="9138434" y="3408452"/>
                <a:ext cx="184320" cy="206640"/>
              </p14:xfrm>
            </p:contentPart>
          </mc:Choice>
          <mc:Fallback xmlns="">
            <p:pic>
              <p:nvPicPr>
                <p:cNvPr id="113" name="Ink 112">
                  <a:extLst>
                    <a:ext uri="{FF2B5EF4-FFF2-40B4-BE49-F238E27FC236}">
                      <a16:creationId xmlns:a16="http://schemas.microsoft.com/office/drawing/2014/main" id="{60AB5F73-C019-4A14-9F36-E57C3F9158D5}"/>
                    </a:ext>
                  </a:extLst>
                </p:cNvPr>
                <p:cNvPicPr/>
                <p:nvPr/>
              </p:nvPicPr>
              <p:blipFill>
                <a:blip r:embed="rId123"/>
                <a:stretch>
                  <a:fillRect/>
                </a:stretch>
              </p:blipFill>
              <p:spPr>
                <a:xfrm>
                  <a:off x="9120434" y="3390452"/>
                  <a:ext cx="219960" cy="242280"/>
                </a:xfrm>
                <a:prstGeom prst="rect">
                  <a:avLst/>
                </a:prstGeom>
              </p:spPr>
            </p:pic>
          </mc:Fallback>
        </mc:AlternateContent>
      </p:grpSp>
      <p:grpSp>
        <p:nvGrpSpPr>
          <p:cNvPr id="128" name="Group 127">
            <a:extLst>
              <a:ext uri="{FF2B5EF4-FFF2-40B4-BE49-F238E27FC236}">
                <a16:creationId xmlns:a16="http://schemas.microsoft.com/office/drawing/2014/main" id="{E8F644D3-AD9E-4CEF-963F-E2ABD1C4691B}"/>
              </a:ext>
            </a:extLst>
          </p:cNvPr>
          <p:cNvGrpSpPr/>
          <p:nvPr/>
        </p:nvGrpSpPr>
        <p:grpSpPr>
          <a:xfrm>
            <a:off x="9588794" y="3305852"/>
            <a:ext cx="1394280" cy="448920"/>
            <a:chOff x="9588794" y="3305852"/>
            <a:chExt cx="1394280" cy="448920"/>
          </a:xfrm>
        </p:grpSpPr>
        <mc:AlternateContent xmlns:mc="http://schemas.openxmlformats.org/markup-compatibility/2006" xmlns:p14="http://schemas.microsoft.com/office/powerpoint/2010/main">
          <mc:Choice Requires="p14">
            <p:contentPart p14:bwMode="auto" r:id="rId124">
              <p14:nvContentPartPr>
                <p14:cNvPr id="123" name="Ink 122">
                  <a:extLst>
                    <a:ext uri="{FF2B5EF4-FFF2-40B4-BE49-F238E27FC236}">
                      <a16:creationId xmlns:a16="http://schemas.microsoft.com/office/drawing/2014/main" id="{47ACB261-AF2D-45E4-9E9B-FC551EA0D6AD}"/>
                    </a:ext>
                  </a:extLst>
                </p14:cNvPr>
                <p14:cNvContentPartPr/>
                <p14:nvPr/>
              </p14:nvContentPartPr>
              <p14:xfrm>
                <a:off x="9588794" y="3318812"/>
                <a:ext cx="275760" cy="251640"/>
              </p14:xfrm>
            </p:contentPart>
          </mc:Choice>
          <mc:Fallback xmlns="">
            <p:pic>
              <p:nvPicPr>
                <p:cNvPr id="123" name="Ink 122">
                  <a:extLst>
                    <a:ext uri="{FF2B5EF4-FFF2-40B4-BE49-F238E27FC236}">
                      <a16:creationId xmlns:a16="http://schemas.microsoft.com/office/drawing/2014/main" id="{47ACB261-AF2D-45E4-9E9B-FC551EA0D6AD}"/>
                    </a:ext>
                  </a:extLst>
                </p:cNvPr>
                <p:cNvPicPr/>
                <p:nvPr/>
              </p:nvPicPr>
              <p:blipFill>
                <a:blip r:embed="rId125"/>
                <a:stretch>
                  <a:fillRect/>
                </a:stretch>
              </p:blipFill>
              <p:spPr>
                <a:xfrm>
                  <a:off x="9570794" y="3300812"/>
                  <a:ext cx="3114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4" name="Ink 123">
                  <a:extLst>
                    <a:ext uri="{FF2B5EF4-FFF2-40B4-BE49-F238E27FC236}">
                      <a16:creationId xmlns:a16="http://schemas.microsoft.com/office/drawing/2014/main" id="{FA065DE9-6F32-4F33-9AC2-7FA46950B04C}"/>
                    </a:ext>
                  </a:extLst>
                </p14:cNvPr>
                <p14:cNvContentPartPr/>
                <p14:nvPr/>
              </p14:nvContentPartPr>
              <p14:xfrm>
                <a:off x="9919274" y="3360212"/>
                <a:ext cx="40320" cy="245520"/>
              </p14:xfrm>
            </p:contentPart>
          </mc:Choice>
          <mc:Fallback xmlns="">
            <p:pic>
              <p:nvPicPr>
                <p:cNvPr id="124" name="Ink 123">
                  <a:extLst>
                    <a:ext uri="{FF2B5EF4-FFF2-40B4-BE49-F238E27FC236}">
                      <a16:creationId xmlns:a16="http://schemas.microsoft.com/office/drawing/2014/main" id="{FA065DE9-6F32-4F33-9AC2-7FA46950B04C}"/>
                    </a:ext>
                  </a:extLst>
                </p:cNvPr>
                <p:cNvPicPr/>
                <p:nvPr/>
              </p:nvPicPr>
              <p:blipFill>
                <a:blip r:embed="rId127"/>
                <a:stretch>
                  <a:fillRect/>
                </a:stretch>
              </p:blipFill>
              <p:spPr>
                <a:xfrm>
                  <a:off x="9901634" y="3342212"/>
                  <a:ext cx="759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5" name="Ink 124">
                  <a:extLst>
                    <a:ext uri="{FF2B5EF4-FFF2-40B4-BE49-F238E27FC236}">
                      <a16:creationId xmlns:a16="http://schemas.microsoft.com/office/drawing/2014/main" id="{794D3D77-A7A2-4B2D-A919-C9E1BC1F2132}"/>
                    </a:ext>
                  </a:extLst>
                </p14:cNvPr>
                <p14:cNvContentPartPr/>
                <p14:nvPr/>
              </p14:nvContentPartPr>
              <p14:xfrm>
                <a:off x="9945914" y="3392612"/>
                <a:ext cx="257040" cy="362160"/>
              </p14:xfrm>
            </p:contentPart>
          </mc:Choice>
          <mc:Fallback xmlns="">
            <p:pic>
              <p:nvPicPr>
                <p:cNvPr id="125" name="Ink 124">
                  <a:extLst>
                    <a:ext uri="{FF2B5EF4-FFF2-40B4-BE49-F238E27FC236}">
                      <a16:creationId xmlns:a16="http://schemas.microsoft.com/office/drawing/2014/main" id="{794D3D77-A7A2-4B2D-A919-C9E1BC1F2132}"/>
                    </a:ext>
                  </a:extLst>
                </p:cNvPr>
                <p:cNvPicPr/>
                <p:nvPr/>
              </p:nvPicPr>
              <p:blipFill>
                <a:blip r:embed="rId129"/>
                <a:stretch>
                  <a:fillRect/>
                </a:stretch>
              </p:blipFill>
              <p:spPr>
                <a:xfrm>
                  <a:off x="9928274" y="3374972"/>
                  <a:ext cx="2926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7" name="Ink 126">
                  <a:extLst>
                    <a:ext uri="{FF2B5EF4-FFF2-40B4-BE49-F238E27FC236}">
                      <a16:creationId xmlns:a16="http://schemas.microsoft.com/office/drawing/2014/main" id="{782B5DD3-BC89-4355-8338-26EA7517BDEC}"/>
                    </a:ext>
                  </a:extLst>
                </p14:cNvPr>
                <p14:cNvContentPartPr/>
                <p14:nvPr/>
              </p14:nvContentPartPr>
              <p14:xfrm>
                <a:off x="10296914" y="3305852"/>
                <a:ext cx="686160" cy="405720"/>
              </p14:xfrm>
            </p:contentPart>
          </mc:Choice>
          <mc:Fallback xmlns="">
            <p:pic>
              <p:nvPicPr>
                <p:cNvPr id="127" name="Ink 126">
                  <a:extLst>
                    <a:ext uri="{FF2B5EF4-FFF2-40B4-BE49-F238E27FC236}">
                      <a16:creationId xmlns:a16="http://schemas.microsoft.com/office/drawing/2014/main" id="{782B5DD3-BC89-4355-8338-26EA7517BDEC}"/>
                    </a:ext>
                  </a:extLst>
                </p:cNvPr>
                <p:cNvPicPr/>
                <p:nvPr/>
              </p:nvPicPr>
              <p:blipFill>
                <a:blip r:embed="rId131"/>
                <a:stretch>
                  <a:fillRect/>
                </a:stretch>
              </p:blipFill>
              <p:spPr>
                <a:xfrm>
                  <a:off x="10278914" y="3287852"/>
                  <a:ext cx="721800" cy="441360"/>
                </a:xfrm>
                <a:prstGeom prst="rect">
                  <a:avLst/>
                </a:prstGeom>
              </p:spPr>
            </p:pic>
          </mc:Fallback>
        </mc:AlternateContent>
      </p:grpSp>
      <p:grpSp>
        <p:nvGrpSpPr>
          <p:cNvPr id="149" name="Group 148">
            <a:extLst>
              <a:ext uri="{FF2B5EF4-FFF2-40B4-BE49-F238E27FC236}">
                <a16:creationId xmlns:a16="http://schemas.microsoft.com/office/drawing/2014/main" id="{539B40BC-8D4B-4A99-AC61-3CC9A268492D}"/>
              </a:ext>
            </a:extLst>
          </p:cNvPr>
          <p:cNvGrpSpPr/>
          <p:nvPr/>
        </p:nvGrpSpPr>
        <p:grpSpPr>
          <a:xfrm>
            <a:off x="9895154" y="3860972"/>
            <a:ext cx="1370520" cy="236160"/>
            <a:chOff x="9895154" y="3860972"/>
            <a:chExt cx="1370520" cy="236160"/>
          </a:xfrm>
        </p:grpSpPr>
        <mc:AlternateContent xmlns:mc="http://schemas.openxmlformats.org/markup-compatibility/2006" xmlns:p14="http://schemas.microsoft.com/office/powerpoint/2010/main">
          <mc:Choice Requires="p14">
            <p:contentPart p14:bwMode="auto" r:id="rId132">
              <p14:nvContentPartPr>
                <p14:cNvPr id="143" name="Ink 142">
                  <a:extLst>
                    <a:ext uri="{FF2B5EF4-FFF2-40B4-BE49-F238E27FC236}">
                      <a16:creationId xmlns:a16="http://schemas.microsoft.com/office/drawing/2014/main" id="{6EA8C5C2-8BE3-4FDA-8949-93C161E79732}"/>
                    </a:ext>
                  </a:extLst>
                </p14:cNvPr>
                <p14:cNvContentPartPr/>
                <p14:nvPr/>
              </p14:nvContentPartPr>
              <p14:xfrm>
                <a:off x="9895154" y="3882932"/>
                <a:ext cx="158760" cy="127440"/>
              </p14:xfrm>
            </p:contentPart>
          </mc:Choice>
          <mc:Fallback xmlns="">
            <p:pic>
              <p:nvPicPr>
                <p:cNvPr id="143" name="Ink 142">
                  <a:extLst>
                    <a:ext uri="{FF2B5EF4-FFF2-40B4-BE49-F238E27FC236}">
                      <a16:creationId xmlns:a16="http://schemas.microsoft.com/office/drawing/2014/main" id="{6EA8C5C2-8BE3-4FDA-8949-93C161E79732}"/>
                    </a:ext>
                  </a:extLst>
                </p:cNvPr>
                <p:cNvPicPr/>
                <p:nvPr/>
              </p:nvPicPr>
              <p:blipFill>
                <a:blip r:embed="rId133"/>
                <a:stretch>
                  <a:fillRect/>
                </a:stretch>
              </p:blipFill>
              <p:spPr>
                <a:xfrm>
                  <a:off x="9877514" y="3864932"/>
                  <a:ext cx="194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4" name="Ink 143">
                  <a:extLst>
                    <a:ext uri="{FF2B5EF4-FFF2-40B4-BE49-F238E27FC236}">
                      <a16:creationId xmlns:a16="http://schemas.microsoft.com/office/drawing/2014/main" id="{0A584FE0-C87E-408F-8D55-40F52C2DAEF6}"/>
                    </a:ext>
                  </a:extLst>
                </p14:cNvPr>
                <p14:cNvContentPartPr/>
                <p14:nvPr/>
              </p14:nvContentPartPr>
              <p14:xfrm>
                <a:off x="10141754" y="3860972"/>
                <a:ext cx="177480" cy="176760"/>
              </p14:xfrm>
            </p:contentPart>
          </mc:Choice>
          <mc:Fallback xmlns="">
            <p:pic>
              <p:nvPicPr>
                <p:cNvPr id="144" name="Ink 143">
                  <a:extLst>
                    <a:ext uri="{FF2B5EF4-FFF2-40B4-BE49-F238E27FC236}">
                      <a16:creationId xmlns:a16="http://schemas.microsoft.com/office/drawing/2014/main" id="{0A584FE0-C87E-408F-8D55-40F52C2DAEF6}"/>
                    </a:ext>
                  </a:extLst>
                </p:cNvPr>
                <p:cNvPicPr/>
                <p:nvPr/>
              </p:nvPicPr>
              <p:blipFill>
                <a:blip r:embed="rId135"/>
                <a:stretch>
                  <a:fillRect/>
                </a:stretch>
              </p:blipFill>
              <p:spPr>
                <a:xfrm>
                  <a:off x="10124114" y="3843332"/>
                  <a:ext cx="213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5" name="Ink 144">
                  <a:extLst>
                    <a:ext uri="{FF2B5EF4-FFF2-40B4-BE49-F238E27FC236}">
                      <a16:creationId xmlns:a16="http://schemas.microsoft.com/office/drawing/2014/main" id="{03EA6D3E-E6D9-4071-AEDE-AEDFF4B32BBC}"/>
                    </a:ext>
                  </a:extLst>
                </p14:cNvPr>
                <p14:cNvContentPartPr/>
                <p14:nvPr/>
              </p14:nvContentPartPr>
              <p14:xfrm>
                <a:off x="10368554" y="3917132"/>
                <a:ext cx="134640" cy="124200"/>
              </p14:xfrm>
            </p:contentPart>
          </mc:Choice>
          <mc:Fallback xmlns="">
            <p:pic>
              <p:nvPicPr>
                <p:cNvPr id="145" name="Ink 144">
                  <a:extLst>
                    <a:ext uri="{FF2B5EF4-FFF2-40B4-BE49-F238E27FC236}">
                      <a16:creationId xmlns:a16="http://schemas.microsoft.com/office/drawing/2014/main" id="{03EA6D3E-E6D9-4071-AEDE-AEDFF4B32BBC}"/>
                    </a:ext>
                  </a:extLst>
                </p:cNvPr>
                <p:cNvPicPr/>
                <p:nvPr/>
              </p:nvPicPr>
              <p:blipFill>
                <a:blip r:embed="rId137"/>
                <a:stretch>
                  <a:fillRect/>
                </a:stretch>
              </p:blipFill>
              <p:spPr>
                <a:xfrm>
                  <a:off x="10350554" y="3899132"/>
                  <a:ext cx="170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6" name="Ink 145">
                  <a:extLst>
                    <a:ext uri="{FF2B5EF4-FFF2-40B4-BE49-F238E27FC236}">
                      <a16:creationId xmlns:a16="http://schemas.microsoft.com/office/drawing/2014/main" id="{549D0AA2-E019-48FC-9C4E-F901EC5BAB9F}"/>
                    </a:ext>
                  </a:extLst>
                </p14:cNvPr>
                <p14:cNvContentPartPr/>
                <p14:nvPr/>
              </p14:nvContentPartPr>
              <p14:xfrm>
                <a:off x="10609034" y="3910652"/>
                <a:ext cx="68040" cy="168840"/>
              </p14:xfrm>
            </p:contentPart>
          </mc:Choice>
          <mc:Fallback xmlns="">
            <p:pic>
              <p:nvPicPr>
                <p:cNvPr id="146" name="Ink 145">
                  <a:extLst>
                    <a:ext uri="{FF2B5EF4-FFF2-40B4-BE49-F238E27FC236}">
                      <a16:creationId xmlns:a16="http://schemas.microsoft.com/office/drawing/2014/main" id="{549D0AA2-E019-48FC-9C4E-F901EC5BAB9F}"/>
                    </a:ext>
                  </a:extLst>
                </p:cNvPr>
                <p:cNvPicPr/>
                <p:nvPr/>
              </p:nvPicPr>
              <p:blipFill>
                <a:blip r:embed="rId139"/>
                <a:stretch>
                  <a:fillRect/>
                </a:stretch>
              </p:blipFill>
              <p:spPr>
                <a:xfrm>
                  <a:off x="10591394" y="3892652"/>
                  <a:ext cx="1036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7" name="Ink 146">
                  <a:extLst>
                    <a:ext uri="{FF2B5EF4-FFF2-40B4-BE49-F238E27FC236}">
                      <a16:creationId xmlns:a16="http://schemas.microsoft.com/office/drawing/2014/main" id="{C02749CD-F5A0-425A-BB1F-56931F29E73D}"/>
                    </a:ext>
                  </a:extLst>
                </p14:cNvPr>
                <p14:cNvContentPartPr/>
                <p14:nvPr/>
              </p14:nvContentPartPr>
              <p14:xfrm>
                <a:off x="10642154" y="3938732"/>
                <a:ext cx="308880" cy="142920"/>
              </p14:xfrm>
            </p:contentPart>
          </mc:Choice>
          <mc:Fallback xmlns="">
            <p:pic>
              <p:nvPicPr>
                <p:cNvPr id="147" name="Ink 146">
                  <a:extLst>
                    <a:ext uri="{FF2B5EF4-FFF2-40B4-BE49-F238E27FC236}">
                      <a16:creationId xmlns:a16="http://schemas.microsoft.com/office/drawing/2014/main" id="{C02749CD-F5A0-425A-BB1F-56931F29E73D}"/>
                    </a:ext>
                  </a:extLst>
                </p:cNvPr>
                <p:cNvPicPr/>
                <p:nvPr/>
              </p:nvPicPr>
              <p:blipFill>
                <a:blip r:embed="rId141"/>
                <a:stretch>
                  <a:fillRect/>
                </a:stretch>
              </p:blipFill>
              <p:spPr>
                <a:xfrm>
                  <a:off x="10624514" y="3920732"/>
                  <a:ext cx="344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8" name="Ink 147">
                  <a:extLst>
                    <a:ext uri="{FF2B5EF4-FFF2-40B4-BE49-F238E27FC236}">
                      <a16:creationId xmlns:a16="http://schemas.microsoft.com/office/drawing/2014/main" id="{80CB33BB-3679-47A8-B8A0-F042BA2F7051}"/>
                    </a:ext>
                  </a:extLst>
                </p14:cNvPr>
                <p14:cNvContentPartPr/>
                <p14:nvPr/>
              </p14:nvContentPartPr>
              <p14:xfrm>
                <a:off x="11042474" y="3948812"/>
                <a:ext cx="223200" cy="148320"/>
              </p14:xfrm>
            </p:contentPart>
          </mc:Choice>
          <mc:Fallback xmlns="">
            <p:pic>
              <p:nvPicPr>
                <p:cNvPr id="148" name="Ink 147">
                  <a:extLst>
                    <a:ext uri="{FF2B5EF4-FFF2-40B4-BE49-F238E27FC236}">
                      <a16:creationId xmlns:a16="http://schemas.microsoft.com/office/drawing/2014/main" id="{80CB33BB-3679-47A8-B8A0-F042BA2F7051}"/>
                    </a:ext>
                  </a:extLst>
                </p:cNvPr>
                <p:cNvPicPr/>
                <p:nvPr/>
              </p:nvPicPr>
              <p:blipFill>
                <a:blip r:embed="rId143"/>
                <a:stretch>
                  <a:fillRect/>
                </a:stretch>
              </p:blipFill>
              <p:spPr>
                <a:xfrm>
                  <a:off x="11024834" y="3931172"/>
                  <a:ext cx="258840" cy="183960"/>
                </a:xfrm>
                <a:prstGeom prst="rect">
                  <a:avLst/>
                </a:prstGeom>
              </p:spPr>
            </p:pic>
          </mc:Fallback>
        </mc:AlternateContent>
      </p:grpSp>
      <p:grpSp>
        <p:nvGrpSpPr>
          <p:cNvPr id="203" name="Group 202">
            <a:extLst>
              <a:ext uri="{FF2B5EF4-FFF2-40B4-BE49-F238E27FC236}">
                <a16:creationId xmlns:a16="http://schemas.microsoft.com/office/drawing/2014/main" id="{EA3AC5D0-9513-4EAC-809F-F7D5A8C8AB60}"/>
              </a:ext>
            </a:extLst>
          </p:cNvPr>
          <p:cNvGrpSpPr/>
          <p:nvPr/>
        </p:nvGrpSpPr>
        <p:grpSpPr>
          <a:xfrm>
            <a:off x="7554074" y="3711572"/>
            <a:ext cx="2066040" cy="833400"/>
            <a:chOff x="7554074" y="3711572"/>
            <a:chExt cx="2066040" cy="833400"/>
          </a:xfrm>
        </p:grpSpPr>
        <mc:AlternateContent xmlns:mc="http://schemas.openxmlformats.org/markup-compatibility/2006" xmlns:p14="http://schemas.microsoft.com/office/powerpoint/2010/main">
          <mc:Choice Requires="p14">
            <p:contentPart p14:bwMode="auto" r:id="rId144">
              <p14:nvContentPartPr>
                <p14:cNvPr id="129" name="Ink 128">
                  <a:extLst>
                    <a:ext uri="{FF2B5EF4-FFF2-40B4-BE49-F238E27FC236}">
                      <a16:creationId xmlns:a16="http://schemas.microsoft.com/office/drawing/2014/main" id="{F41BD496-6D29-4C8D-8A54-3CD1CF303503}"/>
                    </a:ext>
                  </a:extLst>
                </p14:cNvPr>
                <p14:cNvContentPartPr/>
                <p14:nvPr/>
              </p14:nvContentPartPr>
              <p14:xfrm>
                <a:off x="7694474" y="3797972"/>
                <a:ext cx="6120" cy="360"/>
              </p14:xfrm>
            </p:contentPart>
          </mc:Choice>
          <mc:Fallback xmlns="">
            <p:pic>
              <p:nvPicPr>
                <p:cNvPr id="129" name="Ink 128">
                  <a:extLst>
                    <a:ext uri="{FF2B5EF4-FFF2-40B4-BE49-F238E27FC236}">
                      <a16:creationId xmlns:a16="http://schemas.microsoft.com/office/drawing/2014/main" id="{F41BD496-6D29-4C8D-8A54-3CD1CF303503}"/>
                    </a:ext>
                  </a:extLst>
                </p:cNvPr>
                <p:cNvPicPr/>
                <p:nvPr/>
              </p:nvPicPr>
              <p:blipFill>
                <a:blip r:embed="rId145"/>
                <a:stretch>
                  <a:fillRect/>
                </a:stretch>
              </p:blipFill>
              <p:spPr>
                <a:xfrm>
                  <a:off x="7676834" y="3779972"/>
                  <a:ext cx="41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0" name="Ink 129">
                  <a:extLst>
                    <a:ext uri="{FF2B5EF4-FFF2-40B4-BE49-F238E27FC236}">
                      <a16:creationId xmlns:a16="http://schemas.microsoft.com/office/drawing/2014/main" id="{6C4C5152-FFCA-49D8-8EAF-F3384472B5DF}"/>
                    </a:ext>
                  </a:extLst>
                </p14:cNvPr>
                <p14:cNvContentPartPr/>
                <p14:nvPr/>
              </p14:nvContentPartPr>
              <p14:xfrm>
                <a:off x="7554074" y="3711572"/>
                <a:ext cx="197640" cy="287640"/>
              </p14:xfrm>
            </p:contentPart>
          </mc:Choice>
          <mc:Fallback xmlns="">
            <p:pic>
              <p:nvPicPr>
                <p:cNvPr id="130" name="Ink 129">
                  <a:extLst>
                    <a:ext uri="{FF2B5EF4-FFF2-40B4-BE49-F238E27FC236}">
                      <a16:creationId xmlns:a16="http://schemas.microsoft.com/office/drawing/2014/main" id="{6C4C5152-FFCA-49D8-8EAF-F3384472B5DF}"/>
                    </a:ext>
                  </a:extLst>
                </p:cNvPr>
                <p:cNvPicPr/>
                <p:nvPr/>
              </p:nvPicPr>
              <p:blipFill>
                <a:blip r:embed="rId147"/>
                <a:stretch>
                  <a:fillRect/>
                </a:stretch>
              </p:blipFill>
              <p:spPr>
                <a:xfrm>
                  <a:off x="7536434" y="3693932"/>
                  <a:ext cx="23328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5" name="Ink 134">
                  <a:extLst>
                    <a:ext uri="{FF2B5EF4-FFF2-40B4-BE49-F238E27FC236}">
                      <a16:creationId xmlns:a16="http://schemas.microsoft.com/office/drawing/2014/main" id="{604442F5-24A5-4F3B-BB3A-1B41910CB06E}"/>
                    </a:ext>
                  </a:extLst>
                </p14:cNvPr>
                <p14:cNvContentPartPr/>
                <p14:nvPr/>
              </p14:nvContentPartPr>
              <p14:xfrm>
                <a:off x="7792754" y="3816692"/>
                <a:ext cx="183960" cy="149760"/>
              </p14:xfrm>
            </p:contentPart>
          </mc:Choice>
          <mc:Fallback xmlns="">
            <p:pic>
              <p:nvPicPr>
                <p:cNvPr id="135" name="Ink 134">
                  <a:extLst>
                    <a:ext uri="{FF2B5EF4-FFF2-40B4-BE49-F238E27FC236}">
                      <a16:creationId xmlns:a16="http://schemas.microsoft.com/office/drawing/2014/main" id="{604442F5-24A5-4F3B-BB3A-1B41910CB06E}"/>
                    </a:ext>
                  </a:extLst>
                </p:cNvPr>
                <p:cNvPicPr/>
                <p:nvPr/>
              </p:nvPicPr>
              <p:blipFill>
                <a:blip r:embed="rId149"/>
                <a:stretch>
                  <a:fillRect/>
                </a:stretch>
              </p:blipFill>
              <p:spPr>
                <a:xfrm>
                  <a:off x="7775114" y="3798692"/>
                  <a:ext cx="219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6" name="Ink 135">
                  <a:extLst>
                    <a:ext uri="{FF2B5EF4-FFF2-40B4-BE49-F238E27FC236}">
                      <a16:creationId xmlns:a16="http://schemas.microsoft.com/office/drawing/2014/main" id="{148B83AB-3EB1-4F9A-B580-E6CC5C267837}"/>
                    </a:ext>
                  </a:extLst>
                </p14:cNvPr>
                <p14:cNvContentPartPr/>
                <p14:nvPr/>
              </p14:nvContentPartPr>
              <p14:xfrm>
                <a:off x="8073554" y="3722732"/>
                <a:ext cx="72000" cy="306360"/>
              </p14:xfrm>
            </p:contentPart>
          </mc:Choice>
          <mc:Fallback xmlns="">
            <p:pic>
              <p:nvPicPr>
                <p:cNvPr id="136" name="Ink 135">
                  <a:extLst>
                    <a:ext uri="{FF2B5EF4-FFF2-40B4-BE49-F238E27FC236}">
                      <a16:creationId xmlns:a16="http://schemas.microsoft.com/office/drawing/2014/main" id="{148B83AB-3EB1-4F9A-B580-E6CC5C267837}"/>
                    </a:ext>
                  </a:extLst>
                </p:cNvPr>
                <p:cNvPicPr/>
                <p:nvPr/>
              </p:nvPicPr>
              <p:blipFill>
                <a:blip r:embed="rId151"/>
                <a:stretch>
                  <a:fillRect/>
                </a:stretch>
              </p:blipFill>
              <p:spPr>
                <a:xfrm>
                  <a:off x="8055554" y="3705092"/>
                  <a:ext cx="1076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7" name="Ink 136">
                  <a:extLst>
                    <a:ext uri="{FF2B5EF4-FFF2-40B4-BE49-F238E27FC236}">
                      <a16:creationId xmlns:a16="http://schemas.microsoft.com/office/drawing/2014/main" id="{96C16E86-7093-4AF6-BFBF-3D7402CEC1CF}"/>
                    </a:ext>
                  </a:extLst>
                </p14:cNvPr>
                <p14:cNvContentPartPr/>
                <p14:nvPr/>
              </p14:nvContentPartPr>
              <p14:xfrm>
                <a:off x="8231594" y="3877892"/>
                <a:ext cx="113760" cy="133560"/>
              </p14:xfrm>
            </p:contentPart>
          </mc:Choice>
          <mc:Fallback xmlns="">
            <p:pic>
              <p:nvPicPr>
                <p:cNvPr id="137" name="Ink 136">
                  <a:extLst>
                    <a:ext uri="{FF2B5EF4-FFF2-40B4-BE49-F238E27FC236}">
                      <a16:creationId xmlns:a16="http://schemas.microsoft.com/office/drawing/2014/main" id="{96C16E86-7093-4AF6-BFBF-3D7402CEC1CF}"/>
                    </a:ext>
                  </a:extLst>
                </p:cNvPr>
                <p:cNvPicPr/>
                <p:nvPr/>
              </p:nvPicPr>
              <p:blipFill>
                <a:blip r:embed="rId153"/>
                <a:stretch>
                  <a:fillRect/>
                </a:stretch>
              </p:blipFill>
              <p:spPr>
                <a:xfrm>
                  <a:off x="8213954" y="3860252"/>
                  <a:ext cx="1494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8" name="Ink 137">
                  <a:extLst>
                    <a:ext uri="{FF2B5EF4-FFF2-40B4-BE49-F238E27FC236}">
                      <a16:creationId xmlns:a16="http://schemas.microsoft.com/office/drawing/2014/main" id="{1ABDD260-668A-4EFF-B54E-69ACC864CB51}"/>
                    </a:ext>
                  </a:extLst>
                </p14:cNvPr>
                <p14:cNvContentPartPr/>
                <p14:nvPr/>
              </p14:nvContentPartPr>
              <p14:xfrm>
                <a:off x="8412314" y="3883652"/>
                <a:ext cx="362160" cy="186120"/>
              </p14:xfrm>
            </p:contentPart>
          </mc:Choice>
          <mc:Fallback xmlns="">
            <p:pic>
              <p:nvPicPr>
                <p:cNvPr id="138" name="Ink 137">
                  <a:extLst>
                    <a:ext uri="{FF2B5EF4-FFF2-40B4-BE49-F238E27FC236}">
                      <a16:creationId xmlns:a16="http://schemas.microsoft.com/office/drawing/2014/main" id="{1ABDD260-668A-4EFF-B54E-69ACC864CB51}"/>
                    </a:ext>
                  </a:extLst>
                </p:cNvPr>
                <p:cNvPicPr/>
                <p:nvPr/>
              </p:nvPicPr>
              <p:blipFill>
                <a:blip r:embed="rId155"/>
                <a:stretch>
                  <a:fillRect/>
                </a:stretch>
              </p:blipFill>
              <p:spPr>
                <a:xfrm>
                  <a:off x="8394314" y="3865652"/>
                  <a:ext cx="3978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9" name="Ink 138">
                  <a:extLst>
                    <a:ext uri="{FF2B5EF4-FFF2-40B4-BE49-F238E27FC236}">
                      <a16:creationId xmlns:a16="http://schemas.microsoft.com/office/drawing/2014/main" id="{F793BA10-4373-4F26-B667-3A831179F93B}"/>
                    </a:ext>
                  </a:extLst>
                </p14:cNvPr>
                <p14:cNvContentPartPr/>
                <p14:nvPr/>
              </p14:nvContentPartPr>
              <p14:xfrm>
                <a:off x="9026834" y="3754412"/>
                <a:ext cx="121680" cy="261360"/>
              </p14:xfrm>
            </p:contentPart>
          </mc:Choice>
          <mc:Fallback xmlns="">
            <p:pic>
              <p:nvPicPr>
                <p:cNvPr id="139" name="Ink 138">
                  <a:extLst>
                    <a:ext uri="{FF2B5EF4-FFF2-40B4-BE49-F238E27FC236}">
                      <a16:creationId xmlns:a16="http://schemas.microsoft.com/office/drawing/2014/main" id="{F793BA10-4373-4F26-B667-3A831179F93B}"/>
                    </a:ext>
                  </a:extLst>
                </p:cNvPr>
                <p:cNvPicPr/>
                <p:nvPr/>
              </p:nvPicPr>
              <p:blipFill>
                <a:blip r:embed="rId157"/>
                <a:stretch>
                  <a:fillRect/>
                </a:stretch>
              </p:blipFill>
              <p:spPr>
                <a:xfrm>
                  <a:off x="9009194" y="3736412"/>
                  <a:ext cx="1573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0" name="Ink 139">
                  <a:extLst>
                    <a:ext uri="{FF2B5EF4-FFF2-40B4-BE49-F238E27FC236}">
                      <a16:creationId xmlns:a16="http://schemas.microsoft.com/office/drawing/2014/main" id="{91C512A2-A2B8-4E44-98BC-876B377FD9B1}"/>
                    </a:ext>
                  </a:extLst>
                </p14:cNvPr>
                <p14:cNvContentPartPr/>
                <p14:nvPr/>
              </p14:nvContentPartPr>
              <p14:xfrm>
                <a:off x="9241394" y="3777452"/>
                <a:ext cx="129240" cy="286560"/>
              </p14:xfrm>
            </p:contentPart>
          </mc:Choice>
          <mc:Fallback xmlns="">
            <p:pic>
              <p:nvPicPr>
                <p:cNvPr id="140" name="Ink 139">
                  <a:extLst>
                    <a:ext uri="{FF2B5EF4-FFF2-40B4-BE49-F238E27FC236}">
                      <a16:creationId xmlns:a16="http://schemas.microsoft.com/office/drawing/2014/main" id="{91C512A2-A2B8-4E44-98BC-876B377FD9B1}"/>
                    </a:ext>
                  </a:extLst>
                </p:cNvPr>
                <p:cNvPicPr/>
                <p:nvPr/>
              </p:nvPicPr>
              <p:blipFill>
                <a:blip r:embed="rId159"/>
                <a:stretch>
                  <a:fillRect/>
                </a:stretch>
              </p:blipFill>
              <p:spPr>
                <a:xfrm>
                  <a:off x="9223754" y="3759812"/>
                  <a:ext cx="1648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2" name="Ink 141">
                  <a:extLst>
                    <a:ext uri="{FF2B5EF4-FFF2-40B4-BE49-F238E27FC236}">
                      <a16:creationId xmlns:a16="http://schemas.microsoft.com/office/drawing/2014/main" id="{47A867EF-E4E5-4AB4-B061-DAC814CC6637}"/>
                    </a:ext>
                  </a:extLst>
                </p14:cNvPr>
                <p14:cNvContentPartPr/>
                <p14:nvPr/>
              </p14:nvContentPartPr>
              <p14:xfrm>
                <a:off x="9410954" y="3952052"/>
                <a:ext cx="206640" cy="225000"/>
              </p14:xfrm>
            </p:contentPart>
          </mc:Choice>
          <mc:Fallback xmlns="">
            <p:pic>
              <p:nvPicPr>
                <p:cNvPr id="142" name="Ink 141">
                  <a:extLst>
                    <a:ext uri="{FF2B5EF4-FFF2-40B4-BE49-F238E27FC236}">
                      <a16:creationId xmlns:a16="http://schemas.microsoft.com/office/drawing/2014/main" id="{47A867EF-E4E5-4AB4-B061-DAC814CC6637}"/>
                    </a:ext>
                  </a:extLst>
                </p:cNvPr>
                <p:cNvPicPr/>
                <p:nvPr/>
              </p:nvPicPr>
              <p:blipFill>
                <a:blip r:embed="rId161"/>
                <a:stretch>
                  <a:fillRect/>
                </a:stretch>
              </p:blipFill>
              <p:spPr>
                <a:xfrm>
                  <a:off x="9392954" y="3934052"/>
                  <a:ext cx="2422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3" name="Ink 152">
                  <a:extLst>
                    <a:ext uri="{FF2B5EF4-FFF2-40B4-BE49-F238E27FC236}">
                      <a16:creationId xmlns:a16="http://schemas.microsoft.com/office/drawing/2014/main" id="{872165A9-C141-43E5-B241-1031378BF148}"/>
                    </a:ext>
                  </a:extLst>
                </p14:cNvPr>
                <p14:cNvContentPartPr/>
                <p14:nvPr/>
              </p14:nvContentPartPr>
              <p14:xfrm>
                <a:off x="7734074" y="4149332"/>
                <a:ext cx="3600" cy="281880"/>
              </p14:xfrm>
            </p:contentPart>
          </mc:Choice>
          <mc:Fallback xmlns="">
            <p:pic>
              <p:nvPicPr>
                <p:cNvPr id="153" name="Ink 152">
                  <a:extLst>
                    <a:ext uri="{FF2B5EF4-FFF2-40B4-BE49-F238E27FC236}">
                      <a16:creationId xmlns:a16="http://schemas.microsoft.com/office/drawing/2014/main" id="{872165A9-C141-43E5-B241-1031378BF148}"/>
                    </a:ext>
                  </a:extLst>
                </p:cNvPr>
                <p:cNvPicPr/>
                <p:nvPr/>
              </p:nvPicPr>
              <p:blipFill>
                <a:blip r:embed="rId163"/>
                <a:stretch>
                  <a:fillRect/>
                </a:stretch>
              </p:blipFill>
              <p:spPr>
                <a:xfrm>
                  <a:off x="7716074" y="4131332"/>
                  <a:ext cx="392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4" name="Ink 153">
                  <a:extLst>
                    <a:ext uri="{FF2B5EF4-FFF2-40B4-BE49-F238E27FC236}">
                      <a16:creationId xmlns:a16="http://schemas.microsoft.com/office/drawing/2014/main" id="{E475FBD8-EF91-4702-A0DE-E40DA049B551}"/>
                    </a:ext>
                  </a:extLst>
                </p14:cNvPr>
                <p14:cNvContentPartPr/>
                <p14:nvPr/>
              </p14:nvContentPartPr>
              <p14:xfrm>
                <a:off x="7863674" y="4184252"/>
                <a:ext cx="34560" cy="156600"/>
              </p14:xfrm>
            </p:contentPart>
          </mc:Choice>
          <mc:Fallback xmlns="">
            <p:pic>
              <p:nvPicPr>
                <p:cNvPr id="154" name="Ink 153">
                  <a:extLst>
                    <a:ext uri="{FF2B5EF4-FFF2-40B4-BE49-F238E27FC236}">
                      <a16:creationId xmlns:a16="http://schemas.microsoft.com/office/drawing/2014/main" id="{E475FBD8-EF91-4702-A0DE-E40DA049B551}"/>
                    </a:ext>
                  </a:extLst>
                </p:cNvPr>
                <p:cNvPicPr/>
                <p:nvPr/>
              </p:nvPicPr>
              <p:blipFill>
                <a:blip r:embed="rId165"/>
                <a:stretch>
                  <a:fillRect/>
                </a:stretch>
              </p:blipFill>
              <p:spPr>
                <a:xfrm>
                  <a:off x="7845674" y="4166612"/>
                  <a:ext cx="702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5" name="Ink 154">
                  <a:extLst>
                    <a:ext uri="{FF2B5EF4-FFF2-40B4-BE49-F238E27FC236}">
                      <a16:creationId xmlns:a16="http://schemas.microsoft.com/office/drawing/2014/main" id="{CA69FB3A-DA47-4F01-870D-F406EA770C52}"/>
                    </a:ext>
                  </a:extLst>
                </p14:cNvPr>
                <p14:cNvContentPartPr/>
                <p14:nvPr/>
              </p14:nvContentPartPr>
              <p14:xfrm>
                <a:off x="7947554" y="4207292"/>
                <a:ext cx="145080" cy="199080"/>
              </p14:xfrm>
            </p:contentPart>
          </mc:Choice>
          <mc:Fallback xmlns="">
            <p:pic>
              <p:nvPicPr>
                <p:cNvPr id="155" name="Ink 154">
                  <a:extLst>
                    <a:ext uri="{FF2B5EF4-FFF2-40B4-BE49-F238E27FC236}">
                      <a16:creationId xmlns:a16="http://schemas.microsoft.com/office/drawing/2014/main" id="{CA69FB3A-DA47-4F01-870D-F406EA770C52}"/>
                    </a:ext>
                  </a:extLst>
                </p:cNvPr>
                <p:cNvPicPr/>
                <p:nvPr/>
              </p:nvPicPr>
              <p:blipFill>
                <a:blip r:embed="rId167"/>
                <a:stretch>
                  <a:fillRect/>
                </a:stretch>
              </p:blipFill>
              <p:spPr>
                <a:xfrm>
                  <a:off x="7929914" y="4189292"/>
                  <a:ext cx="1807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6" name="Ink 155">
                  <a:extLst>
                    <a:ext uri="{FF2B5EF4-FFF2-40B4-BE49-F238E27FC236}">
                      <a16:creationId xmlns:a16="http://schemas.microsoft.com/office/drawing/2014/main" id="{0C49570D-0731-4A76-8A28-CD6C831B0151}"/>
                    </a:ext>
                  </a:extLst>
                </p14:cNvPr>
                <p14:cNvContentPartPr/>
                <p14:nvPr/>
              </p14:nvContentPartPr>
              <p14:xfrm>
                <a:off x="8181194" y="4251212"/>
                <a:ext cx="198720" cy="225000"/>
              </p14:xfrm>
            </p:contentPart>
          </mc:Choice>
          <mc:Fallback xmlns="">
            <p:pic>
              <p:nvPicPr>
                <p:cNvPr id="156" name="Ink 155">
                  <a:extLst>
                    <a:ext uri="{FF2B5EF4-FFF2-40B4-BE49-F238E27FC236}">
                      <a16:creationId xmlns:a16="http://schemas.microsoft.com/office/drawing/2014/main" id="{0C49570D-0731-4A76-8A28-CD6C831B0151}"/>
                    </a:ext>
                  </a:extLst>
                </p:cNvPr>
                <p:cNvPicPr/>
                <p:nvPr/>
              </p:nvPicPr>
              <p:blipFill>
                <a:blip r:embed="rId169"/>
                <a:stretch>
                  <a:fillRect/>
                </a:stretch>
              </p:blipFill>
              <p:spPr>
                <a:xfrm>
                  <a:off x="8163554" y="4233572"/>
                  <a:ext cx="2343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8" name="Ink 157">
                  <a:extLst>
                    <a:ext uri="{FF2B5EF4-FFF2-40B4-BE49-F238E27FC236}">
                      <a16:creationId xmlns:a16="http://schemas.microsoft.com/office/drawing/2014/main" id="{CB76852E-7168-4912-B624-6C230650ACEB}"/>
                    </a:ext>
                  </a:extLst>
                </p14:cNvPr>
                <p14:cNvContentPartPr/>
                <p14:nvPr/>
              </p14:nvContentPartPr>
              <p14:xfrm>
                <a:off x="8671874" y="4224932"/>
                <a:ext cx="162360" cy="162360"/>
              </p14:xfrm>
            </p:contentPart>
          </mc:Choice>
          <mc:Fallback xmlns="">
            <p:pic>
              <p:nvPicPr>
                <p:cNvPr id="158" name="Ink 157">
                  <a:extLst>
                    <a:ext uri="{FF2B5EF4-FFF2-40B4-BE49-F238E27FC236}">
                      <a16:creationId xmlns:a16="http://schemas.microsoft.com/office/drawing/2014/main" id="{CB76852E-7168-4912-B624-6C230650ACEB}"/>
                    </a:ext>
                  </a:extLst>
                </p:cNvPr>
                <p:cNvPicPr/>
                <p:nvPr/>
              </p:nvPicPr>
              <p:blipFill>
                <a:blip r:embed="rId171"/>
                <a:stretch>
                  <a:fillRect/>
                </a:stretch>
              </p:blipFill>
              <p:spPr>
                <a:xfrm>
                  <a:off x="8654234" y="4207292"/>
                  <a:ext cx="1980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9" name="Ink 158">
                  <a:extLst>
                    <a:ext uri="{FF2B5EF4-FFF2-40B4-BE49-F238E27FC236}">
                      <a16:creationId xmlns:a16="http://schemas.microsoft.com/office/drawing/2014/main" id="{DDD9D029-5C20-4670-B9CE-DF1C2B3AC770}"/>
                    </a:ext>
                  </a:extLst>
                </p14:cNvPr>
                <p14:cNvContentPartPr/>
                <p14:nvPr/>
              </p14:nvContentPartPr>
              <p14:xfrm>
                <a:off x="8880674" y="4137452"/>
                <a:ext cx="205560" cy="361800"/>
              </p14:xfrm>
            </p:contentPart>
          </mc:Choice>
          <mc:Fallback xmlns="">
            <p:pic>
              <p:nvPicPr>
                <p:cNvPr id="159" name="Ink 158">
                  <a:extLst>
                    <a:ext uri="{FF2B5EF4-FFF2-40B4-BE49-F238E27FC236}">
                      <a16:creationId xmlns:a16="http://schemas.microsoft.com/office/drawing/2014/main" id="{DDD9D029-5C20-4670-B9CE-DF1C2B3AC770}"/>
                    </a:ext>
                  </a:extLst>
                </p:cNvPr>
                <p:cNvPicPr/>
                <p:nvPr/>
              </p:nvPicPr>
              <p:blipFill>
                <a:blip r:embed="rId173"/>
                <a:stretch>
                  <a:fillRect/>
                </a:stretch>
              </p:blipFill>
              <p:spPr>
                <a:xfrm>
                  <a:off x="8863034" y="4119812"/>
                  <a:ext cx="24120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0" name="Ink 159">
                  <a:extLst>
                    <a:ext uri="{FF2B5EF4-FFF2-40B4-BE49-F238E27FC236}">
                      <a16:creationId xmlns:a16="http://schemas.microsoft.com/office/drawing/2014/main" id="{8F024C2B-5259-443D-B826-A859DDC89261}"/>
                    </a:ext>
                  </a:extLst>
                </p14:cNvPr>
                <p14:cNvContentPartPr/>
                <p14:nvPr/>
              </p14:nvContentPartPr>
              <p14:xfrm>
                <a:off x="8859074" y="4348772"/>
                <a:ext cx="142200" cy="40320"/>
              </p14:xfrm>
            </p:contentPart>
          </mc:Choice>
          <mc:Fallback xmlns="">
            <p:pic>
              <p:nvPicPr>
                <p:cNvPr id="160" name="Ink 159">
                  <a:extLst>
                    <a:ext uri="{FF2B5EF4-FFF2-40B4-BE49-F238E27FC236}">
                      <a16:creationId xmlns:a16="http://schemas.microsoft.com/office/drawing/2014/main" id="{8F024C2B-5259-443D-B826-A859DDC89261}"/>
                    </a:ext>
                  </a:extLst>
                </p:cNvPr>
                <p:cNvPicPr/>
                <p:nvPr/>
              </p:nvPicPr>
              <p:blipFill>
                <a:blip r:embed="rId175"/>
                <a:stretch>
                  <a:fillRect/>
                </a:stretch>
              </p:blipFill>
              <p:spPr>
                <a:xfrm>
                  <a:off x="8841074" y="4330772"/>
                  <a:ext cx="177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61" name="Ink 160">
                  <a:extLst>
                    <a:ext uri="{FF2B5EF4-FFF2-40B4-BE49-F238E27FC236}">
                      <a16:creationId xmlns:a16="http://schemas.microsoft.com/office/drawing/2014/main" id="{CE0C2848-65DD-42EC-B2A2-5A28021359A8}"/>
                    </a:ext>
                  </a:extLst>
                </p14:cNvPr>
                <p14:cNvContentPartPr/>
                <p14:nvPr/>
              </p14:nvContentPartPr>
              <p14:xfrm>
                <a:off x="9142754" y="4315292"/>
                <a:ext cx="18720" cy="151920"/>
              </p14:xfrm>
            </p:contentPart>
          </mc:Choice>
          <mc:Fallback xmlns="">
            <p:pic>
              <p:nvPicPr>
                <p:cNvPr id="161" name="Ink 160">
                  <a:extLst>
                    <a:ext uri="{FF2B5EF4-FFF2-40B4-BE49-F238E27FC236}">
                      <a16:creationId xmlns:a16="http://schemas.microsoft.com/office/drawing/2014/main" id="{CE0C2848-65DD-42EC-B2A2-5A28021359A8}"/>
                    </a:ext>
                  </a:extLst>
                </p:cNvPr>
                <p:cNvPicPr/>
                <p:nvPr/>
              </p:nvPicPr>
              <p:blipFill>
                <a:blip r:embed="rId177"/>
                <a:stretch>
                  <a:fillRect/>
                </a:stretch>
              </p:blipFill>
              <p:spPr>
                <a:xfrm>
                  <a:off x="9124754" y="4297292"/>
                  <a:ext cx="54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2" name="Ink 161">
                  <a:extLst>
                    <a:ext uri="{FF2B5EF4-FFF2-40B4-BE49-F238E27FC236}">
                      <a16:creationId xmlns:a16="http://schemas.microsoft.com/office/drawing/2014/main" id="{53CE2F6C-64B0-480E-AD47-5A57A04BB2E3}"/>
                    </a:ext>
                  </a:extLst>
                </p14:cNvPr>
                <p14:cNvContentPartPr/>
                <p14:nvPr/>
              </p14:nvContentPartPr>
              <p14:xfrm>
                <a:off x="9089834" y="4352012"/>
                <a:ext cx="48960" cy="14760"/>
              </p14:xfrm>
            </p:contentPart>
          </mc:Choice>
          <mc:Fallback xmlns="">
            <p:pic>
              <p:nvPicPr>
                <p:cNvPr id="162" name="Ink 161">
                  <a:extLst>
                    <a:ext uri="{FF2B5EF4-FFF2-40B4-BE49-F238E27FC236}">
                      <a16:creationId xmlns:a16="http://schemas.microsoft.com/office/drawing/2014/main" id="{53CE2F6C-64B0-480E-AD47-5A57A04BB2E3}"/>
                    </a:ext>
                  </a:extLst>
                </p:cNvPr>
                <p:cNvPicPr/>
                <p:nvPr/>
              </p:nvPicPr>
              <p:blipFill>
                <a:blip r:embed="rId179"/>
                <a:stretch>
                  <a:fillRect/>
                </a:stretch>
              </p:blipFill>
              <p:spPr>
                <a:xfrm>
                  <a:off x="9071834" y="4334372"/>
                  <a:ext cx="846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3" name="Ink 162">
                  <a:extLst>
                    <a:ext uri="{FF2B5EF4-FFF2-40B4-BE49-F238E27FC236}">
                      <a16:creationId xmlns:a16="http://schemas.microsoft.com/office/drawing/2014/main" id="{82F368C4-417D-4ED6-83BE-B014019AE680}"/>
                    </a:ext>
                  </a:extLst>
                </p14:cNvPr>
                <p14:cNvContentPartPr/>
                <p14:nvPr/>
              </p14:nvContentPartPr>
              <p14:xfrm>
                <a:off x="9260834" y="4303772"/>
                <a:ext cx="123840" cy="197280"/>
              </p14:xfrm>
            </p:contentPart>
          </mc:Choice>
          <mc:Fallback xmlns="">
            <p:pic>
              <p:nvPicPr>
                <p:cNvPr id="163" name="Ink 162">
                  <a:extLst>
                    <a:ext uri="{FF2B5EF4-FFF2-40B4-BE49-F238E27FC236}">
                      <a16:creationId xmlns:a16="http://schemas.microsoft.com/office/drawing/2014/main" id="{82F368C4-417D-4ED6-83BE-B014019AE680}"/>
                    </a:ext>
                  </a:extLst>
                </p:cNvPr>
                <p:cNvPicPr/>
                <p:nvPr/>
              </p:nvPicPr>
              <p:blipFill>
                <a:blip r:embed="rId181"/>
                <a:stretch>
                  <a:fillRect/>
                </a:stretch>
              </p:blipFill>
              <p:spPr>
                <a:xfrm>
                  <a:off x="9242834" y="4285772"/>
                  <a:ext cx="1594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4" name="Ink 163">
                  <a:extLst>
                    <a:ext uri="{FF2B5EF4-FFF2-40B4-BE49-F238E27FC236}">
                      <a16:creationId xmlns:a16="http://schemas.microsoft.com/office/drawing/2014/main" id="{34C5F797-C7FF-4BC5-A02A-37B879942DAD}"/>
                    </a:ext>
                  </a:extLst>
                </p14:cNvPr>
                <p14:cNvContentPartPr/>
                <p14:nvPr/>
              </p14:nvContentPartPr>
              <p14:xfrm>
                <a:off x="9483314" y="4363532"/>
                <a:ext cx="136800" cy="181440"/>
              </p14:xfrm>
            </p:contentPart>
          </mc:Choice>
          <mc:Fallback xmlns="">
            <p:pic>
              <p:nvPicPr>
                <p:cNvPr id="164" name="Ink 163">
                  <a:extLst>
                    <a:ext uri="{FF2B5EF4-FFF2-40B4-BE49-F238E27FC236}">
                      <a16:creationId xmlns:a16="http://schemas.microsoft.com/office/drawing/2014/main" id="{34C5F797-C7FF-4BC5-A02A-37B879942DAD}"/>
                    </a:ext>
                  </a:extLst>
                </p:cNvPr>
                <p:cNvPicPr/>
                <p:nvPr/>
              </p:nvPicPr>
              <p:blipFill>
                <a:blip r:embed="rId183"/>
                <a:stretch>
                  <a:fillRect/>
                </a:stretch>
              </p:blipFill>
              <p:spPr>
                <a:xfrm>
                  <a:off x="9465674" y="4345532"/>
                  <a:ext cx="172440" cy="217080"/>
                </a:xfrm>
                <a:prstGeom prst="rect">
                  <a:avLst/>
                </a:prstGeom>
              </p:spPr>
            </p:pic>
          </mc:Fallback>
        </mc:AlternateContent>
      </p:grpSp>
      <p:grpSp>
        <p:nvGrpSpPr>
          <p:cNvPr id="202" name="Group 201">
            <a:extLst>
              <a:ext uri="{FF2B5EF4-FFF2-40B4-BE49-F238E27FC236}">
                <a16:creationId xmlns:a16="http://schemas.microsoft.com/office/drawing/2014/main" id="{B847208E-5286-4A33-8EA8-906910F7BE3C}"/>
              </a:ext>
            </a:extLst>
          </p:cNvPr>
          <p:cNvGrpSpPr/>
          <p:nvPr/>
        </p:nvGrpSpPr>
        <p:grpSpPr>
          <a:xfrm>
            <a:off x="9907034" y="4275332"/>
            <a:ext cx="1869480" cy="347760"/>
            <a:chOff x="9907034" y="4275332"/>
            <a:chExt cx="1869480" cy="347760"/>
          </a:xfrm>
        </p:grpSpPr>
        <mc:AlternateContent xmlns:mc="http://schemas.openxmlformats.org/markup-compatibility/2006" xmlns:p14="http://schemas.microsoft.com/office/powerpoint/2010/main">
          <mc:Choice Requires="p14">
            <p:contentPart p14:bwMode="auto" r:id="rId184">
              <p14:nvContentPartPr>
                <p14:cNvPr id="167" name="Ink 166">
                  <a:extLst>
                    <a:ext uri="{FF2B5EF4-FFF2-40B4-BE49-F238E27FC236}">
                      <a16:creationId xmlns:a16="http://schemas.microsoft.com/office/drawing/2014/main" id="{D8DCAF0A-D037-4418-A28C-22F83C519A47}"/>
                    </a:ext>
                  </a:extLst>
                </p14:cNvPr>
                <p14:cNvContentPartPr/>
                <p14:nvPr/>
              </p14:nvContentPartPr>
              <p14:xfrm>
                <a:off x="9907034" y="4373612"/>
                <a:ext cx="129960" cy="134640"/>
              </p14:xfrm>
            </p:contentPart>
          </mc:Choice>
          <mc:Fallback xmlns="">
            <p:pic>
              <p:nvPicPr>
                <p:cNvPr id="167" name="Ink 166">
                  <a:extLst>
                    <a:ext uri="{FF2B5EF4-FFF2-40B4-BE49-F238E27FC236}">
                      <a16:creationId xmlns:a16="http://schemas.microsoft.com/office/drawing/2014/main" id="{D8DCAF0A-D037-4418-A28C-22F83C519A47}"/>
                    </a:ext>
                  </a:extLst>
                </p:cNvPr>
                <p:cNvPicPr/>
                <p:nvPr/>
              </p:nvPicPr>
              <p:blipFill>
                <a:blip r:embed="rId185"/>
                <a:stretch>
                  <a:fillRect/>
                </a:stretch>
              </p:blipFill>
              <p:spPr>
                <a:xfrm>
                  <a:off x="9889034" y="4355972"/>
                  <a:ext cx="1656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1" name="Ink 170">
                  <a:extLst>
                    <a:ext uri="{FF2B5EF4-FFF2-40B4-BE49-F238E27FC236}">
                      <a16:creationId xmlns:a16="http://schemas.microsoft.com/office/drawing/2014/main" id="{510A86DE-4E16-4697-8961-B59E7BEB2298}"/>
                    </a:ext>
                  </a:extLst>
                </p14:cNvPr>
                <p14:cNvContentPartPr/>
                <p14:nvPr/>
              </p14:nvContentPartPr>
              <p14:xfrm>
                <a:off x="10157594" y="4364252"/>
                <a:ext cx="119880" cy="119880"/>
              </p14:xfrm>
            </p:contentPart>
          </mc:Choice>
          <mc:Fallback xmlns="">
            <p:pic>
              <p:nvPicPr>
                <p:cNvPr id="171" name="Ink 170">
                  <a:extLst>
                    <a:ext uri="{FF2B5EF4-FFF2-40B4-BE49-F238E27FC236}">
                      <a16:creationId xmlns:a16="http://schemas.microsoft.com/office/drawing/2014/main" id="{510A86DE-4E16-4697-8961-B59E7BEB2298}"/>
                    </a:ext>
                  </a:extLst>
                </p:cNvPr>
                <p:cNvPicPr/>
                <p:nvPr/>
              </p:nvPicPr>
              <p:blipFill>
                <a:blip r:embed="rId187"/>
                <a:stretch>
                  <a:fillRect/>
                </a:stretch>
              </p:blipFill>
              <p:spPr>
                <a:xfrm>
                  <a:off x="10139954" y="4346252"/>
                  <a:ext cx="155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2" name="Ink 171">
                  <a:extLst>
                    <a:ext uri="{FF2B5EF4-FFF2-40B4-BE49-F238E27FC236}">
                      <a16:creationId xmlns:a16="http://schemas.microsoft.com/office/drawing/2014/main" id="{90D9EFC9-F2A6-473E-8E6A-D48ADA397779}"/>
                    </a:ext>
                  </a:extLst>
                </p14:cNvPr>
                <p14:cNvContentPartPr/>
                <p14:nvPr/>
              </p14:nvContentPartPr>
              <p14:xfrm>
                <a:off x="10301234" y="4403492"/>
                <a:ext cx="169560" cy="219600"/>
              </p14:xfrm>
            </p:contentPart>
          </mc:Choice>
          <mc:Fallback xmlns="">
            <p:pic>
              <p:nvPicPr>
                <p:cNvPr id="172" name="Ink 171">
                  <a:extLst>
                    <a:ext uri="{FF2B5EF4-FFF2-40B4-BE49-F238E27FC236}">
                      <a16:creationId xmlns:a16="http://schemas.microsoft.com/office/drawing/2014/main" id="{90D9EFC9-F2A6-473E-8E6A-D48ADA397779}"/>
                    </a:ext>
                  </a:extLst>
                </p:cNvPr>
                <p:cNvPicPr/>
                <p:nvPr/>
              </p:nvPicPr>
              <p:blipFill>
                <a:blip r:embed="rId189"/>
                <a:stretch>
                  <a:fillRect/>
                </a:stretch>
              </p:blipFill>
              <p:spPr>
                <a:xfrm>
                  <a:off x="10283234" y="4385492"/>
                  <a:ext cx="2052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3" name="Ink 172">
                  <a:extLst>
                    <a:ext uri="{FF2B5EF4-FFF2-40B4-BE49-F238E27FC236}">
                      <a16:creationId xmlns:a16="http://schemas.microsoft.com/office/drawing/2014/main" id="{2A0CCEFF-1E56-4E48-824F-8277373023AF}"/>
                    </a:ext>
                  </a:extLst>
                </p14:cNvPr>
                <p14:cNvContentPartPr/>
                <p14:nvPr/>
              </p14:nvContentPartPr>
              <p14:xfrm>
                <a:off x="10550354" y="4415012"/>
                <a:ext cx="136800" cy="110160"/>
              </p14:xfrm>
            </p:contentPart>
          </mc:Choice>
          <mc:Fallback xmlns="">
            <p:pic>
              <p:nvPicPr>
                <p:cNvPr id="173" name="Ink 172">
                  <a:extLst>
                    <a:ext uri="{FF2B5EF4-FFF2-40B4-BE49-F238E27FC236}">
                      <a16:creationId xmlns:a16="http://schemas.microsoft.com/office/drawing/2014/main" id="{2A0CCEFF-1E56-4E48-824F-8277373023AF}"/>
                    </a:ext>
                  </a:extLst>
                </p:cNvPr>
                <p:cNvPicPr/>
                <p:nvPr/>
              </p:nvPicPr>
              <p:blipFill>
                <a:blip r:embed="rId191"/>
                <a:stretch>
                  <a:fillRect/>
                </a:stretch>
              </p:blipFill>
              <p:spPr>
                <a:xfrm>
                  <a:off x="10532354" y="4397012"/>
                  <a:ext cx="172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4" name="Ink 173">
                  <a:extLst>
                    <a:ext uri="{FF2B5EF4-FFF2-40B4-BE49-F238E27FC236}">
                      <a16:creationId xmlns:a16="http://schemas.microsoft.com/office/drawing/2014/main" id="{2E54D76D-510F-44D7-AABD-B62C3A3B4CFF}"/>
                    </a:ext>
                  </a:extLst>
                </p14:cNvPr>
                <p14:cNvContentPartPr/>
                <p14:nvPr/>
              </p14:nvContentPartPr>
              <p14:xfrm>
                <a:off x="10766714" y="4412492"/>
                <a:ext cx="36720" cy="106920"/>
              </p14:xfrm>
            </p:contentPart>
          </mc:Choice>
          <mc:Fallback xmlns="">
            <p:pic>
              <p:nvPicPr>
                <p:cNvPr id="174" name="Ink 173">
                  <a:extLst>
                    <a:ext uri="{FF2B5EF4-FFF2-40B4-BE49-F238E27FC236}">
                      <a16:creationId xmlns:a16="http://schemas.microsoft.com/office/drawing/2014/main" id="{2E54D76D-510F-44D7-AABD-B62C3A3B4CFF}"/>
                    </a:ext>
                  </a:extLst>
                </p:cNvPr>
                <p:cNvPicPr/>
                <p:nvPr/>
              </p:nvPicPr>
              <p:blipFill>
                <a:blip r:embed="rId193"/>
                <a:stretch>
                  <a:fillRect/>
                </a:stretch>
              </p:blipFill>
              <p:spPr>
                <a:xfrm>
                  <a:off x="10749074" y="4394852"/>
                  <a:ext cx="723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5" name="Ink 174">
                  <a:extLst>
                    <a:ext uri="{FF2B5EF4-FFF2-40B4-BE49-F238E27FC236}">
                      <a16:creationId xmlns:a16="http://schemas.microsoft.com/office/drawing/2014/main" id="{4E87CF01-53B9-4CDB-87AB-422DDFCCAFD0}"/>
                    </a:ext>
                  </a:extLst>
                </p14:cNvPr>
                <p14:cNvContentPartPr/>
                <p14:nvPr/>
              </p14:nvContentPartPr>
              <p14:xfrm>
                <a:off x="10867514" y="4416812"/>
                <a:ext cx="95040" cy="164520"/>
              </p14:xfrm>
            </p:contentPart>
          </mc:Choice>
          <mc:Fallback xmlns="">
            <p:pic>
              <p:nvPicPr>
                <p:cNvPr id="175" name="Ink 174">
                  <a:extLst>
                    <a:ext uri="{FF2B5EF4-FFF2-40B4-BE49-F238E27FC236}">
                      <a16:creationId xmlns:a16="http://schemas.microsoft.com/office/drawing/2014/main" id="{4E87CF01-53B9-4CDB-87AB-422DDFCCAFD0}"/>
                    </a:ext>
                  </a:extLst>
                </p:cNvPr>
                <p:cNvPicPr/>
                <p:nvPr/>
              </p:nvPicPr>
              <p:blipFill>
                <a:blip r:embed="rId195"/>
                <a:stretch>
                  <a:fillRect/>
                </a:stretch>
              </p:blipFill>
              <p:spPr>
                <a:xfrm>
                  <a:off x="10849874" y="4398812"/>
                  <a:ext cx="1306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6" name="Ink 175">
                  <a:extLst>
                    <a:ext uri="{FF2B5EF4-FFF2-40B4-BE49-F238E27FC236}">
                      <a16:creationId xmlns:a16="http://schemas.microsoft.com/office/drawing/2014/main" id="{2143455B-8983-40E1-BC70-4E801253BE7D}"/>
                    </a:ext>
                  </a:extLst>
                </p14:cNvPr>
                <p14:cNvContentPartPr/>
                <p14:nvPr/>
              </p14:nvContentPartPr>
              <p14:xfrm>
                <a:off x="11014394" y="4460732"/>
                <a:ext cx="29160" cy="121320"/>
              </p14:xfrm>
            </p:contentPart>
          </mc:Choice>
          <mc:Fallback xmlns="">
            <p:pic>
              <p:nvPicPr>
                <p:cNvPr id="176" name="Ink 175">
                  <a:extLst>
                    <a:ext uri="{FF2B5EF4-FFF2-40B4-BE49-F238E27FC236}">
                      <a16:creationId xmlns:a16="http://schemas.microsoft.com/office/drawing/2014/main" id="{2143455B-8983-40E1-BC70-4E801253BE7D}"/>
                    </a:ext>
                  </a:extLst>
                </p:cNvPr>
                <p:cNvPicPr/>
                <p:nvPr/>
              </p:nvPicPr>
              <p:blipFill>
                <a:blip r:embed="rId197"/>
                <a:stretch>
                  <a:fillRect/>
                </a:stretch>
              </p:blipFill>
              <p:spPr>
                <a:xfrm>
                  <a:off x="10996754" y="4443092"/>
                  <a:ext cx="64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7" name="Ink 176">
                  <a:extLst>
                    <a:ext uri="{FF2B5EF4-FFF2-40B4-BE49-F238E27FC236}">
                      <a16:creationId xmlns:a16="http://schemas.microsoft.com/office/drawing/2014/main" id="{143F0C65-A91C-45B8-B9E3-E2FC4A181515}"/>
                    </a:ext>
                  </a:extLst>
                </p14:cNvPr>
                <p14:cNvContentPartPr/>
                <p14:nvPr/>
              </p14:nvContentPartPr>
              <p14:xfrm>
                <a:off x="11169194" y="4431212"/>
                <a:ext cx="54360" cy="165960"/>
              </p14:xfrm>
            </p:contentPart>
          </mc:Choice>
          <mc:Fallback xmlns="">
            <p:pic>
              <p:nvPicPr>
                <p:cNvPr id="177" name="Ink 176">
                  <a:extLst>
                    <a:ext uri="{FF2B5EF4-FFF2-40B4-BE49-F238E27FC236}">
                      <a16:creationId xmlns:a16="http://schemas.microsoft.com/office/drawing/2014/main" id="{143F0C65-A91C-45B8-B9E3-E2FC4A181515}"/>
                    </a:ext>
                  </a:extLst>
                </p:cNvPr>
                <p:cNvPicPr/>
                <p:nvPr/>
              </p:nvPicPr>
              <p:blipFill>
                <a:blip r:embed="rId199"/>
                <a:stretch>
                  <a:fillRect/>
                </a:stretch>
              </p:blipFill>
              <p:spPr>
                <a:xfrm>
                  <a:off x="11151194" y="4413212"/>
                  <a:ext cx="900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3" name="Ink 182">
                  <a:extLst>
                    <a:ext uri="{FF2B5EF4-FFF2-40B4-BE49-F238E27FC236}">
                      <a16:creationId xmlns:a16="http://schemas.microsoft.com/office/drawing/2014/main" id="{2E1172C9-0D9D-4EF9-BAE1-C1E7BD7125E0}"/>
                    </a:ext>
                  </a:extLst>
                </p14:cNvPr>
                <p14:cNvContentPartPr/>
                <p14:nvPr/>
              </p14:nvContentPartPr>
              <p14:xfrm>
                <a:off x="11152994" y="4446692"/>
                <a:ext cx="171720" cy="120600"/>
              </p14:xfrm>
            </p:contentPart>
          </mc:Choice>
          <mc:Fallback xmlns="">
            <p:pic>
              <p:nvPicPr>
                <p:cNvPr id="183" name="Ink 182">
                  <a:extLst>
                    <a:ext uri="{FF2B5EF4-FFF2-40B4-BE49-F238E27FC236}">
                      <a16:creationId xmlns:a16="http://schemas.microsoft.com/office/drawing/2014/main" id="{2E1172C9-0D9D-4EF9-BAE1-C1E7BD7125E0}"/>
                    </a:ext>
                  </a:extLst>
                </p:cNvPr>
                <p:cNvPicPr/>
                <p:nvPr/>
              </p:nvPicPr>
              <p:blipFill>
                <a:blip r:embed="rId201"/>
                <a:stretch>
                  <a:fillRect/>
                </a:stretch>
              </p:blipFill>
              <p:spPr>
                <a:xfrm>
                  <a:off x="11135354" y="4429052"/>
                  <a:ext cx="2073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84" name="Ink 183">
                  <a:extLst>
                    <a:ext uri="{FF2B5EF4-FFF2-40B4-BE49-F238E27FC236}">
                      <a16:creationId xmlns:a16="http://schemas.microsoft.com/office/drawing/2014/main" id="{F4DEBCF1-DBF5-4D91-9050-E6192EBB3C26}"/>
                    </a:ext>
                  </a:extLst>
                </p14:cNvPr>
                <p14:cNvContentPartPr/>
                <p14:nvPr/>
              </p14:nvContentPartPr>
              <p14:xfrm>
                <a:off x="11421554" y="4472972"/>
                <a:ext cx="87480" cy="138240"/>
              </p14:xfrm>
            </p:contentPart>
          </mc:Choice>
          <mc:Fallback xmlns="">
            <p:pic>
              <p:nvPicPr>
                <p:cNvPr id="184" name="Ink 183">
                  <a:extLst>
                    <a:ext uri="{FF2B5EF4-FFF2-40B4-BE49-F238E27FC236}">
                      <a16:creationId xmlns:a16="http://schemas.microsoft.com/office/drawing/2014/main" id="{F4DEBCF1-DBF5-4D91-9050-E6192EBB3C26}"/>
                    </a:ext>
                  </a:extLst>
                </p:cNvPr>
                <p:cNvPicPr/>
                <p:nvPr/>
              </p:nvPicPr>
              <p:blipFill>
                <a:blip r:embed="rId203"/>
                <a:stretch>
                  <a:fillRect/>
                </a:stretch>
              </p:blipFill>
              <p:spPr>
                <a:xfrm>
                  <a:off x="11403914" y="4455332"/>
                  <a:ext cx="1231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98" name="Ink 197">
                  <a:extLst>
                    <a:ext uri="{FF2B5EF4-FFF2-40B4-BE49-F238E27FC236}">
                      <a16:creationId xmlns:a16="http://schemas.microsoft.com/office/drawing/2014/main" id="{A8852963-4F36-4808-9CDD-B58C87D6A287}"/>
                    </a:ext>
                  </a:extLst>
                </p14:cNvPr>
                <p14:cNvContentPartPr/>
                <p14:nvPr/>
              </p14:nvContentPartPr>
              <p14:xfrm>
                <a:off x="11577434" y="4501412"/>
                <a:ext cx="199080" cy="110520"/>
              </p14:xfrm>
            </p:contentPart>
          </mc:Choice>
          <mc:Fallback xmlns="">
            <p:pic>
              <p:nvPicPr>
                <p:cNvPr id="198" name="Ink 197">
                  <a:extLst>
                    <a:ext uri="{FF2B5EF4-FFF2-40B4-BE49-F238E27FC236}">
                      <a16:creationId xmlns:a16="http://schemas.microsoft.com/office/drawing/2014/main" id="{A8852963-4F36-4808-9CDD-B58C87D6A287}"/>
                    </a:ext>
                  </a:extLst>
                </p:cNvPr>
                <p:cNvPicPr/>
                <p:nvPr/>
              </p:nvPicPr>
              <p:blipFill>
                <a:blip r:embed="rId205"/>
                <a:stretch>
                  <a:fillRect/>
                </a:stretch>
              </p:blipFill>
              <p:spPr>
                <a:xfrm>
                  <a:off x="11559794" y="4483412"/>
                  <a:ext cx="2347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99" name="Ink 198">
                  <a:extLst>
                    <a:ext uri="{FF2B5EF4-FFF2-40B4-BE49-F238E27FC236}">
                      <a16:creationId xmlns:a16="http://schemas.microsoft.com/office/drawing/2014/main" id="{DDB98992-8AD5-4640-BB20-728C679739B4}"/>
                    </a:ext>
                  </a:extLst>
                </p14:cNvPr>
                <p14:cNvContentPartPr/>
                <p14:nvPr/>
              </p14:nvContentPartPr>
              <p14:xfrm>
                <a:off x="11394554" y="4293332"/>
                <a:ext cx="360" cy="25560"/>
              </p14:xfrm>
            </p:contentPart>
          </mc:Choice>
          <mc:Fallback xmlns="">
            <p:pic>
              <p:nvPicPr>
                <p:cNvPr id="199" name="Ink 198">
                  <a:extLst>
                    <a:ext uri="{FF2B5EF4-FFF2-40B4-BE49-F238E27FC236}">
                      <a16:creationId xmlns:a16="http://schemas.microsoft.com/office/drawing/2014/main" id="{DDB98992-8AD5-4640-BB20-728C679739B4}"/>
                    </a:ext>
                  </a:extLst>
                </p:cNvPr>
                <p:cNvPicPr/>
                <p:nvPr/>
              </p:nvPicPr>
              <p:blipFill>
                <a:blip r:embed="rId207"/>
                <a:stretch>
                  <a:fillRect/>
                </a:stretch>
              </p:blipFill>
              <p:spPr>
                <a:xfrm>
                  <a:off x="11376914" y="4275332"/>
                  <a:ext cx="36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01" name="Ink 200">
                  <a:extLst>
                    <a:ext uri="{FF2B5EF4-FFF2-40B4-BE49-F238E27FC236}">
                      <a16:creationId xmlns:a16="http://schemas.microsoft.com/office/drawing/2014/main" id="{BD3AF382-5B19-49C1-9250-78549FD9AA6D}"/>
                    </a:ext>
                  </a:extLst>
                </p14:cNvPr>
                <p14:cNvContentPartPr/>
                <p14:nvPr/>
              </p14:nvContentPartPr>
              <p14:xfrm>
                <a:off x="11053634" y="4275332"/>
                <a:ext cx="55080" cy="29520"/>
              </p14:xfrm>
            </p:contentPart>
          </mc:Choice>
          <mc:Fallback xmlns="">
            <p:pic>
              <p:nvPicPr>
                <p:cNvPr id="201" name="Ink 200">
                  <a:extLst>
                    <a:ext uri="{FF2B5EF4-FFF2-40B4-BE49-F238E27FC236}">
                      <a16:creationId xmlns:a16="http://schemas.microsoft.com/office/drawing/2014/main" id="{BD3AF382-5B19-49C1-9250-78549FD9AA6D}"/>
                    </a:ext>
                  </a:extLst>
                </p:cNvPr>
                <p:cNvPicPr/>
                <p:nvPr/>
              </p:nvPicPr>
              <p:blipFill>
                <a:blip r:embed="rId209"/>
                <a:stretch>
                  <a:fillRect/>
                </a:stretch>
              </p:blipFill>
              <p:spPr>
                <a:xfrm>
                  <a:off x="11035994" y="4257692"/>
                  <a:ext cx="90720" cy="6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0">
            <p14:nvContentPartPr>
              <p14:cNvPr id="206" name="Ink 205">
                <a:extLst>
                  <a:ext uri="{FF2B5EF4-FFF2-40B4-BE49-F238E27FC236}">
                    <a16:creationId xmlns:a16="http://schemas.microsoft.com/office/drawing/2014/main" id="{6F324ABA-24EA-4580-A306-78A09F7910BE}"/>
                  </a:ext>
                </a:extLst>
              </p14:cNvPr>
              <p14:cNvContentPartPr/>
              <p14:nvPr/>
            </p14:nvContentPartPr>
            <p14:xfrm>
              <a:off x="3542234" y="2473172"/>
              <a:ext cx="551880" cy="626760"/>
            </p14:xfrm>
          </p:contentPart>
        </mc:Choice>
        <mc:Fallback xmlns="">
          <p:pic>
            <p:nvPicPr>
              <p:cNvPr id="206" name="Ink 205">
                <a:extLst>
                  <a:ext uri="{FF2B5EF4-FFF2-40B4-BE49-F238E27FC236}">
                    <a16:creationId xmlns:a16="http://schemas.microsoft.com/office/drawing/2014/main" id="{6F324ABA-24EA-4580-A306-78A09F7910BE}"/>
                  </a:ext>
                </a:extLst>
              </p:cNvPr>
              <p:cNvPicPr/>
              <p:nvPr/>
            </p:nvPicPr>
            <p:blipFill>
              <a:blip r:embed="rId211"/>
              <a:stretch>
                <a:fillRect/>
              </a:stretch>
            </p:blipFill>
            <p:spPr>
              <a:xfrm>
                <a:off x="3524234" y="2455532"/>
                <a:ext cx="58752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08" name="Ink 207">
                <a:extLst>
                  <a:ext uri="{FF2B5EF4-FFF2-40B4-BE49-F238E27FC236}">
                    <a16:creationId xmlns:a16="http://schemas.microsoft.com/office/drawing/2014/main" id="{7D45379F-A91D-4B52-B6B1-00BE7411B1EC}"/>
                  </a:ext>
                </a:extLst>
              </p14:cNvPr>
              <p14:cNvContentPartPr/>
              <p14:nvPr/>
            </p14:nvContentPartPr>
            <p14:xfrm>
              <a:off x="4153874" y="2594492"/>
              <a:ext cx="149400" cy="37440"/>
            </p14:xfrm>
          </p:contentPart>
        </mc:Choice>
        <mc:Fallback xmlns="">
          <p:pic>
            <p:nvPicPr>
              <p:cNvPr id="208" name="Ink 207">
                <a:extLst>
                  <a:ext uri="{FF2B5EF4-FFF2-40B4-BE49-F238E27FC236}">
                    <a16:creationId xmlns:a16="http://schemas.microsoft.com/office/drawing/2014/main" id="{7D45379F-A91D-4B52-B6B1-00BE7411B1EC}"/>
                  </a:ext>
                </a:extLst>
              </p:cNvPr>
              <p:cNvPicPr/>
              <p:nvPr/>
            </p:nvPicPr>
            <p:blipFill>
              <a:blip r:embed="rId213"/>
              <a:stretch>
                <a:fillRect/>
              </a:stretch>
            </p:blipFill>
            <p:spPr>
              <a:xfrm>
                <a:off x="4135874" y="2576492"/>
                <a:ext cx="1850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9" name="Ink 208">
                <a:extLst>
                  <a:ext uri="{FF2B5EF4-FFF2-40B4-BE49-F238E27FC236}">
                    <a16:creationId xmlns:a16="http://schemas.microsoft.com/office/drawing/2014/main" id="{D26320E5-1AC9-44B9-BEA5-1ADA49E533FC}"/>
                  </a:ext>
                </a:extLst>
              </p14:cNvPr>
              <p14:cNvContentPartPr/>
              <p14:nvPr/>
            </p14:nvContentPartPr>
            <p14:xfrm>
              <a:off x="4332434" y="2495852"/>
              <a:ext cx="79560" cy="113400"/>
            </p14:xfrm>
          </p:contentPart>
        </mc:Choice>
        <mc:Fallback xmlns="">
          <p:pic>
            <p:nvPicPr>
              <p:cNvPr id="209" name="Ink 208">
                <a:extLst>
                  <a:ext uri="{FF2B5EF4-FFF2-40B4-BE49-F238E27FC236}">
                    <a16:creationId xmlns:a16="http://schemas.microsoft.com/office/drawing/2014/main" id="{D26320E5-1AC9-44B9-BEA5-1ADA49E533FC}"/>
                  </a:ext>
                </a:extLst>
              </p:cNvPr>
              <p:cNvPicPr/>
              <p:nvPr/>
            </p:nvPicPr>
            <p:blipFill>
              <a:blip r:embed="rId215"/>
              <a:stretch>
                <a:fillRect/>
              </a:stretch>
            </p:blipFill>
            <p:spPr>
              <a:xfrm>
                <a:off x="4314434" y="2478212"/>
                <a:ext cx="115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10" name="Ink 209">
                <a:extLst>
                  <a:ext uri="{FF2B5EF4-FFF2-40B4-BE49-F238E27FC236}">
                    <a16:creationId xmlns:a16="http://schemas.microsoft.com/office/drawing/2014/main" id="{E6D9E3BE-34D9-4F6C-92EA-87C22608FE3A}"/>
                  </a:ext>
                </a:extLst>
              </p14:cNvPr>
              <p14:cNvContentPartPr/>
              <p14:nvPr/>
            </p14:nvContentPartPr>
            <p14:xfrm>
              <a:off x="4519274" y="2494052"/>
              <a:ext cx="209160" cy="119880"/>
            </p14:xfrm>
          </p:contentPart>
        </mc:Choice>
        <mc:Fallback xmlns="">
          <p:pic>
            <p:nvPicPr>
              <p:cNvPr id="210" name="Ink 209">
                <a:extLst>
                  <a:ext uri="{FF2B5EF4-FFF2-40B4-BE49-F238E27FC236}">
                    <a16:creationId xmlns:a16="http://schemas.microsoft.com/office/drawing/2014/main" id="{E6D9E3BE-34D9-4F6C-92EA-87C22608FE3A}"/>
                  </a:ext>
                </a:extLst>
              </p:cNvPr>
              <p:cNvPicPr/>
              <p:nvPr/>
            </p:nvPicPr>
            <p:blipFill>
              <a:blip r:embed="rId217"/>
              <a:stretch>
                <a:fillRect/>
              </a:stretch>
            </p:blipFill>
            <p:spPr>
              <a:xfrm>
                <a:off x="4501634" y="2476052"/>
                <a:ext cx="244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11" name="Ink 210">
                <a:extLst>
                  <a:ext uri="{FF2B5EF4-FFF2-40B4-BE49-F238E27FC236}">
                    <a16:creationId xmlns:a16="http://schemas.microsoft.com/office/drawing/2014/main" id="{C8A0E9AC-F157-4B23-80C5-EBD19DDA40D4}"/>
                  </a:ext>
                </a:extLst>
              </p14:cNvPr>
              <p14:cNvContentPartPr/>
              <p14:nvPr/>
            </p14:nvContentPartPr>
            <p14:xfrm>
              <a:off x="4778474" y="2519252"/>
              <a:ext cx="211320" cy="112320"/>
            </p14:xfrm>
          </p:contentPart>
        </mc:Choice>
        <mc:Fallback xmlns="">
          <p:pic>
            <p:nvPicPr>
              <p:cNvPr id="211" name="Ink 210">
                <a:extLst>
                  <a:ext uri="{FF2B5EF4-FFF2-40B4-BE49-F238E27FC236}">
                    <a16:creationId xmlns:a16="http://schemas.microsoft.com/office/drawing/2014/main" id="{C8A0E9AC-F157-4B23-80C5-EBD19DDA40D4}"/>
                  </a:ext>
                </a:extLst>
              </p:cNvPr>
              <p:cNvPicPr/>
              <p:nvPr/>
            </p:nvPicPr>
            <p:blipFill>
              <a:blip r:embed="rId219"/>
              <a:stretch>
                <a:fillRect/>
              </a:stretch>
            </p:blipFill>
            <p:spPr>
              <a:xfrm>
                <a:off x="4760834" y="2501612"/>
                <a:ext cx="246960" cy="147960"/>
              </a:xfrm>
              <a:prstGeom prst="rect">
                <a:avLst/>
              </a:prstGeom>
            </p:spPr>
          </p:pic>
        </mc:Fallback>
      </mc:AlternateContent>
      <p:grpSp>
        <p:nvGrpSpPr>
          <p:cNvPr id="218" name="Group 217">
            <a:extLst>
              <a:ext uri="{FF2B5EF4-FFF2-40B4-BE49-F238E27FC236}">
                <a16:creationId xmlns:a16="http://schemas.microsoft.com/office/drawing/2014/main" id="{DB82D6CC-7707-4586-97C5-72B1FBCCA72D}"/>
              </a:ext>
            </a:extLst>
          </p:cNvPr>
          <p:cNvGrpSpPr/>
          <p:nvPr/>
        </p:nvGrpSpPr>
        <p:grpSpPr>
          <a:xfrm>
            <a:off x="5048834" y="2375612"/>
            <a:ext cx="567000" cy="270720"/>
            <a:chOff x="5048834" y="2375612"/>
            <a:chExt cx="567000" cy="270720"/>
          </a:xfrm>
        </p:grpSpPr>
        <mc:AlternateContent xmlns:mc="http://schemas.openxmlformats.org/markup-compatibility/2006" xmlns:p14="http://schemas.microsoft.com/office/powerpoint/2010/main">
          <mc:Choice Requires="p14">
            <p:contentPart p14:bwMode="auto" r:id="rId220">
              <p14:nvContentPartPr>
                <p14:cNvPr id="215" name="Ink 214">
                  <a:extLst>
                    <a:ext uri="{FF2B5EF4-FFF2-40B4-BE49-F238E27FC236}">
                      <a16:creationId xmlns:a16="http://schemas.microsoft.com/office/drawing/2014/main" id="{82AD48CF-E2D8-4FF9-B5DA-A012F412E7DA}"/>
                    </a:ext>
                  </a:extLst>
                </p14:cNvPr>
                <p14:cNvContentPartPr/>
                <p14:nvPr/>
              </p14:nvContentPartPr>
              <p14:xfrm>
                <a:off x="5048834" y="2458772"/>
                <a:ext cx="95400" cy="145800"/>
              </p14:xfrm>
            </p:contentPart>
          </mc:Choice>
          <mc:Fallback xmlns="">
            <p:pic>
              <p:nvPicPr>
                <p:cNvPr id="215" name="Ink 214">
                  <a:extLst>
                    <a:ext uri="{FF2B5EF4-FFF2-40B4-BE49-F238E27FC236}">
                      <a16:creationId xmlns:a16="http://schemas.microsoft.com/office/drawing/2014/main" id="{82AD48CF-E2D8-4FF9-B5DA-A012F412E7DA}"/>
                    </a:ext>
                  </a:extLst>
                </p:cNvPr>
                <p:cNvPicPr/>
                <p:nvPr/>
              </p:nvPicPr>
              <p:blipFill>
                <a:blip r:embed="rId221"/>
                <a:stretch>
                  <a:fillRect/>
                </a:stretch>
              </p:blipFill>
              <p:spPr>
                <a:xfrm>
                  <a:off x="5031194" y="2441132"/>
                  <a:ext cx="1310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16" name="Ink 215">
                  <a:extLst>
                    <a:ext uri="{FF2B5EF4-FFF2-40B4-BE49-F238E27FC236}">
                      <a16:creationId xmlns:a16="http://schemas.microsoft.com/office/drawing/2014/main" id="{D922B024-95B9-45B1-AE5B-4D8CE1E4CE65}"/>
                    </a:ext>
                  </a:extLst>
                </p14:cNvPr>
                <p14:cNvContentPartPr/>
                <p14:nvPr/>
              </p14:nvContentPartPr>
              <p14:xfrm>
                <a:off x="5217674" y="2489012"/>
                <a:ext cx="141120" cy="85320"/>
              </p14:xfrm>
            </p:contentPart>
          </mc:Choice>
          <mc:Fallback xmlns="">
            <p:pic>
              <p:nvPicPr>
                <p:cNvPr id="216" name="Ink 215">
                  <a:extLst>
                    <a:ext uri="{FF2B5EF4-FFF2-40B4-BE49-F238E27FC236}">
                      <a16:creationId xmlns:a16="http://schemas.microsoft.com/office/drawing/2014/main" id="{D922B024-95B9-45B1-AE5B-4D8CE1E4CE65}"/>
                    </a:ext>
                  </a:extLst>
                </p:cNvPr>
                <p:cNvPicPr/>
                <p:nvPr/>
              </p:nvPicPr>
              <p:blipFill>
                <a:blip r:embed="rId223"/>
                <a:stretch>
                  <a:fillRect/>
                </a:stretch>
              </p:blipFill>
              <p:spPr>
                <a:xfrm>
                  <a:off x="5199674" y="2471012"/>
                  <a:ext cx="1767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17" name="Ink 216">
                  <a:extLst>
                    <a:ext uri="{FF2B5EF4-FFF2-40B4-BE49-F238E27FC236}">
                      <a16:creationId xmlns:a16="http://schemas.microsoft.com/office/drawing/2014/main" id="{859F2511-A600-4D5E-B668-53A1AAA2C060}"/>
                    </a:ext>
                  </a:extLst>
                </p14:cNvPr>
                <p14:cNvContentPartPr/>
                <p14:nvPr/>
              </p14:nvContentPartPr>
              <p14:xfrm>
                <a:off x="5444834" y="2375612"/>
                <a:ext cx="171000" cy="270720"/>
              </p14:xfrm>
            </p:contentPart>
          </mc:Choice>
          <mc:Fallback xmlns="">
            <p:pic>
              <p:nvPicPr>
                <p:cNvPr id="217" name="Ink 216">
                  <a:extLst>
                    <a:ext uri="{FF2B5EF4-FFF2-40B4-BE49-F238E27FC236}">
                      <a16:creationId xmlns:a16="http://schemas.microsoft.com/office/drawing/2014/main" id="{859F2511-A600-4D5E-B668-53A1AAA2C060}"/>
                    </a:ext>
                  </a:extLst>
                </p:cNvPr>
                <p:cNvPicPr/>
                <p:nvPr/>
              </p:nvPicPr>
              <p:blipFill>
                <a:blip r:embed="rId225"/>
                <a:stretch>
                  <a:fillRect/>
                </a:stretch>
              </p:blipFill>
              <p:spPr>
                <a:xfrm>
                  <a:off x="5427194" y="2357612"/>
                  <a:ext cx="206640" cy="306360"/>
                </a:xfrm>
                <a:prstGeom prst="rect">
                  <a:avLst/>
                </a:prstGeom>
              </p:spPr>
            </p:pic>
          </mc:Fallback>
        </mc:AlternateContent>
      </p:grpSp>
    </p:spTree>
    <p:extLst>
      <p:ext uri="{BB962C8B-B14F-4D97-AF65-F5344CB8AC3E}">
        <p14:creationId xmlns:p14="http://schemas.microsoft.com/office/powerpoint/2010/main" val="24687687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D49076-0F90-4C3A-B1DA-5AAE2C8BE5BB}"/>
              </a:ext>
            </a:extLst>
          </p:cNvPr>
          <p:cNvPicPr>
            <a:picLocks noChangeAspect="1"/>
          </p:cNvPicPr>
          <p:nvPr/>
        </p:nvPicPr>
        <p:blipFill>
          <a:blip r:embed="rId2"/>
          <a:stretch>
            <a:fillRect/>
          </a:stretch>
        </p:blipFill>
        <p:spPr>
          <a:xfrm>
            <a:off x="900332" y="3903544"/>
            <a:ext cx="10381957" cy="2629267"/>
          </a:xfrm>
          <a:prstGeom prst="rect">
            <a:avLst/>
          </a:prstGeom>
        </p:spPr>
      </p:pic>
      <p:pic>
        <p:nvPicPr>
          <p:cNvPr id="4" name="Picture 3">
            <a:extLst>
              <a:ext uri="{FF2B5EF4-FFF2-40B4-BE49-F238E27FC236}">
                <a16:creationId xmlns:a16="http://schemas.microsoft.com/office/drawing/2014/main" id="{A6A014F3-EB01-45A2-99D2-24303F8CE21A}"/>
              </a:ext>
            </a:extLst>
          </p:cNvPr>
          <p:cNvPicPr>
            <a:picLocks noChangeAspect="1"/>
          </p:cNvPicPr>
          <p:nvPr/>
        </p:nvPicPr>
        <p:blipFill>
          <a:blip r:embed="rId3"/>
          <a:stretch>
            <a:fillRect/>
          </a:stretch>
        </p:blipFill>
        <p:spPr>
          <a:xfrm>
            <a:off x="1285202" y="1255224"/>
            <a:ext cx="9621593" cy="2648320"/>
          </a:xfrm>
          <a:prstGeom prst="rect">
            <a:avLst/>
          </a:prstGeom>
        </p:spPr>
      </p:pic>
      <p:sp>
        <p:nvSpPr>
          <p:cNvPr id="5" name="Text Placeholder 1">
            <a:extLst>
              <a:ext uri="{FF2B5EF4-FFF2-40B4-BE49-F238E27FC236}">
                <a16:creationId xmlns:a16="http://schemas.microsoft.com/office/drawing/2014/main" id="{BBD063B4-2075-48F6-B0BB-8502A5D10A91}"/>
              </a:ext>
            </a:extLst>
          </p:cNvPr>
          <p:cNvSpPr txBox="1">
            <a:spLocks/>
          </p:cNvSpPr>
          <p:nvPr/>
        </p:nvSpPr>
        <p:spPr>
          <a:xfrm>
            <a:off x="309560" y="366544"/>
            <a:ext cx="11572875" cy="723900"/>
          </a:xfrm>
          <a:prstGeom prst="rect">
            <a:avLst/>
          </a:prstGeom>
        </p:spPr>
        <p:txBody>
          <a:bodyPr anchor="ct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Speculation on #5 momentum using geometric Brownian motion</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98F13E90-631C-4549-A670-FD44B5CD9A18}"/>
                  </a:ext>
                </a:extLst>
              </p14:cNvPr>
              <p14:cNvContentPartPr/>
              <p14:nvPr/>
            </p14:nvContentPartPr>
            <p14:xfrm>
              <a:off x="10553234" y="5320772"/>
              <a:ext cx="421920" cy="715680"/>
            </p14:xfrm>
          </p:contentPart>
        </mc:Choice>
        <mc:Fallback xmlns="">
          <p:pic>
            <p:nvPicPr>
              <p:cNvPr id="9" name="Ink 8">
                <a:extLst>
                  <a:ext uri="{FF2B5EF4-FFF2-40B4-BE49-F238E27FC236}">
                    <a16:creationId xmlns:a16="http://schemas.microsoft.com/office/drawing/2014/main" id="{98F13E90-631C-4549-A670-FD44B5CD9A18}"/>
                  </a:ext>
                </a:extLst>
              </p:cNvPr>
              <p:cNvPicPr/>
              <p:nvPr/>
            </p:nvPicPr>
            <p:blipFill>
              <a:blip r:embed="rId5"/>
              <a:stretch>
                <a:fillRect/>
              </a:stretch>
            </p:blipFill>
            <p:spPr>
              <a:xfrm>
                <a:off x="10544234" y="5312132"/>
                <a:ext cx="439560" cy="733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9EAA4FBD-3D0E-4BE1-849E-9474397C5825}"/>
                  </a:ext>
                </a:extLst>
              </p14:cNvPr>
              <p14:cNvContentPartPr/>
              <p14:nvPr/>
            </p14:nvContentPartPr>
            <p14:xfrm>
              <a:off x="3413714" y="673477"/>
              <a:ext cx="32760" cy="29520"/>
            </p14:xfrm>
          </p:contentPart>
        </mc:Choice>
        <mc:Fallback xmlns="">
          <p:pic>
            <p:nvPicPr>
              <p:cNvPr id="10" name="Ink 9">
                <a:extLst>
                  <a:ext uri="{FF2B5EF4-FFF2-40B4-BE49-F238E27FC236}">
                    <a16:creationId xmlns:a16="http://schemas.microsoft.com/office/drawing/2014/main" id="{9EAA4FBD-3D0E-4BE1-849E-9474397C5825}"/>
                  </a:ext>
                </a:extLst>
              </p:cNvPr>
              <p:cNvPicPr/>
              <p:nvPr/>
            </p:nvPicPr>
            <p:blipFill>
              <a:blip r:embed="rId7"/>
              <a:stretch>
                <a:fillRect/>
              </a:stretch>
            </p:blipFill>
            <p:spPr>
              <a:xfrm>
                <a:off x="3405074" y="664837"/>
                <a:ext cx="50400" cy="47160"/>
              </a:xfrm>
              <a:prstGeom prst="rect">
                <a:avLst/>
              </a:prstGeom>
            </p:spPr>
          </p:pic>
        </mc:Fallback>
      </mc:AlternateContent>
    </p:spTree>
    <p:extLst>
      <p:ext uri="{BB962C8B-B14F-4D97-AF65-F5344CB8AC3E}">
        <p14:creationId xmlns:p14="http://schemas.microsoft.com/office/powerpoint/2010/main" val="3947794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C92CD5-C3C8-4727-ADF4-DEFD85DD9EED}"/>
              </a:ext>
            </a:extLst>
          </p:cNvPr>
          <p:cNvSpPr>
            <a:spLocks noGrp="1"/>
          </p:cNvSpPr>
          <p:nvPr>
            <p:ph type="body" sz="quarter" idx="10"/>
          </p:nvPr>
        </p:nvSpPr>
        <p:spPr/>
        <p:txBody>
          <a:bodyPr/>
          <a:lstStyle/>
          <a:p>
            <a:r>
              <a:rPr lang="en-US" dirty="0"/>
              <a:t>Analysis #5</a:t>
            </a:r>
          </a:p>
        </p:txBody>
      </p:sp>
      <p:sp>
        <p:nvSpPr>
          <p:cNvPr id="5" name="TextBox 4">
            <a:extLst>
              <a:ext uri="{FF2B5EF4-FFF2-40B4-BE49-F238E27FC236}">
                <a16:creationId xmlns:a16="http://schemas.microsoft.com/office/drawing/2014/main" id="{2DA34AF9-B670-46E6-AC04-0C28D1D1BD7E}"/>
              </a:ext>
            </a:extLst>
          </p:cNvPr>
          <p:cNvSpPr txBox="1"/>
          <p:nvPr/>
        </p:nvSpPr>
        <p:spPr>
          <a:xfrm>
            <a:off x="231057" y="1612504"/>
            <a:ext cx="4995050" cy="4616648"/>
          </a:xfrm>
          <a:prstGeom prst="rect">
            <a:avLst/>
          </a:prstGeom>
          <a:noFill/>
        </p:spPr>
        <p:txBody>
          <a:bodyPr wrap="square" rtlCol="0">
            <a:spAutoFit/>
          </a:bodyPr>
          <a:lstStyle/>
          <a:p>
            <a:pPr algn="just"/>
            <a:r>
              <a:rPr lang="en-US" sz="1400" dirty="0">
                <a:solidFill>
                  <a:schemeClr val="bg1"/>
                </a:solidFill>
              </a:rPr>
              <a:t>	Setelah </a:t>
            </a:r>
            <a:r>
              <a:rPr lang="en-US" sz="1400" dirty="0" err="1">
                <a:solidFill>
                  <a:schemeClr val="bg1"/>
                </a:solidFill>
              </a:rPr>
              <a:t>akuisisi</a:t>
            </a:r>
            <a:r>
              <a:rPr lang="en-US" sz="1400" dirty="0">
                <a:solidFill>
                  <a:schemeClr val="bg1"/>
                </a:solidFill>
              </a:rPr>
              <a:t> </a:t>
            </a:r>
            <a:r>
              <a:rPr lang="en-US" sz="1400" dirty="0" err="1">
                <a:solidFill>
                  <a:schemeClr val="bg1"/>
                </a:solidFill>
              </a:rPr>
              <a:t>sTec</a:t>
            </a:r>
            <a:r>
              <a:rPr lang="en-US" sz="1400" dirty="0">
                <a:solidFill>
                  <a:schemeClr val="bg1"/>
                </a:solidFill>
              </a:rPr>
              <a:t> dan </a:t>
            </a:r>
            <a:r>
              <a:rPr lang="en-US" sz="1400" dirty="0" err="1">
                <a:solidFill>
                  <a:schemeClr val="bg1"/>
                </a:solidFill>
              </a:rPr>
              <a:t>Virident</a:t>
            </a:r>
            <a:r>
              <a:rPr lang="en-US" sz="1400" dirty="0">
                <a:solidFill>
                  <a:schemeClr val="bg1"/>
                </a:solidFill>
              </a:rPr>
              <a:t> </a:t>
            </a:r>
            <a:r>
              <a:rPr lang="en-US" sz="1400" dirty="0" err="1">
                <a:solidFill>
                  <a:schemeClr val="bg1"/>
                </a:solidFill>
              </a:rPr>
              <a:t>terjadi</a:t>
            </a:r>
            <a:r>
              <a:rPr lang="en-US" sz="1400" dirty="0">
                <a:solidFill>
                  <a:schemeClr val="bg1"/>
                </a:solidFill>
              </a:rPr>
              <a:t> </a:t>
            </a:r>
            <a:r>
              <a:rPr lang="en-US" sz="1400" dirty="0" err="1">
                <a:solidFill>
                  <a:schemeClr val="bg1"/>
                </a:solidFill>
              </a:rPr>
              <a:t>lonjakan</a:t>
            </a:r>
            <a:r>
              <a:rPr lang="en-US" sz="1400" dirty="0">
                <a:solidFill>
                  <a:schemeClr val="bg1"/>
                </a:solidFill>
              </a:rPr>
              <a:t> </a:t>
            </a:r>
            <a:r>
              <a:rPr lang="en-US" sz="1400" dirty="0" err="1">
                <a:solidFill>
                  <a:schemeClr val="bg1"/>
                </a:solidFill>
              </a:rPr>
              <a:t>pangsa</a:t>
            </a:r>
            <a:r>
              <a:rPr lang="en-US" sz="1400" dirty="0">
                <a:solidFill>
                  <a:schemeClr val="bg1"/>
                </a:solidFill>
              </a:rPr>
              <a:t> pasar yang </a:t>
            </a:r>
            <a:r>
              <a:rPr lang="en-US" sz="1400" dirty="0" err="1">
                <a:solidFill>
                  <a:schemeClr val="bg1"/>
                </a:solidFill>
              </a:rPr>
              <a:t>signifikan</a:t>
            </a:r>
            <a:r>
              <a:rPr lang="en-US" sz="1400" dirty="0">
                <a:solidFill>
                  <a:schemeClr val="bg1"/>
                </a:solidFill>
              </a:rPr>
              <a:t> </a:t>
            </a:r>
            <a:r>
              <a:rPr lang="en-US" sz="1400" dirty="0" err="1">
                <a:solidFill>
                  <a:schemeClr val="bg1"/>
                </a:solidFill>
              </a:rPr>
              <a:t>untuk</a:t>
            </a:r>
            <a:r>
              <a:rPr lang="en-US" sz="1400" dirty="0">
                <a:solidFill>
                  <a:schemeClr val="bg1"/>
                </a:solidFill>
              </a:rPr>
              <a:t> WDC, </a:t>
            </a:r>
            <a:r>
              <a:rPr lang="en-US" sz="1400" dirty="0" err="1">
                <a:solidFill>
                  <a:schemeClr val="bg1"/>
                </a:solidFill>
              </a:rPr>
              <a:t>artinya</a:t>
            </a:r>
            <a:r>
              <a:rPr lang="en-US" sz="1400" dirty="0">
                <a:solidFill>
                  <a:schemeClr val="bg1"/>
                </a:solidFill>
              </a:rPr>
              <a:t> </a:t>
            </a:r>
            <a:r>
              <a:rPr lang="en-US" sz="1400" dirty="0" err="1">
                <a:solidFill>
                  <a:schemeClr val="bg1"/>
                </a:solidFill>
              </a:rPr>
              <a:t>spekulasi</a:t>
            </a:r>
            <a:r>
              <a:rPr lang="en-US" sz="1400" dirty="0">
                <a:solidFill>
                  <a:schemeClr val="bg1"/>
                </a:solidFill>
              </a:rPr>
              <a:t> bullish </a:t>
            </a:r>
            <a:r>
              <a:rPr lang="en-US" sz="1400" dirty="0" err="1">
                <a:solidFill>
                  <a:schemeClr val="bg1"/>
                </a:solidFill>
              </a:rPr>
              <a:t>akurat</a:t>
            </a:r>
            <a:r>
              <a:rPr lang="en-US" sz="1400" dirty="0">
                <a:solidFill>
                  <a:schemeClr val="bg1"/>
                </a:solidFill>
              </a:rPr>
              <a:t> dan </a:t>
            </a:r>
            <a:r>
              <a:rPr lang="en-US" sz="1400" dirty="0" err="1">
                <a:solidFill>
                  <a:schemeClr val="bg1"/>
                </a:solidFill>
              </a:rPr>
              <a:t>pangsa</a:t>
            </a:r>
            <a:r>
              <a:rPr lang="en-US" sz="1400" dirty="0">
                <a:solidFill>
                  <a:schemeClr val="bg1"/>
                </a:solidFill>
              </a:rPr>
              <a:t> pasar </a:t>
            </a:r>
            <a:r>
              <a:rPr lang="en-US" sz="1400" dirty="0" err="1">
                <a:solidFill>
                  <a:schemeClr val="bg1"/>
                </a:solidFill>
              </a:rPr>
              <a:t>melonjak</a:t>
            </a:r>
            <a:r>
              <a:rPr lang="en-US" sz="1400" dirty="0">
                <a:solidFill>
                  <a:schemeClr val="bg1"/>
                </a:solidFill>
              </a:rPr>
              <a:t> </a:t>
            </a:r>
            <a:r>
              <a:rPr lang="en-US" sz="1400" dirty="0" err="1">
                <a:solidFill>
                  <a:schemeClr val="bg1"/>
                </a:solidFill>
              </a:rPr>
              <a:t>sampai</a:t>
            </a:r>
            <a:r>
              <a:rPr lang="en-US" sz="1400" dirty="0">
                <a:solidFill>
                  <a:schemeClr val="bg1"/>
                </a:solidFill>
              </a:rPr>
              <a:t> </a:t>
            </a:r>
            <a:r>
              <a:rPr lang="en-US" sz="1400" dirty="0" err="1">
                <a:solidFill>
                  <a:schemeClr val="bg1"/>
                </a:solidFill>
              </a:rPr>
              <a:t>diatas</a:t>
            </a:r>
            <a:r>
              <a:rPr lang="en-US" sz="1400" dirty="0">
                <a:solidFill>
                  <a:schemeClr val="bg1"/>
                </a:solidFill>
              </a:rPr>
              <a:t> 90 USD. </a:t>
            </a:r>
            <a:r>
              <a:rPr lang="en-US" sz="1400" dirty="0" err="1">
                <a:solidFill>
                  <a:schemeClr val="bg1"/>
                </a:solidFill>
              </a:rPr>
              <a:t>Namun</a:t>
            </a:r>
            <a:r>
              <a:rPr lang="en-US" sz="1400" dirty="0">
                <a:solidFill>
                  <a:schemeClr val="bg1"/>
                </a:solidFill>
              </a:rPr>
              <a:t> pada </a:t>
            </a:r>
            <a:r>
              <a:rPr lang="en-US" sz="1400" dirty="0" err="1">
                <a:solidFill>
                  <a:schemeClr val="bg1"/>
                </a:solidFill>
              </a:rPr>
              <a:t>tahun</a:t>
            </a:r>
            <a:r>
              <a:rPr lang="en-US" sz="1400" dirty="0">
                <a:solidFill>
                  <a:schemeClr val="bg1"/>
                </a:solidFill>
              </a:rPr>
              <a:t> 2015 </a:t>
            </a:r>
            <a:r>
              <a:rPr lang="en-US" sz="1400" dirty="0" err="1">
                <a:solidFill>
                  <a:schemeClr val="bg1"/>
                </a:solidFill>
              </a:rPr>
              <a:t>disaat</a:t>
            </a:r>
            <a:r>
              <a:rPr lang="en-US" sz="1400" dirty="0">
                <a:solidFill>
                  <a:schemeClr val="bg1"/>
                </a:solidFill>
              </a:rPr>
              <a:t> WDC </a:t>
            </a:r>
            <a:r>
              <a:rPr lang="en-US" sz="1400" dirty="0" err="1">
                <a:solidFill>
                  <a:schemeClr val="bg1"/>
                </a:solidFill>
              </a:rPr>
              <a:t>mengakuisisi</a:t>
            </a:r>
            <a:r>
              <a:rPr lang="en-US" sz="1400" dirty="0">
                <a:solidFill>
                  <a:schemeClr val="bg1"/>
                </a:solidFill>
              </a:rPr>
              <a:t> </a:t>
            </a:r>
            <a:r>
              <a:rPr lang="en-US" sz="1400" dirty="0" err="1">
                <a:solidFill>
                  <a:schemeClr val="bg1"/>
                </a:solidFill>
              </a:rPr>
              <a:t>Amplidata</a:t>
            </a:r>
            <a:r>
              <a:rPr lang="en-US" sz="1400" dirty="0">
                <a:solidFill>
                  <a:schemeClr val="bg1"/>
                </a:solidFill>
              </a:rPr>
              <a:t> </a:t>
            </a:r>
            <a:r>
              <a:rPr lang="en-US" sz="1400" dirty="0" err="1">
                <a:solidFill>
                  <a:schemeClr val="bg1"/>
                </a:solidFill>
              </a:rPr>
              <a:t>tidak</a:t>
            </a:r>
            <a:r>
              <a:rPr lang="en-US" sz="1400" dirty="0">
                <a:solidFill>
                  <a:schemeClr val="bg1"/>
                </a:solidFill>
              </a:rPr>
              <a:t> </a:t>
            </a:r>
            <a:r>
              <a:rPr lang="en-US" sz="1400" dirty="0" err="1">
                <a:solidFill>
                  <a:schemeClr val="bg1"/>
                </a:solidFill>
              </a:rPr>
              <a:t>semulus</a:t>
            </a:r>
            <a:r>
              <a:rPr lang="en-US" sz="1400" dirty="0">
                <a:solidFill>
                  <a:schemeClr val="bg1"/>
                </a:solidFill>
              </a:rPr>
              <a:t> </a:t>
            </a:r>
            <a:r>
              <a:rPr lang="en-US" sz="1400" dirty="0" err="1">
                <a:solidFill>
                  <a:schemeClr val="bg1"/>
                </a:solidFill>
              </a:rPr>
              <a:t>keadaan</a:t>
            </a:r>
            <a:r>
              <a:rPr lang="en-US" sz="1400" dirty="0">
                <a:solidFill>
                  <a:schemeClr val="bg1"/>
                </a:solidFill>
              </a:rPr>
              <a:t> </a:t>
            </a:r>
            <a:r>
              <a:rPr lang="en-US" sz="1400" dirty="0" err="1">
                <a:solidFill>
                  <a:schemeClr val="bg1"/>
                </a:solidFill>
              </a:rPr>
              <a:t>sebelumnya</a:t>
            </a:r>
            <a:r>
              <a:rPr lang="en-US" sz="1400" dirty="0">
                <a:solidFill>
                  <a:schemeClr val="bg1"/>
                </a:solidFill>
              </a:rPr>
              <a:t>, </a:t>
            </a:r>
            <a:r>
              <a:rPr lang="en-US" sz="1400" dirty="0" err="1">
                <a:solidFill>
                  <a:schemeClr val="bg1"/>
                </a:solidFill>
              </a:rPr>
              <a:t>terlihat</a:t>
            </a:r>
            <a:r>
              <a:rPr lang="en-US" sz="1400" dirty="0">
                <a:solidFill>
                  <a:schemeClr val="bg1"/>
                </a:solidFill>
              </a:rPr>
              <a:t> pada  Signal Stochastic Oscillator </a:t>
            </a:r>
            <a:r>
              <a:rPr lang="en-US" sz="1400" dirty="0" err="1">
                <a:solidFill>
                  <a:schemeClr val="bg1"/>
                </a:solidFill>
              </a:rPr>
              <a:t>berada</a:t>
            </a:r>
            <a:r>
              <a:rPr lang="en-US" sz="1400" dirty="0">
                <a:solidFill>
                  <a:schemeClr val="bg1"/>
                </a:solidFill>
              </a:rPr>
              <a:t> di </a:t>
            </a:r>
            <a:r>
              <a:rPr lang="en-US" sz="1400" dirty="0" err="1">
                <a:solidFill>
                  <a:schemeClr val="bg1"/>
                </a:solidFill>
              </a:rPr>
              <a:t>bawah</a:t>
            </a:r>
            <a:r>
              <a:rPr lang="en-US" sz="1400" dirty="0">
                <a:solidFill>
                  <a:schemeClr val="bg1"/>
                </a:solidFill>
              </a:rPr>
              <a:t> center line </a:t>
            </a:r>
            <a:r>
              <a:rPr lang="en-US" sz="1400" dirty="0" err="1">
                <a:solidFill>
                  <a:schemeClr val="bg1"/>
                </a:solidFill>
              </a:rPr>
              <a:t>setelah</a:t>
            </a:r>
            <a:r>
              <a:rPr lang="en-US" sz="1400" dirty="0">
                <a:solidFill>
                  <a:schemeClr val="bg1"/>
                </a:solidFill>
              </a:rPr>
              <a:t> </a:t>
            </a:r>
            <a:r>
              <a:rPr lang="en-US" sz="1400" dirty="0" err="1">
                <a:solidFill>
                  <a:schemeClr val="bg1"/>
                </a:solidFill>
              </a:rPr>
              <a:t>akuisisi</a:t>
            </a:r>
            <a:r>
              <a:rPr lang="en-US" sz="1400" dirty="0">
                <a:solidFill>
                  <a:schemeClr val="bg1"/>
                </a:solidFill>
              </a:rPr>
              <a:t> </a:t>
            </a:r>
            <a:r>
              <a:rPr lang="en-US" sz="1400" dirty="0" err="1">
                <a:solidFill>
                  <a:schemeClr val="bg1"/>
                </a:solidFill>
              </a:rPr>
              <a:t>berlangsung</a:t>
            </a:r>
            <a:r>
              <a:rPr lang="en-US" sz="1400" dirty="0">
                <a:solidFill>
                  <a:schemeClr val="bg1"/>
                </a:solidFill>
              </a:rPr>
              <a:t> dan </a:t>
            </a:r>
            <a:r>
              <a:rPr lang="en-US" sz="1400" dirty="0" err="1">
                <a:solidFill>
                  <a:schemeClr val="bg1"/>
                </a:solidFill>
              </a:rPr>
              <a:t>Indikator</a:t>
            </a:r>
            <a:r>
              <a:rPr lang="en-US" sz="1400" dirty="0">
                <a:solidFill>
                  <a:schemeClr val="bg1"/>
                </a:solidFill>
              </a:rPr>
              <a:t> MACD </a:t>
            </a:r>
            <a:r>
              <a:rPr lang="en-US" sz="1400" dirty="0" err="1">
                <a:solidFill>
                  <a:schemeClr val="bg1"/>
                </a:solidFill>
              </a:rPr>
              <a:t>menunjukkan</a:t>
            </a:r>
            <a:r>
              <a:rPr lang="en-US" sz="1400" dirty="0">
                <a:solidFill>
                  <a:schemeClr val="bg1"/>
                </a:solidFill>
              </a:rPr>
              <a:t> </a:t>
            </a:r>
            <a:r>
              <a:rPr lang="en-US" sz="1400" dirty="0" err="1">
                <a:solidFill>
                  <a:schemeClr val="bg1"/>
                </a:solidFill>
              </a:rPr>
              <a:t>bahwa</a:t>
            </a:r>
            <a:r>
              <a:rPr lang="en-US" sz="1400" dirty="0">
                <a:solidFill>
                  <a:schemeClr val="bg1"/>
                </a:solidFill>
              </a:rPr>
              <a:t> </a:t>
            </a:r>
            <a:r>
              <a:rPr lang="en-US" sz="1400" dirty="0" err="1">
                <a:solidFill>
                  <a:schemeClr val="bg1"/>
                </a:solidFill>
              </a:rPr>
              <a:t>ada</a:t>
            </a:r>
            <a:r>
              <a:rPr lang="en-US" sz="1400" dirty="0">
                <a:solidFill>
                  <a:schemeClr val="bg1"/>
                </a:solidFill>
              </a:rPr>
              <a:t> </a:t>
            </a:r>
            <a:r>
              <a:rPr lang="en-US" sz="1400" dirty="0" err="1">
                <a:solidFill>
                  <a:schemeClr val="bg1"/>
                </a:solidFill>
              </a:rPr>
              <a:t>kecenderungan</a:t>
            </a:r>
            <a:r>
              <a:rPr lang="en-US" sz="1400" dirty="0">
                <a:solidFill>
                  <a:schemeClr val="bg1"/>
                </a:solidFill>
              </a:rPr>
              <a:t> </a:t>
            </a:r>
            <a:r>
              <a:rPr lang="en-US" sz="1400" dirty="0" err="1">
                <a:solidFill>
                  <a:schemeClr val="bg1"/>
                </a:solidFill>
              </a:rPr>
              <a:t>untuk</a:t>
            </a:r>
            <a:r>
              <a:rPr lang="en-US" sz="1400" dirty="0">
                <a:solidFill>
                  <a:schemeClr val="bg1"/>
                </a:solidFill>
              </a:rPr>
              <a:t> bearish engulfing </a:t>
            </a:r>
            <a:r>
              <a:rPr lang="en-US" sz="1400" dirty="0" err="1">
                <a:solidFill>
                  <a:schemeClr val="bg1"/>
                </a:solidFill>
              </a:rPr>
              <a:t>dimana</a:t>
            </a:r>
            <a:r>
              <a:rPr lang="en-US" sz="1400" dirty="0">
                <a:solidFill>
                  <a:schemeClr val="bg1"/>
                </a:solidFill>
              </a:rPr>
              <a:t> </a:t>
            </a:r>
            <a:r>
              <a:rPr lang="en-US" sz="1400" dirty="0" err="1">
                <a:solidFill>
                  <a:schemeClr val="bg1"/>
                </a:solidFill>
              </a:rPr>
              <a:t>angka</a:t>
            </a:r>
            <a:r>
              <a:rPr lang="en-US" sz="1400" dirty="0">
                <a:solidFill>
                  <a:schemeClr val="bg1"/>
                </a:solidFill>
              </a:rPr>
              <a:t> </a:t>
            </a:r>
            <a:r>
              <a:rPr lang="en-US" sz="1400" dirty="0" err="1">
                <a:solidFill>
                  <a:schemeClr val="bg1"/>
                </a:solidFill>
              </a:rPr>
              <a:t>akhir</a:t>
            </a:r>
            <a:r>
              <a:rPr lang="en-US" sz="1400" dirty="0">
                <a:solidFill>
                  <a:schemeClr val="bg1"/>
                </a:solidFill>
              </a:rPr>
              <a:t> MACD -2,0 dan trendline </a:t>
            </a:r>
            <a:r>
              <a:rPr lang="en-US" sz="1400" dirty="0" err="1">
                <a:solidFill>
                  <a:schemeClr val="bg1"/>
                </a:solidFill>
              </a:rPr>
              <a:t>terus</a:t>
            </a:r>
            <a:r>
              <a:rPr lang="en-US" sz="1400" dirty="0">
                <a:solidFill>
                  <a:schemeClr val="bg1"/>
                </a:solidFill>
              </a:rPr>
              <a:t> </a:t>
            </a:r>
            <a:r>
              <a:rPr lang="en-US" sz="1400" dirty="0" err="1">
                <a:solidFill>
                  <a:schemeClr val="bg1"/>
                </a:solidFill>
              </a:rPr>
              <a:t>menurun</a:t>
            </a:r>
            <a:r>
              <a:rPr lang="en-US" sz="1400" dirty="0">
                <a:solidFill>
                  <a:schemeClr val="bg1"/>
                </a:solidFill>
              </a:rPr>
              <a:t>, </a:t>
            </a:r>
            <a:r>
              <a:rPr lang="en-US" sz="1400" dirty="0" err="1">
                <a:solidFill>
                  <a:schemeClr val="bg1"/>
                </a:solidFill>
              </a:rPr>
              <a:t>spekulasi</a:t>
            </a:r>
            <a:r>
              <a:rPr lang="en-US" sz="1400" dirty="0">
                <a:solidFill>
                  <a:schemeClr val="bg1"/>
                </a:solidFill>
              </a:rPr>
              <a:t> yang </a:t>
            </a:r>
            <a:r>
              <a:rPr lang="en-US" sz="1400" dirty="0" err="1">
                <a:solidFill>
                  <a:schemeClr val="bg1"/>
                </a:solidFill>
              </a:rPr>
              <a:t>dilakukan</a:t>
            </a:r>
            <a:r>
              <a:rPr lang="en-US" sz="1400" dirty="0">
                <a:solidFill>
                  <a:schemeClr val="bg1"/>
                </a:solidFill>
              </a:rPr>
              <a:t> oleh geometric Brownian motion pun </a:t>
            </a:r>
            <a:r>
              <a:rPr lang="en-US" sz="1400" dirty="0" err="1">
                <a:solidFill>
                  <a:schemeClr val="bg1"/>
                </a:solidFill>
              </a:rPr>
              <a:t>menunjukkan</a:t>
            </a:r>
            <a:r>
              <a:rPr lang="en-US" sz="1400" dirty="0">
                <a:solidFill>
                  <a:schemeClr val="bg1"/>
                </a:solidFill>
              </a:rPr>
              <a:t> </a:t>
            </a:r>
            <a:r>
              <a:rPr lang="en-US" sz="1400" dirty="0" err="1">
                <a:solidFill>
                  <a:schemeClr val="bg1"/>
                </a:solidFill>
              </a:rPr>
              <a:t>angka</a:t>
            </a:r>
            <a:r>
              <a:rPr lang="en-US" sz="1400" dirty="0">
                <a:solidFill>
                  <a:schemeClr val="bg1"/>
                </a:solidFill>
              </a:rPr>
              <a:t> yang </a:t>
            </a:r>
            <a:r>
              <a:rPr lang="en-US" sz="1400" dirty="0" err="1">
                <a:solidFill>
                  <a:schemeClr val="bg1"/>
                </a:solidFill>
              </a:rPr>
              <a:t>menurun</a:t>
            </a:r>
            <a:r>
              <a:rPr lang="en-US" sz="1400" dirty="0">
                <a:solidFill>
                  <a:schemeClr val="bg1"/>
                </a:solidFill>
              </a:rPr>
              <a:t>. Hal </a:t>
            </a:r>
            <a:r>
              <a:rPr lang="en-US" sz="1400" dirty="0" err="1">
                <a:solidFill>
                  <a:schemeClr val="bg1"/>
                </a:solidFill>
              </a:rPr>
              <a:t>tersebut</a:t>
            </a:r>
            <a:r>
              <a:rPr lang="en-US" sz="1400" dirty="0">
                <a:solidFill>
                  <a:schemeClr val="bg1"/>
                </a:solidFill>
              </a:rPr>
              <a:t> </a:t>
            </a:r>
            <a:r>
              <a:rPr lang="en-US" sz="1400" dirty="0" err="1">
                <a:solidFill>
                  <a:schemeClr val="bg1"/>
                </a:solidFill>
              </a:rPr>
              <a:t>wajar</a:t>
            </a:r>
            <a:r>
              <a:rPr lang="en-US" sz="1400" dirty="0">
                <a:solidFill>
                  <a:schemeClr val="bg1"/>
                </a:solidFill>
              </a:rPr>
              <a:t>, </a:t>
            </a:r>
            <a:r>
              <a:rPr lang="en-US" sz="1400" dirty="0" err="1">
                <a:solidFill>
                  <a:schemeClr val="bg1"/>
                </a:solidFill>
              </a:rPr>
              <a:t>karena</a:t>
            </a:r>
            <a:r>
              <a:rPr lang="en-US" sz="1400" dirty="0">
                <a:solidFill>
                  <a:schemeClr val="bg1"/>
                </a:solidFill>
              </a:rPr>
              <a:t> </a:t>
            </a:r>
            <a:r>
              <a:rPr lang="en-US" sz="1400" dirty="0" err="1">
                <a:solidFill>
                  <a:schemeClr val="bg1"/>
                </a:solidFill>
              </a:rPr>
              <a:t>ternyata</a:t>
            </a:r>
            <a:r>
              <a:rPr lang="en-US" sz="1400" dirty="0">
                <a:solidFill>
                  <a:schemeClr val="bg1"/>
                </a:solidFill>
              </a:rPr>
              <a:t> </a:t>
            </a:r>
            <a:r>
              <a:rPr lang="en-US" sz="1400" dirty="0" err="1">
                <a:solidFill>
                  <a:schemeClr val="bg1"/>
                </a:solidFill>
              </a:rPr>
              <a:t>terdapat</a:t>
            </a:r>
            <a:r>
              <a:rPr lang="en-US" sz="1400" dirty="0">
                <a:solidFill>
                  <a:schemeClr val="bg1"/>
                </a:solidFill>
              </a:rPr>
              <a:t> </a:t>
            </a:r>
            <a:r>
              <a:rPr lang="en-US" sz="1400" dirty="0" err="1">
                <a:solidFill>
                  <a:schemeClr val="bg1"/>
                </a:solidFill>
              </a:rPr>
              <a:t>penurunan</a:t>
            </a:r>
            <a:r>
              <a:rPr lang="en-US" sz="1400" dirty="0">
                <a:solidFill>
                  <a:schemeClr val="bg1"/>
                </a:solidFill>
              </a:rPr>
              <a:t> </a:t>
            </a:r>
            <a:r>
              <a:rPr lang="en-US" sz="1400" dirty="0" err="1">
                <a:solidFill>
                  <a:schemeClr val="bg1"/>
                </a:solidFill>
              </a:rPr>
              <a:t>penjualan</a:t>
            </a:r>
            <a:r>
              <a:rPr lang="en-US" sz="1400" dirty="0">
                <a:solidFill>
                  <a:schemeClr val="bg1"/>
                </a:solidFill>
              </a:rPr>
              <a:t> notebook global </a:t>
            </a:r>
            <a:r>
              <a:rPr lang="en-US" sz="1400" dirty="0" err="1">
                <a:solidFill>
                  <a:schemeClr val="bg1"/>
                </a:solidFill>
              </a:rPr>
              <a:t>sebesar</a:t>
            </a:r>
            <a:r>
              <a:rPr lang="en-US" sz="1400" dirty="0">
                <a:solidFill>
                  <a:schemeClr val="bg1"/>
                </a:solidFill>
              </a:rPr>
              <a:t> 10% </a:t>
            </a:r>
            <a:r>
              <a:rPr lang="en-US" sz="1400" dirty="0" err="1">
                <a:solidFill>
                  <a:schemeClr val="bg1"/>
                </a:solidFill>
              </a:rPr>
              <a:t>akibat</a:t>
            </a:r>
            <a:r>
              <a:rPr lang="en-US" sz="1400" dirty="0">
                <a:solidFill>
                  <a:schemeClr val="bg1"/>
                </a:solidFill>
              </a:rPr>
              <a:t> </a:t>
            </a:r>
            <a:r>
              <a:rPr lang="en-US" sz="1400" dirty="0" err="1">
                <a:solidFill>
                  <a:schemeClr val="bg1"/>
                </a:solidFill>
              </a:rPr>
              <a:t>Tingginya</a:t>
            </a:r>
            <a:r>
              <a:rPr lang="en-US" sz="1400" dirty="0">
                <a:solidFill>
                  <a:schemeClr val="bg1"/>
                </a:solidFill>
              </a:rPr>
              <a:t> </a:t>
            </a:r>
            <a:r>
              <a:rPr lang="en-US" sz="1400" dirty="0" err="1">
                <a:solidFill>
                  <a:schemeClr val="bg1"/>
                </a:solidFill>
              </a:rPr>
              <a:t>permintaan</a:t>
            </a:r>
            <a:r>
              <a:rPr lang="en-US" sz="1400" dirty="0">
                <a:solidFill>
                  <a:schemeClr val="bg1"/>
                </a:solidFill>
              </a:rPr>
              <a:t> </a:t>
            </a:r>
            <a:r>
              <a:rPr lang="en-US" sz="1400" dirty="0" err="1">
                <a:solidFill>
                  <a:schemeClr val="bg1"/>
                </a:solidFill>
              </a:rPr>
              <a:t>terhadap</a:t>
            </a:r>
            <a:r>
              <a:rPr lang="en-US" sz="1400" dirty="0">
                <a:solidFill>
                  <a:schemeClr val="bg1"/>
                </a:solidFill>
              </a:rPr>
              <a:t> smartphone </a:t>
            </a:r>
            <a:r>
              <a:rPr lang="en-US" sz="1400" dirty="0" err="1">
                <a:solidFill>
                  <a:schemeClr val="bg1"/>
                </a:solidFill>
              </a:rPr>
              <a:t>sepertinya</a:t>
            </a:r>
            <a:r>
              <a:rPr lang="en-US" sz="1400" dirty="0">
                <a:solidFill>
                  <a:schemeClr val="bg1"/>
                </a:solidFill>
              </a:rPr>
              <a:t> </a:t>
            </a:r>
            <a:r>
              <a:rPr lang="en-US" sz="1400" dirty="0" err="1">
                <a:solidFill>
                  <a:schemeClr val="bg1"/>
                </a:solidFill>
              </a:rPr>
              <a:t>merupakan</a:t>
            </a:r>
            <a:r>
              <a:rPr lang="en-US" sz="1400" dirty="0">
                <a:solidFill>
                  <a:schemeClr val="bg1"/>
                </a:solidFill>
              </a:rPr>
              <a:t> salah </a:t>
            </a:r>
            <a:r>
              <a:rPr lang="en-US" sz="1400" dirty="0" err="1">
                <a:solidFill>
                  <a:schemeClr val="bg1"/>
                </a:solidFill>
              </a:rPr>
              <a:t>satu</a:t>
            </a:r>
            <a:r>
              <a:rPr lang="en-US" sz="1400" dirty="0">
                <a:solidFill>
                  <a:schemeClr val="bg1"/>
                </a:solidFill>
              </a:rPr>
              <a:t> </a:t>
            </a:r>
            <a:r>
              <a:rPr lang="en-US" sz="1400" dirty="0" err="1">
                <a:solidFill>
                  <a:schemeClr val="bg1"/>
                </a:solidFill>
              </a:rPr>
              <a:t>faktor</a:t>
            </a:r>
            <a:r>
              <a:rPr lang="en-US" sz="1400" dirty="0">
                <a:solidFill>
                  <a:schemeClr val="bg1"/>
                </a:solidFill>
              </a:rPr>
              <a:t> yang </a:t>
            </a:r>
            <a:r>
              <a:rPr lang="en-US" sz="1400" dirty="0" err="1">
                <a:solidFill>
                  <a:schemeClr val="bg1"/>
                </a:solidFill>
              </a:rPr>
              <a:t>menggerus</a:t>
            </a:r>
            <a:r>
              <a:rPr lang="en-US" sz="1400" dirty="0">
                <a:solidFill>
                  <a:schemeClr val="bg1"/>
                </a:solidFill>
              </a:rPr>
              <a:t> </a:t>
            </a:r>
            <a:r>
              <a:rPr lang="en-US" sz="1400" dirty="0" err="1">
                <a:solidFill>
                  <a:schemeClr val="bg1"/>
                </a:solidFill>
              </a:rPr>
              <a:t>penjualan</a:t>
            </a:r>
            <a:r>
              <a:rPr lang="en-US" sz="1400" dirty="0">
                <a:solidFill>
                  <a:schemeClr val="bg1"/>
                </a:solidFill>
              </a:rPr>
              <a:t> PC di </a:t>
            </a:r>
            <a:r>
              <a:rPr lang="en-US" sz="1400" dirty="0" err="1">
                <a:solidFill>
                  <a:schemeClr val="bg1"/>
                </a:solidFill>
              </a:rPr>
              <a:t>seluruh</a:t>
            </a:r>
            <a:r>
              <a:rPr lang="en-US" sz="1400" dirty="0">
                <a:solidFill>
                  <a:schemeClr val="bg1"/>
                </a:solidFill>
              </a:rPr>
              <a:t> dunia. </a:t>
            </a:r>
            <a:r>
              <a:rPr lang="en-US" sz="1400" dirty="0" err="1">
                <a:solidFill>
                  <a:schemeClr val="bg1"/>
                </a:solidFill>
              </a:rPr>
              <a:t>Seperti</a:t>
            </a:r>
            <a:r>
              <a:rPr lang="en-US" sz="1400" dirty="0">
                <a:solidFill>
                  <a:schemeClr val="bg1"/>
                </a:solidFill>
              </a:rPr>
              <a:t> </a:t>
            </a:r>
            <a:r>
              <a:rPr lang="en-US" sz="1400" dirty="0" err="1">
                <a:solidFill>
                  <a:schemeClr val="bg1"/>
                </a:solidFill>
              </a:rPr>
              <a:t>kita</a:t>
            </a:r>
            <a:r>
              <a:rPr lang="en-US" sz="1400" dirty="0">
                <a:solidFill>
                  <a:schemeClr val="bg1"/>
                </a:solidFill>
              </a:rPr>
              <a:t> </a:t>
            </a:r>
            <a:r>
              <a:rPr lang="en-US" sz="1400" dirty="0" err="1">
                <a:solidFill>
                  <a:schemeClr val="bg1"/>
                </a:solidFill>
              </a:rPr>
              <a:t>tahu</a:t>
            </a:r>
            <a:r>
              <a:rPr lang="en-US" sz="1400" dirty="0">
                <a:solidFill>
                  <a:schemeClr val="bg1"/>
                </a:solidFill>
              </a:rPr>
              <a:t>, </a:t>
            </a:r>
            <a:r>
              <a:rPr lang="en-US" sz="1400" dirty="0" err="1">
                <a:solidFill>
                  <a:schemeClr val="bg1"/>
                </a:solidFill>
              </a:rPr>
              <a:t>saat</a:t>
            </a:r>
            <a:r>
              <a:rPr lang="en-US" sz="1400" dirty="0">
                <a:solidFill>
                  <a:schemeClr val="bg1"/>
                </a:solidFill>
              </a:rPr>
              <a:t> </a:t>
            </a:r>
            <a:r>
              <a:rPr lang="en-US" sz="1400" dirty="0" err="1">
                <a:solidFill>
                  <a:schemeClr val="bg1"/>
                </a:solidFill>
              </a:rPr>
              <a:t>ini</a:t>
            </a:r>
            <a:r>
              <a:rPr lang="en-US" sz="1400" dirty="0">
                <a:solidFill>
                  <a:schemeClr val="bg1"/>
                </a:solidFill>
              </a:rPr>
              <a:t> </a:t>
            </a:r>
            <a:r>
              <a:rPr lang="en-US" sz="1400" dirty="0" err="1">
                <a:solidFill>
                  <a:schemeClr val="bg1"/>
                </a:solidFill>
              </a:rPr>
              <a:t>hampir</a:t>
            </a:r>
            <a:r>
              <a:rPr lang="en-US" sz="1400" dirty="0">
                <a:solidFill>
                  <a:schemeClr val="bg1"/>
                </a:solidFill>
              </a:rPr>
              <a:t> </a:t>
            </a:r>
            <a:r>
              <a:rPr lang="en-US" sz="1400" dirty="0" err="1">
                <a:solidFill>
                  <a:schemeClr val="bg1"/>
                </a:solidFill>
              </a:rPr>
              <a:t>semua</a:t>
            </a:r>
            <a:r>
              <a:rPr lang="en-US" sz="1400" dirty="0">
                <a:solidFill>
                  <a:schemeClr val="bg1"/>
                </a:solidFill>
              </a:rPr>
              <a:t> </a:t>
            </a:r>
            <a:r>
              <a:rPr lang="en-US" sz="1400" dirty="0" err="1">
                <a:solidFill>
                  <a:schemeClr val="bg1"/>
                </a:solidFill>
              </a:rPr>
              <a:t>hal</a:t>
            </a:r>
            <a:r>
              <a:rPr lang="en-US" sz="1400" dirty="0">
                <a:solidFill>
                  <a:schemeClr val="bg1"/>
                </a:solidFill>
              </a:rPr>
              <a:t> yang </a:t>
            </a:r>
            <a:r>
              <a:rPr lang="en-US" sz="1400" dirty="0" err="1">
                <a:solidFill>
                  <a:schemeClr val="bg1"/>
                </a:solidFill>
              </a:rPr>
              <a:t>biasanya</a:t>
            </a:r>
            <a:r>
              <a:rPr lang="en-US" sz="1400" dirty="0">
                <a:solidFill>
                  <a:schemeClr val="bg1"/>
                </a:solidFill>
              </a:rPr>
              <a:t> </a:t>
            </a:r>
            <a:r>
              <a:rPr lang="en-US" sz="1400" dirty="0" err="1">
                <a:solidFill>
                  <a:schemeClr val="bg1"/>
                </a:solidFill>
              </a:rPr>
              <a:t>kita</a:t>
            </a:r>
            <a:r>
              <a:rPr lang="en-US" sz="1400" dirty="0">
                <a:solidFill>
                  <a:schemeClr val="bg1"/>
                </a:solidFill>
              </a:rPr>
              <a:t> </a:t>
            </a:r>
            <a:r>
              <a:rPr lang="en-US" sz="1400" dirty="0" err="1">
                <a:solidFill>
                  <a:schemeClr val="bg1"/>
                </a:solidFill>
              </a:rPr>
              <a:t>lakukan</a:t>
            </a:r>
            <a:r>
              <a:rPr lang="en-US" sz="1400" dirty="0">
                <a:solidFill>
                  <a:schemeClr val="bg1"/>
                </a:solidFill>
              </a:rPr>
              <a:t> </a:t>
            </a:r>
            <a:r>
              <a:rPr lang="en-US" sz="1400" dirty="0" err="1">
                <a:solidFill>
                  <a:schemeClr val="bg1"/>
                </a:solidFill>
              </a:rPr>
              <a:t>lewat</a:t>
            </a:r>
            <a:r>
              <a:rPr lang="en-US" sz="1400" dirty="0">
                <a:solidFill>
                  <a:schemeClr val="bg1"/>
                </a:solidFill>
              </a:rPr>
              <a:t> PC </a:t>
            </a:r>
            <a:r>
              <a:rPr lang="en-US" sz="1400" dirty="0" err="1">
                <a:solidFill>
                  <a:schemeClr val="bg1"/>
                </a:solidFill>
              </a:rPr>
              <a:t>kini</a:t>
            </a:r>
            <a:r>
              <a:rPr lang="en-US" sz="1400" dirty="0">
                <a:solidFill>
                  <a:schemeClr val="bg1"/>
                </a:solidFill>
              </a:rPr>
              <a:t> </a:t>
            </a:r>
            <a:r>
              <a:rPr lang="en-US" sz="1400" dirty="0" err="1">
                <a:solidFill>
                  <a:schemeClr val="bg1"/>
                </a:solidFill>
              </a:rPr>
              <a:t>sudah</a:t>
            </a:r>
            <a:r>
              <a:rPr lang="en-US" sz="1400" dirty="0">
                <a:solidFill>
                  <a:schemeClr val="bg1"/>
                </a:solidFill>
              </a:rPr>
              <a:t> </a:t>
            </a:r>
            <a:r>
              <a:rPr lang="en-US" sz="1400" dirty="0" err="1">
                <a:solidFill>
                  <a:schemeClr val="bg1"/>
                </a:solidFill>
              </a:rPr>
              <a:t>bisa</a:t>
            </a:r>
            <a:r>
              <a:rPr lang="en-US" sz="1400" dirty="0">
                <a:solidFill>
                  <a:schemeClr val="bg1"/>
                </a:solidFill>
              </a:rPr>
              <a:t> </a:t>
            </a:r>
            <a:r>
              <a:rPr lang="en-US" sz="1400" dirty="0" err="1">
                <a:solidFill>
                  <a:schemeClr val="bg1"/>
                </a:solidFill>
              </a:rPr>
              <a:t>kita</a:t>
            </a:r>
            <a:r>
              <a:rPr lang="en-US" sz="1400" dirty="0">
                <a:solidFill>
                  <a:schemeClr val="bg1"/>
                </a:solidFill>
              </a:rPr>
              <a:t> </a:t>
            </a:r>
            <a:r>
              <a:rPr lang="en-US" sz="1400" dirty="0" err="1">
                <a:solidFill>
                  <a:schemeClr val="bg1"/>
                </a:solidFill>
              </a:rPr>
              <a:t>lakukan</a:t>
            </a:r>
            <a:r>
              <a:rPr lang="en-US" sz="1400" dirty="0">
                <a:solidFill>
                  <a:schemeClr val="bg1"/>
                </a:solidFill>
              </a:rPr>
              <a:t> </a:t>
            </a:r>
            <a:r>
              <a:rPr lang="en-US" sz="1400" dirty="0" err="1">
                <a:solidFill>
                  <a:schemeClr val="bg1"/>
                </a:solidFill>
              </a:rPr>
              <a:t>dengan</a:t>
            </a:r>
            <a:r>
              <a:rPr lang="en-US" sz="1400" dirty="0">
                <a:solidFill>
                  <a:schemeClr val="bg1"/>
                </a:solidFill>
              </a:rPr>
              <a:t> smartphone. </a:t>
            </a:r>
            <a:r>
              <a:rPr lang="en-US" sz="1400" dirty="0" err="1">
                <a:solidFill>
                  <a:schemeClr val="bg1"/>
                </a:solidFill>
              </a:rPr>
              <a:t>Bahkan</a:t>
            </a:r>
            <a:r>
              <a:rPr lang="en-US" sz="1400" dirty="0">
                <a:solidFill>
                  <a:schemeClr val="bg1"/>
                </a:solidFill>
              </a:rPr>
              <a:t> para </a:t>
            </a:r>
            <a:r>
              <a:rPr lang="en-US" sz="1400" dirty="0" err="1">
                <a:solidFill>
                  <a:schemeClr val="bg1"/>
                </a:solidFill>
              </a:rPr>
              <a:t>produsen</a:t>
            </a:r>
            <a:r>
              <a:rPr lang="en-US" sz="1400" dirty="0">
                <a:solidFill>
                  <a:schemeClr val="bg1"/>
                </a:solidFill>
              </a:rPr>
              <a:t> PC pun </a:t>
            </a:r>
            <a:r>
              <a:rPr lang="en-US" sz="1400" dirty="0" err="1">
                <a:solidFill>
                  <a:schemeClr val="bg1"/>
                </a:solidFill>
              </a:rPr>
              <a:t>kini</a:t>
            </a:r>
            <a:r>
              <a:rPr lang="en-US" sz="1400" dirty="0">
                <a:solidFill>
                  <a:schemeClr val="bg1"/>
                </a:solidFill>
              </a:rPr>
              <a:t> </a:t>
            </a:r>
            <a:r>
              <a:rPr lang="en-US" sz="1400" dirty="0" err="1">
                <a:solidFill>
                  <a:schemeClr val="bg1"/>
                </a:solidFill>
              </a:rPr>
              <a:t>sudah</a:t>
            </a:r>
            <a:r>
              <a:rPr lang="en-US" sz="1400" dirty="0">
                <a:solidFill>
                  <a:schemeClr val="bg1"/>
                </a:solidFill>
              </a:rPr>
              <a:t> </a:t>
            </a:r>
            <a:r>
              <a:rPr lang="en-US" sz="1400" dirty="0" err="1">
                <a:solidFill>
                  <a:schemeClr val="bg1"/>
                </a:solidFill>
              </a:rPr>
              <a:t>berbondong-bondong</a:t>
            </a:r>
            <a:r>
              <a:rPr lang="en-US" sz="1400" dirty="0">
                <a:solidFill>
                  <a:schemeClr val="bg1"/>
                </a:solidFill>
              </a:rPr>
              <a:t> “</a:t>
            </a:r>
            <a:r>
              <a:rPr lang="en-US" sz="1400" dirty="0" err="1">
                <a:solidFill>
                  <a:schemeClr val="bg1"/>
                </a:solidFill>
              </a:rPr>
              <a:t>hijrah</a:t>
            </a:r>
            <a:r>
              <a:rPr lang="en-US" sz="1400" dirty="0">
                <a:solidFill>
                  <a:schemeClr val="bg1"/>
                </a:solidFill>
              </a:rPr>
              <a:t>” dan </a:t>
            </a:r>
            <a:r>
              <a:rPr lang="en-US" sz="1400" dirty="0" err="1">
                <a:solidFill>
                  <a:schemeClr val="bg1"/>
                </a:solidFill>
              </a:rPr>
              <a:t>ikut</a:t>
            </a:r>
            <a:r>
              <a:rPr lang="en-US" sz="1400" dirty="0">
                <a:solidFill>
                  <a:schemeClr val="bg1"/>
                </a:solidFill>
              </a:rPr>
              <a:t> </a:t>
            </a:r>
            <a:r>
              <a:rPr lang="en-US" sz="1400" dirty="0" err="1">
                <a:solidFill>
                  <a:schemeClr val="bg1"/>
                </a:solidFill>
              </a:rPr>
              <a:t>memproduksi</a:t>
            </a:r>
            <a:r>
              <a:rPr lang="en-US" sz="1400" dirty="0">
                <a:solidFill>
                  <a:schemeClr val="bg1"/>
                </a:solidFill>
              </a:rPr>
              <a:t> smartphone. </a:t>
            </a:r>
            <a:r>
              <a:rPr lang="en-US" sz="1400" dirty="0" err="1">
                <a:solidFill>
                  <a:schemeClr val="bg1"/>
                </a:solidFill>
              </a:rPr>
              <a:t>Hingga</a:t>
            </a:r>
            <a:r>
              <a:rPr lang="en-US" sz="1400" dirty="0">
                <a:solidFill>
                  <a:schemeClr val="bg1"/>
                </a:solidFill>
              </a:rPr>
              <a:t> </a:t>
            </a:r>
            <a:r>
              <a:rPr lang="en-US" sz="1400" dirty="0" err="1">
                <a:solidFill>
                  <a:schemeClr val="bg1"/>
                </a:solidFill>
              </a:rPr>
              <a:t>secara</a:t>
            </a:r>
            <a:r>
              <a:rPr lang="en-US" sz="1400" dirty="0">
                <a:solidFill>
                  <a:schemeClr val="bg1"/>
                </a:solidFill>
              </a:rPr>
              <a:t> </a:t>
            </a:r>
            <a:r>
              <a:rPr lang="en-US" sz="1400" dirty="0" err="1">
                <a:solidFill>
                  <a:schemeClr val="bg1"/>
                </a:solidFill>
              </a:rPr>
              <a:t>tidak</a:t>
            </a:r>
            <a:r>
              <a:rPr lang="en-US" sz="1400" dirty="0">
                <a:solidFill>
                  <a:schemeClr val="bg1"/>
                </a:solidFill>
              </a:rPr>
              <a:t> </a:t>
            </a:r>
            <a:r>
              <a:rPr lang="en-US" sz="1400" dirty="0" err="1">
                <a:solidFill>
                  <a:schemeClr val="bg1"/>
                </a:solidFill>
              </a:rPr>
              <a:t>langsung</a:t>
            </a:r>
            <a:r>
              <a:rPr lang="en-US" sz="1400" dirty="0">
                <a:solidFill>
                  <a:schemeClr val="bg1"/>
                </a:solidFill>
              </a:rPr>
              <a:t> </a:t>
            </a:r>
            <a:r>
              <a:rPr lang="en-US" sz="1400" dirty="0" err="1">
                <a:solidFill>
                  <a:schemeClr val="bg1"/>
                </a:solidFill>
              </a:rPr>
              <a:t>berdampak</a:t>
            </a:r>
            <a:r>
              <a:rPr lang="en-US" sz="1400" dirty="0">
                <a:solidFill>
                  <a:schemeClr val="bg1"/>
                </a:solidFill>
              </a:rPr>
              <a:t> juga pada return </a:t>
            </a:r>
            <a:r>
              <a:rPr lang="en-US" sz="1400" dirty="0" err="1">
                <a:solidFill>
                  <a:schemeClr val="bg1"/>
                </a:solidFill>
              </a:rPr>
              <a:t>Produk</a:t>
            </a:r>
            <a:r>
              <a:rPr lang="en-US" sz="1400" dirty="0">
                <a:solidFill>
                  <a:schemeClr val="bg1"/>
                </a:solidFill>
              </a:rPr>
              <a:t> HDD, SSD, dan Storage Device </a:t>
            </a:r>
            <a:r>
              <a:rPr lang="en-US" sz="1400" dirty="0" err="1">
                <a:solidFill>
                  <a:schemeClr val="bg1"/>
                </a:solidFill>
              </a:rPr>
              <a:t>lainnya</a:t>
            </a:r>
            <a:r>
              <a:rPr lang="en-US" sz="1400" dirty="0">
                <a:solidFill>
                  <a:schemeClr val="bg1"/>
                </a:solidFill>
              </a:rPr>
              <a: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C015E26-2F7E-4296-8B9C-F50CA8E72FAD}"/>
                  </a:ext>
                </a:extLst>
              </p14:cNvPr>
              <p14:cNvContentPartPr/>
              <p14:nvPr/>
            </p14:nvContentPartPr>
            <p14:xfrm>
              <a:off x="4872392" y="3416665"/>
              <a:ext cx="360" cy="360"/>
            </p14:xfrm>
          </p:contentPart>
        </mc:Choice>
        <mc:Fallback xmlns="">
          <p:pic>
            <p:nvPicPr>
              <p:cNvPr id="3" name="Ink 2">
                <a:extLst>
                  <a:ext uri="{FF2B5EF4-FFF2-40B4-BE49-F238E27FC236}">
                    <a16:creationId xmlns:a16="http://schemas.microsoft.com/office/drawing/2014/main" id="{4C015E26-2F7E-4296-8B9C-F50CA8E72FAD}"/>
                  </a:ext>
                </a:extLst>
              </p:cNvPr>
              <p:cNvPicPr/>
              <p:nvPr/>
            </p:nvPicPr>
            <p:blipFill>
              <a:blip r:embed="rId3"/>
              <a:stretch>
                <a:fillRect/>
              </a:stretch>
            </p:blipFill>
            <p:spPr>
              <a:xfrm>
                <a:off x="4863752" y="34076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B4A3268-C517-4CCE-B53D-BE6EC49245BE}"/>
                  </a:ext>
                </a:extLst>
              </p14:cNvPr>
              <p14:cNvContentPartPr/>
              <p14:nvPr/>
            </p14:nvContentPartPr>
            <p14:xfrm>
              <a:off x="5365592" y="3705385"/>
              <a:ext cx="360" cy="360"/>
            </p14:xfrm>
          </p:contentPart>
        </mc:Choice>
        <mc:Fallback xmlns="">
          <p:pic>
            <p:nvPicPr>
              <p:cNvPr id="4" name="Ink 3">
                <a:extLst>
                  <a:ext uri="{FF2B5EF4-FFF2-40B4-BE49-F238E27FC236}">
                    <a16:creationId xmlns:a16="http://schemas.microsoft.com/office/drawing/2014/main" id="{7B4A3268-C517-4CCE-B53D-BE6EC49245BE}"/>
                  </a:ext>
                </a:extLst>
              </p:cNvPr>
              <p:cNvPicPr/>
              <p:nvPr/>
            </p:nvPicPr>
            <p:blipFill>
              <a:blip r:embed="rId5"/>
              <a:stretch>
                <a:fillRect/>
              </a:stretch>
            </p:blipFill>
            <p:spPr>
              <a:xfrm>
                <a:off x="5356592" y="3696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9157E2E-B859-4C8A-BE8A-AACC6A4BDD17}"/>
                  </a:ext>
                </a:extLst>
              </p14:cNvPr>
              <p14:cNvContentPartPr/>
              <p14:nvPr/>
            </p14:nvContentPartPr>
            <p14:xfrm>
              <a:off x="7747825" y="733623"/>
              <a:ext cx="360" cy="360"/>
            </p14:xfrm>
          </p:contentPart>
        </mc:Choice>
        <mc:Fallback xmlns="">
          <p:pic>
            <p:nvPicPr>
              <p:cNvPr id="6" name="Ink 5">
                <a:extLst>
                  <a:ext uri="{FF2B5EF4-FFF2-40B4-BE49-F238E27FC236}">
                    <a16:creationId xmlns:a16="http://schemas.microsoft.com/office/drawing/2014/main" id="{49157E2E-B859-4C8A-BE8A-AACC6A4BDD17}"/>
                  </a:ext>
                </a:extLst>
              </p:cNvPr>
              <p:cNvPicPr/>
              <p:nvPr/>
            </p:nvPicPr>
            <p:blipFill>
              <a:blip r:embed="rId5"/>
              <a:stretch>
                <a:fillRect/>
              </a:stretch>
            </p:blipFill>
            <p:spPr>
              <a:xfrm>
                <a:off x="7739185" y="7249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FD1D753-FEA2-4BBB-AFD6-CA525DA966D0}"/>
                  </a:ext>
                </a:extLst>
              </p14:cNvPr>
              <p14:cNvContentPartPr/>
              <p14:nvPr/>
            </p14:nvContentPartPr>
            <p14:xfrm>
              <a:off x="7760065" y="817863"/>
              <a:ext cx="360" cy="360"/>
            </p14:xfrm>
          </p:contentPart>
        </mc:Choice>
        <mc:Fallback xmlns="">
          <p:pic>
            <p:nvPicPr>
              <p:cNvPr id="7" name="Ink 6">
                <a:extLst>
                  <a:ext uri="{FF2B5EF4-FFF2-40B4-BE49-F238E27FC236}">
                    <a16:creationId xmlns:a16="http://schemas.microsoft.com/office/drawing/2014/main" id="{1FD1D753-FEA2-4BBB-AFD6-CA525DA966D0}"/>
                  </a:ext>
                </a:extLst>
              </p:cNvPr>
              <p:cNvPicPr/>
              <p:nvPr/>
            </p:nvPicPr>
            <p:blipFill>
              <a:blip r:embed="rId5"/>
              <a:stretch>
                <a:fillRect/>
              </a:stretch>
            </p:blipFill>
            <p:spPr>
              <a:xfrm>
                <a:off x="7751425" y="8088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28434F7-44F0-4B69-8C8C-F138871D3761}"/>
                  </a:ext>
                </a:extLst>
              </p14:cNvPr>
              <p14:cNvContentPartPr/>
              <p14:nvPr/>
            </p14:nvContentPartPr>
            <p14:xfrm>
              <a:off x="7663585" y="1227183"/>
              <a:ext cx="360" cy="360"/>
            </p14:xfrm>
          </p:contentPart>
        </mc:Choice>
        <mc:Fallback xmlns="">
          <p:pic>
            <p:nvPicPr>
              <p:cNvPr id="8" name="Ink 7">
                <a:extLst>
                  <a:ext uri="{FF2B5EF4-FFF2-40B4-BE49-F238E27FC236}">
                    <a16:creationId xmlns:a16="http://schemas.microsoft.com/office/drawing/2014/main" id="{A28434F7-44F0-4B69-8C8C-F138871D3761}"/>
                  </a:ext>
                </a:extLst>
              </p:cNvPr>
              <p:cNvPicPr/>
              <p:nvPr/>
            </p:nvPicPr>
            <p:blipFill>
              <a:blip r:embed="rId5"/>
              <a:stretch>
                <a:fillRect/>
              </a:stretch>
            </p:blipFill>
            <p:spPr>
              <a:xfrm>
                <a:off x="7654945" y="1218183"/>
                <a:ext cx="18000" cy="18000"/>
              </a:xfrm>
              <a:prstGeom prst="rect">
                <a:avLst/>
              </a:prstGeom>
            </p:spPr>
          </p:pic>
        </mc:Fallback>
      </mc:AlternateContent>
      <p:grpSp>
        <p:nvGrpSpPr>
          <p:cNvPr id="14" name="Group 13">
            <a:extLst>
              <a:ext uri="{FF2B5EF4-FFF2-40B4-BE49-F238E27FC236}">
                <a16:creationId xmlns:a16="http://schemas.microsoft.com/office/drawing/2014/main" id="{78C0A4B9-6D4C-43D9-8ECB-68F0AAC0AE61}"/>
              </a:ext>
            </a:extLst>
          </p:cNvPr>
          <p:cNvGrpSpPr/>
          <p:nvPr/>
        </p:nvGrpSpPr>
        <p:grpSpPr>
          <a:xfrm>
            <a:off x="7627945" y="925863"/>
            <a:ext cx="360" cy="360"/>
            <a:chOff x="7627945" y="925863"/>
            <a:chExt cx="360" cy="3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F29B9287-92E6-4ABF-8563-48E202A59C10}"/>
                    </a:ext>
                  </a:extLst>
                </p14:cNvPr>
                <p14:cNvContentPartPr/>
                <p14:nvPr/>
              </p14:nvContentPartPr>
              <p14:xfrm>
                <a:off x="7627945" y="925863"/>
                <a:ext cx="360" cy="360"/>
              </p14:xfrm>
            </p:contentPart>
          </mc:Choice>
          <mc:Fallback xmlns="">
            <p:pic>
              <p:nvPicPr>
                <p:cNvPr id="9" name="Ink 8">
                  <a:extLst>
                    <a:ext uri="{FF2B5EF4-FFF2-40B4-BE49-F238E27FC236}">
                      <a16:creationId xmlns:a16="http://schemas.microsoft.com/office/drawing/2014/main" id="{F29B9287-92E6-4ABF-8563-48E202A59C10}"/>
                    </a:ext>
                  </a:extLst>
                </p:cNvPr>
                <p:cNvPicPr/>
                <p:nvPr/>
              </p:nvPicPr>
              <p:blipFill>
                <a:blip r:embed="rId5"/>
                <a:stretch>
                  <a:fillRect/>
                </a:stretch>
              </p:blipFill>
              <p:spPr>
                <a:xfrm>
                  <a:off x="7618945" y="91722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7C8E11D-C518-4339-955A-CE716F10EFBD}"/>
                    </a:ext>
                  </a:extLst>
                </p14:cNvPr>
                <p14:cNvContentPartPr/>
                <p14:nvPr/>
              </p14:nvContentPartPr>
              <p14:xfrm>
                <a:off x="7627945" y="925863"/>
                <a:ext cx="360" cy="360"/>
              </p14:xfrm>
            </p:contentPart>
          </mc:Choice>
          <mc:Fallback xmlns="">
            <p:pic>
              <p:nvPicPr>
                <p:cNvPr id="10" name="Ink 9">
                  <a:extLst>
                    <a:ext uri="{FF2B5EF4-FFF2-40B4-BE49-F238E27FC236}">
                      <a16:creationId xmlns:a16="http://schemas.microsoft.com/office/drawing/2014/main" id="{27C8E11D-C518-4339-955A-CE716F10EFBD}"/>
                    </a:ext>
                  </a:extLst>
                </p:cNvPr>
                <p:cNvPicPr/>
                <p:nvPr/>
              </p:nvPicPr>
              <p:blipFill>
                <a:blip r:embed="rId5"/>
                <a:stretch>
                  <a:fillRect/>
                </a:stretch>
              </p:blipFill>
              <p:spPr>
                <a:xfrm>
                  <a:off x="7618945" y="917223"/>
                  <a:ext cx="18000" cy="18000"/>
                </a:xfrm>
                <a:prstGeom prst="rect">
                  <a:avLst/>
                </a:prstGeom>
              </p:spPr>
            </p:pic>
          </mc:Fallback>
        </mc:AlternateContent>
      </p:grpSp>
      <p:grpSp>
        <p:nvGrpSpPr>
          <p:cNvPr id="13" name="Group 12">
            <a:extLst>
              <a:ext uri="{FF2B5EF4-FFF2-40B4-BE49-F238E27FC236}">
                <a16:creationId xmlns:a16="http://schemas.microsoft.com/office/drawing/2014/main" id="{E37D6669-D002-458B-A9BD-565610299BE2}"/>
              </a:ext>
            </a:extLst>
          </p:cNvPr>
          <p:cNvGrpSpPr/>
          <p:nvPr/>
        </p:nvGrpSpPr>
        <p:grpSpPr>
          <a:xfrm>
            <a:off x="7771945" y="853863"/>
            <a:ext cx="360" cy="360"/>
            <a:chOff x="7771945" y="853863"/>
            <a:chExt cx="360" cy="36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B52A99A-75A5-49FA-9590-328E7D8D9CDE}"/>
                    </a:ext>
                  </a:extLst>
                </p14:cNvPr>
                <p14:cNvContentPartPr/>
                <p14:nvPr/>
              </p14:nvContentPartPr>
              <p14:xfrm>
                <a:off x="7771945" y="853863"/>
                <a:ext cx="360" cy="360"/>
              </p14:xfrm>
            </p:contentPart>
          </mc:Choice>
          <mc:Fallback xmlns="">
            <p:pic>
              <p:nvPicPr>
                <p:cNvPr id="11" name="Ink 10">
                  <a:extLst>
                    <a:ext uri="{FF2B5EF4-FFF2-40B4-BE49-F238E27FC236}">
                      <a16:creationId xmlns:a16="http://schemas.microsoft.com/office/drawing/2014/main" id="{4B52A99A-75A5-49FA-9590-328E7D8D9CDE}"/>
                    </a:ext>
                  </a:extLst>
                </p:cNvPr>
                <p:cNvPicPr/>
                <p:nvPr/>
              </p:nvPicPr>
              <p:blipFill>
                <a:blip r:embed="rId5"/>
                <a:stretch>
                  <a:fillRect/>
                </a:stretch>
              </p:blipFill>
              <p:spPr>
                <a:xfrm>
                  <a:off x="7763305" y="8448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79F013D1-F2C1-4A18-8D09-A12AECEFD60D}"/>
                    </a:ext>
                  </a:extLst>
                </p14:cNvPr>
                <p14:cNvContentPartPr/>
                <p14:nvPr/>
              </p14:nvContentPartPr>
              <p14:xfrm>
                <a:off x="7771945" y="853863"/>
                <a:ext cx="360" cy="360"/>
              </p14:xfrm>
            </p:contentPart>
          </mc:Choice>
          <mc:Fallback xmlns="">
            <p:pic>
              <p:nvPicPr>
                <p:cNvPr id="12" name="Ink 11">
                  <a:extLst>
                    <a:ext uri="{FF2B5EF4-FFF2-40B4-BE49-F238E27FC236}">
                      <a16:creationId xmlns:a16="http://schemas.microsoft.com/office/drawing/2014/main" id="{79F013D1-F2C1-4A18-8D09-A12AECEFD60D}"/>
                    </a:ext>
                  </a:extLst>
                </p:cNvPr>
                <p:cNvPicPr/>
                <p:nvPr/>
              </p:nvPicPr>
              <p:blipFill>
                <a:blip r:embed="rId5"/>
                <a:stretch>
                  <a:fillRect/>
                </a:stretch>
              </p:blipFill>
              <p:spPr>
                <a:xfrm>
                  <a:off x="7763305" y="844863"/>
                  <a:ext cx="18000" cy="18000"/>
                </a:xfrm>
                <a:prstGeom prst="rect">
                  <a:avLst/>
                </a:prstGeom>
              </p:spPr>
            </p:pic>
          </mc:Fallback>
        </mc:AlternateContent>
      </p:grpSp>
      <p:grpSp>
        <p:nvGrpSpPr>
          <p:cNvPr id="21" name="Group 20">
            <a:extLst>
              <a:ext uri="{FF2B5EF4-FFF2-40B4-BE49-F238E27FC236}">
                <a16:creationId xmlns:a16="http://schemas.microsoft.com/office/drawing/2014/main" id="{2BEF4EBA-0A75-4684-A159-72DC9F6E5502}"/>
              </a:ext>
            </a:extLst>
          </p:cNvPr>
          <p:cNvGrpSpPr/>
          <p:nvPr/>
        </p:nvGrpSpPr>
        <p:grpSpPr>
          <a:xfrm>
            <a:off x="7784185" y="673371"/>
            <a:ext cx="360" cy="24480"/>
            <a:chOff x="7784185" y="673371"/>
            <a:chExt cx="360" cy="24480"/>
          </a:xfrm>
        </p:grpSpPr>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BC034A16-1C3D-41A0-BBEF-3C36213BCAFB}"/>
                    </a:ext>
                  </a:extLst>
                </p14:cNvPr>
                <p14:cNvContentPartPr/>
                <p14:nvPr/>
              </p14:nvContentPartPr>
              <p14:xfrm>
                <a:off x="7784185" y="687771"/>
                <a:ext cx="360" cy="10080"/>
              </p14:xfrm>
            </p:contentPart>
          </mc:Choice>
          <mc:Fallback xmlns="">
            <p:pic>
              <p:nvPicPr>
                <p:cNvPr id="15" name="Ink 14">
                  <a:extLst>
                    <a:ext uri="{FF2B5EF4-FFF2-40B4-BE49-F238E27FC236}">
                      <a16:creationId xmlns:a16="http://schemas.microsoft.com/office/drawing/2014/main" id="{BC034A16-1C3D-41A0-BBEF-3C36213BCAFB}"/>
                    </a:ext>
                  </a:extLst>
                </p:cNvPr>
                <p:cNvPicPr/>
                <p:nvPr/>
              </p:nvPicPr>
              <p:blipFill>
                <a:blip r:embed="rId14"/>
                <a:stretch>
                  <a:fillRect/>
                </a:stretch>
              </p:blipFill>
              <p:spPr>
                <a:xfrm>
                  <a:off x="7775545" y="679131"/>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16595CD-A4EB-4B1F-8D18-9CE902C031DA}"/>
                    </a:ext>
                  </a:extLst>
                </p14:cNvPr>
                <p14:cNvContentPartPr/>
                <p14:nvPr/>
              </p14:nvContentPartPr>
              <p14:xfrm>
                <a:off x="7784185" y="673371"/>
                <a:ext cx="360" cy="360"/>
              </p14:xfrm>
            </p:contentPart>
          </mc:Choice>
          <mc:Fallback xmlns="">
            <p:pic>
              <p:nvPicPr>
                <p:cNvPr id="16" name="Ink 15">
                  <a:extLst>
                    <a:ext uri="{FF2B5EF4-FFF2-40B4-BE49-F238E27FC236}">
                      <a16:creationId xmlns:a16="http://schemas.microsoft.com/office/drawing/2014/main" id="{616595CD-A4EB-4B1F-8D18-9CE902C031DA}"/>
                    </a:ext>
                  </a:extLst>
                </p:cNvPr>
                <p:cNvPicPr/>
                <p:nvPr/>
              </p:nvPicPr>
              <p:blipFill>
                <a:blip r:embed="rId5"/>
                <a:stretch>
                  <a:fillRect/>
                </a:stretch>
              </p:blipFill>
              <p:spPr>
                <a:xfrm>
                  <a:off x="7775545" y="6643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7393B73A-2C66-4AD3-8096-C055B85BEEBB}"/>
                    </a:ext>
                  </a:extLst>
                </p14:cNvPr>
                <p14:cNvContentPartPr/>
                <p14:nvPr/>
              </p14:nvContentPartPr>
              <p14:xfrm>
                <a:off x="7784185" y="673371"/>
                <a:ext cx="360" cy="360"/>
              </p14:xfrm>
            </p:contentPart>
          </mc:Choice>
          <mc:Fallback xmlns="">
            <p:pic>
              <p:nvPicPr>
                <p:cNvPr id="17" name="Ink 16">
                  <a:extLst>
                    <a:ext uri="{FF2B5EF4-FFF2-40B4-BE49-F238E27FC236}">
                      <a16:creationId xmlns:a16="http://schemas.microsoft.com/office/drawing/2014/main" id="{7393B73A-2C66-4AD3-8096-C055B85BEEBB}"/>
                    </a:ext>
                  </a:extLst>
                </p:cNvPr>
                <p:cNvPicPr/>
                <p:nvPr/>
              </p:nvPicPr>
              <p:blipFill>
                <a:blip r:embed="rId5"/>
                <a:stretch>
                  <a:fillRect/>
                </a:stretch>
              </p:blipFill>
              <p:spPr>
                <a:xfrm>
                  <a:off x="7775545" y="664371"/>
                  <a:ext cx="18000" cy="18000"/>
                </a:xfrm>
                <a:prstGeom prst="rect">
                  <a:avLst/>
                </a:prstGeom>
              </p:spPr>
            </p:pic>
          </mc:Fallback>
        </mc:AlternateContent>
      </p:grpSp>
      <p:grpSp>
        <p:nvGrpSpPr>
          <p:cNvPr id="20" name="Group 19">
            <a:extLst>
              <a:ext uri="{FF2B5EF4-FFF2-40B4-BE49-F238E27FC236}">
                <a16:creationId xmlns:a16="http://schemas.microsoft.com/office/drawing/2014/main" id="{C61582B5-8423-4FC0-9C6E-C48AE9F3E9A4}"/>
              </a:ext>
            </a:extLst>
          </p:cNvPr>
          <p:cNvGrpSpPr/>
          <p:nvPr/>
        </p:nvGrpSpPr>
        <p:grpSpPr>
          <a:xfrm>
            <a:off x="6954025" y="793611"/>
            <a:ext cx="360" cy="360"/>
            <a:chOff x="6954025" y="793611"/>
            <a:chExt cx="360" cy="360"/>
          </a:xfrm>
        </p:grpSpPr>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B43F1362-908B-4C32-B551-819A9163BD3D}"/>
                    </a:ext>
                  </a:extLst>
                </p14:cNvPr>
                <p14:cNvContentPartPr/>
                <p14:nvPr/>
              </p14:nvContentPartPr>
              <p14:xfrm>
                <a:off x="6954025" y="793611"/>
                <a:ext cx="360" cy="360"/>
              </p14:xfrm>
            </p:contentPart>
          </mc:Choice>
          <mc:Fallback xmlns="">
            <p:pic>
              <p:nvPicPr>
                <p:cNvPr id="18" name="Ink 17">
                  <a:extLst>
                    <a:ext uri="{FF2B5EF4-FFF2-40B4-BE49-F238E27FC236}">
                      <a16:creationId xmlns:a16="http://schemas.microsoft.com/office/drawing/2014/main" id="{B43F1362-908B-4C32-B551-819A9163BD3D}"/>
                    </a:ext>
                  </a:extLst>
                </p:cNvPr>
                <p:cNvPicPr/>
                <p:nvPr/>
              </p:nvPicPr>
              <p:blipFill>
                <a:blip r:embed="rId5"/>
                <a:stretch>
                  <a:fillRect/>
                </a:stretch>
              </p:blipFill>
              <p:spPr>
                <a:xfrm>
                  <a:off x="6945025" y="7849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9D8D5CB-753A-4922-BDDE-4F865617445E}"/>
                    </a:ext>
                  </a:extLst>
                </p14:cNvPr>
                <p14:cNvContentPartPr/>
                <p14:nvPr/>
              </p14:nvContentPartPr>
              <p14:xfrm>
                <a:off x="6954025" y="793611"/>
                <a:ext cx="360" cy="360"/>
              </p14:xfrm>
            </p:contentPart>
          </mc:Choice>
          <mc:Fallback xmlns="">
            <p:pic>
              <p:nvPicPr>
                <p:cNvPr id="19" name="Ink 18">
                  <a:extLst>
                    <a:ext uri="{FF2B5EF4-FFF2-40B4-BE49-F238E27FC236}">
                      <a16:creationId xmlns:a16="http://schemas.microsoft.com/office/drawing/2014/main" id="{89D8D5CB-753A-4922-BDDE-4F865617445E}"/>
                    </a:ext>
                  </a:extLst>
                </p:cNvPr>
                <p:cNvPicPr/>
                <p:nvPr/>
              </p:nvPicPr>
              <p:blipFill>
                <a:blip r:embed="rId5"/>
                <a:stretch>
                  <a:fillRect/>
                </a:stretch>
              </p:blipFill>
              <p:spPr>
                <a:xfrm>
                  <a:off x="6945025" y="784971"/>
                  <a:ext cx="18000" cy="18000"/>
                </a:xfrm>
                <a:prstGeom prst="rect">
                  <a:avLst/>
                </a:prstGeom>
              </p:spPr>
            </p:pic>
          </mc:Fallback>
        </mc:AlternateContent>
      </p:grpSp>
      <p:pic>
        <p:nvPicPr>
          <p:cNvPr id="23" name="Picture 22">
            <a:extLst>
              <a:ext uri="{FF2B5EF4-FFF2-40B4-BE49-F238E27FC236}">
                <a16:creationId xmlns:a16="http://schemas.microsoft.com/office/drawing/2014/main" id="{9D8665AC-8312-4713-8014-3AED831FFF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91207" y="1650110"/>
            <a:ext cx="6531960" cy="4147794"/>
          </a:xfrm>
          <a:prstGeom prst="rect">
            <a:avLst/>
          </a:prstGeom>
        </p:spPr>
      </p:pic>
      <p:sp>
        <p:nvSpPr>
          <p:cNvPr id="24" name="Rectangle 23">
            <a:extLst>
              <a:ext uri="{FF2B5EF4-FFF2-40B4-BE49-F238E27FC236}">
                <a16:creationId xmlns:a16="http://schemas.microsoft.com/office/drawing/2014/main" id="{26461B09-F202-4B5E-AF5F-EA36AE4654B0}"/>
              </a:ext>
            </a:extLst>
          </p:cNvPr>
          <p:cNvSpPr/>
          <p:nvPr/>
        </p:nvSpPr>
        <p:spPr>
          <a:xfrm>
            <a:off x="5391207" y="5800897"/>
            <a:ext cx="6928187" cy="369332"/>
          </a:xfrm>
          <a:prstGeom prst="rect">
            <a:avLst/>
          </a:prstGeom>
        </p:spPr>
        <p:txBody>
          <a:bodyPr wrap="square">
            <a:spAutoFit/>
          </a:bodyPr>
          <a:lstStyle/>
          <a:p>
            <a:r>
              <a:rPr lang="en-US" dirty="0">
                <a:hlinkClick r:id="rId20"/>
              </a:rPr>
              <a:t>https://id.techinasia.com/penjualan-pc-di-awal-2016-menurun</a:t>
            </a:r>
            <a:endParaRPr lang="en-US" dirty="0"/>
          </a:p>
        </p:txBody>
      </p:sp>
    </p:spTree>
    <p:extLst>
      <p:ext uri="{BB962C8B-B14F-4D97-AF65-F5344CB8AC3E}">
        <p14:creationId xmlns:p14="http://schemas.microsoft.com/office/powerpoint/2010/main" val="1289570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2EED9E-A9D1-4558-89F3-5C8D83E61470}"/>
              </a:ext>
            </a:extLst>
          </p:cNvPr>
          <p:cNvSpPr>
            <a:spLocks noGrp="1"/>
          </p:cNvSpPr>
          <p:nvPr>
            <p:ph type="body" sz="quarter" idx="10"/>
          </p:nvPr>
        </p:nvSpPr>
        <p:spPr/>
        <p:txBody>
          <a:bodyPr/>
          <a:lstStyle/>
          <a:p>
            <a:endParaRPr lang="en-US" dirty="0"/>
          </a:p>
        </p:txBody>
      </p:sp>
      <p:pic>
        <p:nvPicPr>
          <p:cNvPr id="3" name="Picture 2">
            <a:extLst>
              <a:ext uri="{FF2B5EF4-FFF2-40B4-BE49-F238E27FC236}">
                <a16:creationId xmlns:a16="http://schemas.microsoft.com/office/drawing/2014/main" id="{F91F3F71-0B69-4A6D-A2BE-2C3945FCFC7A}"/>
              </a:ext>
            </a:extLst>
          </p:cNvPr>
          <p:cNvPicPr>
            <a:picLocks noChangeAspect="1"/>
          </p:cNvPicPr>
          <p:nvPr/>
        </p:nvPicPr>
        <p:blipFill>
          <a:blip r:embed="rId2"/>
          <a:stretch>
            <a:fillRect/>
          </a:stretch>
        </p:blipFill>
        <p:spPr>
          <a:xfrm>
            <a:off x="1074691" y="1259416"/>
            <a:ext cx="6615570" cy="3650424"/>
          </a:xfrm>
          <a:prstGeom prst="rect">
            <a:avLst/>
          </a:prstGeom>
        </p:spPr>
      </p:pic>
      <p:sp>
        <p:nvSpPr>
          <p:cNvPr id="4" name="Text Placeholder 1">
            <a:extLst>
              <a:ext uri="{FF2B5EF4-FFF2-40B4-BE49-F238E27FC236}">
                <a16:creationId xmlns:a16="http://schemas.microsoft.com/office/drawing/2014/main" id="{807469C1-764A-49C1-8E01-E03BD93F39D3}"/>
              </a:ext>
            </a:extLst>
          </p:cNvPr>
          <p:cNvSpPr txBox="1">
            <a:spLocks/>
          </p:cNvSpPr>
          <p:nvPr/>
        </p:nvSpPr>
        <p:spPr>
          <a:xfrm>
            <a:off x="475929" y="491909"/>
            <a:ext cx="11573197" cy="724247"/>
          </a:xfrm>
          <a:prstGeom prst="rect">
            <a:avLst/>
          </a:prstGeom>
        </p:spPr>
        <p:txBody>
          <a:bodyPr anchor="ctr">
            <a:normAutofit fontScale="92500" lnSpcReduction="10000"/>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lumMod val="65000"/>
                    <a:lumOff val="35000"/>
                  </a:schemeClr>
                </a:solidFill>
              </a:rPr>
              <a:t>#6 Acquisition: SanDisk on May 2016</a:t>
            </a:r>
          </a:p>
        </p:txBody>
      </p:sp>
      <p:pic>
        <p:nvPicPr>
          <p:cNvPr id="5" name="Picture 4">
            <a:extLst>
              <a:ext uri="{FF2B5EF4-FFF2-40B4-BE49-F238E27FC236}">
                <a16:creationId xmlns:a16="http://schemas.microsoft.com/office/drawing/2014/main" id="{6C6292D4-19D1-440B-971E-BBA563C30340}"/>
              </a:ext>
            </a:extLst>
          </p:cNvPr>
          <p:cNvPicPr>
            <a:picLocks noChangeAspect="1"/>
          </p:cNvPicPr>
          <p:nvPr/>
        </p:nvPicPr>
        <p:blipFill>
          <a:blip r:embed="rId3"/>
          <a:stretch>
            <a:fillRect/>
          </a:stretch>
        </p:blipFill>
        <p:spPr>
          <a:xfrm>
            <a:off x="829994" y="4909840"/>
            <a:ext cx="7188591" cy="1948160"/>
          </a:xfrm>
          <a:prstGeom prst="rect">
            <a:avLst/>
          </a:prstGeom>
        </p:spPr>
      </p:pic>
      <p:cxnSp>
        <p:nvCxnSpPr>
          <p:cNvPr id="7" name="Straight Connector 6">
            <a:extLst>
              <a:ext uri="{FF2B5EF4-FFF2-40B4-BE49-F238E27FC236}">
                <a16:creationId xmlns:a16="http://schemas.microsoft.com/office/drawing/2014/main" id="{10661B54-258F-417D-9B72-504E8F002F87}"/>
              </a:ext>
            </a:extLst>
          </p:cNvPr>
          <p:cNvCxnSpPr/>
          <p:nvPr/>
        </p:nvCxnSpPr>
        <p:spPr>
          <a:xfrm>
            <a:off x="1074691" y="3534544"/>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93E5573-7422-4641-95BC-5C7939EB10F2}"/>
              </a:ext>
            </a:extLst>
          </p:cNvPr>
          <p:cNvCxnSpPr/>
          <p:nvPr/>
        </p:nvCxnSpPr>
        <p:spPr>
          <a:xfrm>
            <a:off x="1074691" y="4251996"/>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1E31A8-47AA-4997-B7CA-56244DAE074A}"/>
              </a:ext>
            </a:extLst>
          </p:cNvPr>
          <p:cNvCxnSpPr/>
          <p:nvPr/>
        </p:nvCxnSpPr>
        <p:spPr>
          <a:xfrm>
            <a:off x="921435" y="3886237"/>
            <a:ext cx="676882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C639C85-622D-4BEF-9D1E-4F16DC4265ED}"/>
              </a:ext>
            </a:extLst>
          </p:cNvPr>
          <p:cNvGrpSpPr/>
          <p:nvPr/>
        </p:nvGrpSpPr>
        <p:grpSpPr>
          <a:xfrm>
            <a:off x="4160354" y="2366197"/>
            <a:ext cx="1876320" cy="719280"/>
            <a:chOff x="4160354" y="2366197"/>
            <a:chExt cx="1876320" cy="71928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4886E527-69E0-4994-A9B8-4741254FA388}"/>
                    </a:ext>
                  </a:extLst>
                </p14:cNvPr>
                <p14:cNvContentPartPr/>
                <p14:nvPr/>
              </p14:nvContentPartPr>
              <p14:xfrm>
                <a:off x="4160354" y="2558797"/>
                <a:ext cx="442800" cy="526680"/>
              </p14:xfrm>
            </p:contentPart>
          </mc:Choice>
          <mc:Fallback xmlns="">
            <p:pic>
              <p:nvPicPr>
                <p:cNvPr id="10" name="Ink 9">
                  <a:extLst>
                    <a:ext uri="{FF2B5EF4-FFF2-40B4-BE49-F238E27FC236}">
                      <a16:creationId xmlns:a16="http://schemas.microsoft.com/office/drawing/2014/main" id="{4886E527-69E0-4994-A9B8-4741254FA388}"/>
                    </a:ext>
                  </a:extLst>
                </p:cNvPr>
                <p:cNvPicPr/>
                <p:nvPr/>
              </p:nvPicPr>
              <p:blipFill>
                <a:blip r:embed="rId5"/>
                <a:stretch>
                  <a:fillRect/>
                </a:stretch>
              </p:blipFill>
              <p:spPr>
                <a:xfrm>
                  <a:off x="4142714" y="2541157"/>
                  <a:ext cx="47844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C9D2156B-668E-4057-93E3-A6F161BDC9FC}"/>
                    </a:ext>
                  </a:extLst>
                </p14:cNvPr>
                <p14:cNvContentPartPr/>
                <p14:nvPr/>
              </p14:nvContentPartPr>
              <p14:xfrm>
                <a:off x="4599914" y="2517757"/>
                <a:ext cx="589320" cy="352080"/>
              </p14:xfrm>
            </p:contentPart>
          </mc:Choice>
          <mc:Fallback xmlns="">
            <p:pic>
              <p:nvPicPr>
                <p:cNvPr id="11" name="Ink 10">
                  <a:extLst>
                    <a:ext uri="{FF2B5EF4-FFF2-40B4-BE49-F238E27FC236}">
                      <a16:creationId xmlns:a16="http://schemas.microsoft.com/office/drawing/2014/main" id="{C9D2156B-668E-4057-93E3-A6F161BDC9FC}"/>
                    </a:ext>
                  </a:extLst>
                </p:cNvPr>
                <p:cNvPicPr/>
                <p:nvPr/>
              </p:nvPicPr>
              <p:blipFill>
                <a:blip r:embed="rId7"/>
                <a:stretch>
                  <a:fillRect/>
                </a:stretch>
              </p:blipFill>
              <p:spPr>
                <a:xfrm>
                  <a:off x="4581914" y="2500117"/>
                  <a:ext cx="6249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291A1EB0-2370-43FB-97BF-3B2407EC567F}"/>
                    </a:ext>
                  </a:extLst>
                </p14:cNvPr>
                <p14:cNvContentPartPr/>
                <p14:nvPr/>
              </p14:nvContentPartPr>
              <p14:xfrm>
                <a:off x="5120474" y="2433517"/>
                <a:ext cx="95400" cy="139680"/>
              </p14:xfrm>
            </p:contentPart>
          </mc:Choice>
          <mc:Fallback xmlns="">
            <p:pic>
              <p:nvPicPr>
                <p:cNvPr id="12" name="Ink 11">
                  <a:extLst>
                    <a:ext uri="{FF2B5EF4-FFF2-40B4-BE49-F238E27FC236}">
                      <a16:creationId xmlns:a16="http://schemas.microsoft.com/office/drawing/2014/main" id="{291A1EB0-2370-43FB-97BF-3B2407EC567F}"/>
                    </a:ext>
                  </a:extLst>
                </p:cNvPr>
                <p:cNvPicPr/>
                <p:nvPr/>
              </p:nvPicPr>
              <p:blipFill>
                <a:blip r:embed="rId9"/>
                <a:stretch>
                  <a:fillRect/>
                </a:stretch>
              </p:blipFill>
              <p:spPr>
                <a:xfrm>
                  <a:off x="5102474" y="2415877"/>
                  <a:ext cx="1310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ED3B5259-3280-48CE-9B51-A4452585F29F}"/>
                    </a:ext>
                  </a:extLst>
                </p14:cNvPr>
                <p14:cNvContentPartPr/>
                <p14:nvPr/>
              </p14:nvContentPartPr>
              <p14:xfrm>
                <a:off x="5318834" y="2385277"/>
                <a:ext cx="267120" cy="142560"/>
              </p14:xfrm>
            </p:contentPart>
          </mc:Choice>
          <mc:Fallback xmlns="">
            <p:pic>
              <p:nvPicPr>
                <p:cNvPr id="13" name="Ink 12">
                  <a:extLst>
                    <a:ext uri="{FF2B5EF4-FFF2-40B4-BE49-F238E27FC236}">
                      <a16:creationId xmlns:a16="http://schemas.microsoft.com/office/drawing/2014/main" id="{ED3B5259-3280-48CE-9B51-A4452585F29F}"/>
                    </a:ext>
                  </a:extLst>
                </p:cNvPr>
                <p:cNvPicPr/>
                <p:nvPr/>
              </p:nvPicPr>
              <p:blipFill>
                <a:blip r:embed="rId11"/>
                <a:stretch>
                  <a:fillRect/>
                </a:stretch>
              </p:blipFill>
              <p:spPr>
                <a:xfrm>
                  <a:off x="5301194" y="2367637"/>
                  <a:ext cx="302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1A057F4-2592-4E0D-B28E-6A956967C059}"/>
                    </a:ext>
                  </a:extLst>
                </p14:cNvPr>
                <p14:cNvContentPartPr/>
                <p14:nvPr/>
              </p14:nvContentPartPr>
              <p14:xfrm>
                <a:off x="5644634" y="2376997"/>
                <a:ext cx="191520" cy="113040"/>
              </p14:xfrm>
            </p:contentPart>
          </mc:Choice>
          <mc:Fallback xmlns="">
            <p:pic>
              <p:nvPicPr>
                <p:cNvPr id="14" name="Ink 13">
                  <a:extLst>
                    <a:ext uri="{FF2B5EF4-FFF2-40B4-BE49-F238E27FC236}">
                      <a16:creationId xmlns:a16="http://schemas.microsoft.com/office/drawing/2014/main" id="{21A057F4-2592-4E0D-B28E-6A956967C059}"/>
                    </a:ext>
                  </a:extLst>
                </p:cNvPr>
                <p:cNvPicPr/>
                <p:nvPr/>
              </p:nvPicPr>
              <p:blipFill>
                <a:blip r:embed="rId13"/>
                <a:stretch>
                  <a:fillRect/>
                </a:stretch>
              </p:blipFill>
              <p:spPr>
                <a:xfrm>
                  <a:off x="5626994" y="2359357"/>
                  <a:ext cx="2271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C568FA97-A0F5-48C2-B237-9396F7C42F8F}"/>
                    </a:ext>
                  </a:extLst>
                </p14:cNvPr>
                <p14:cNvContentPartPr/>
                <p14:nvPr/>
              </p14:nvContentPartPr>
              <p14:xfrm>
                <a:off x="5870714" y="2366197"/>
                <a:ext cx="165960" cy="272520"/>
              </p14:xfrm>
            </p:contentPart>
          </mc:Choice>
          <mc:Fallback xmlns="">
            <p:pic>
              <p:nvPicPr>
                <p:cNvPr id="15" name="Ink 14">
                  <a:extLst>
                    <a:ext uri="{FF2B5EF4-FFF2-40B4-BE49-F238E27FC236}">
                      <a16:creationId xmlns:a16="http://schemas.microsoft.com/office/drawing/2014/main" id="{C568FA97-A0F5-48C2-B237-9396F7C42F8F}"/>
                    </a:ext>
                  </a:extLst>
                </p:cNvPr>
                <p:cNvPicPr/>
                <p:nvPr/>
              </p:nvPicPr>
              <p:blipFill>
                <a:blip r:embed="rId15"/>
                <a:stretch>
                  <a:fillRect/>
                </a:stretch>
              </p:blipFill>
              <p:spPr>
                <a:xfrm>
                  <a:off x="5853074" y="2348197"/>
                  <a:ext cx="201600" cy="3081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8" name="Ink 17">
                <a:extLst>
                  <a:ext uri="{FF2B5EF4-FFF2-40B4-BE49-F238E27FC236}">
                    <a16:creationId xmlns:a16="http://schemas.microsoft.com/office/drawing/2014/main" id="{FDA52701-CADD-4B87-9252-50D423BE79B1}"/>
                  </a:ext>
                </a:extLst>
              </p14:cNvPr>
              <p14:cNvContentPartPr/>
              <p14:nvPr/>
            </p14:nvContentPartPr>
            <p14:xfrm>
              <a:off x="5087714" y="3318397"/>
              <a:ext cx="394200" cy="219600"/>
            </p14:xfrm>
          </p:contentPart>
        </mc:Choice>
        <mc:Fallback xmlns="">
          <p:pic>
            <p:nvPicPr>
              <p:cNvPr id="18" name="Ink 17">
                <a:extLst>
                  <a:ext uri="{FF2B5EF4-FFF2-40B4-BE49-F238E27FC236}">
                    <a16:creationId xmlns:a16="http://schemas.microsoft.com/office/drawing/2014/main" id="{FDA52701-CADD-4B87-9252-50D423BE79B1}"/>
                  </a:ext>
                </a:extLst>
              </p:cNvPr>
              <p:cNvPicPr/>
              <p:nvPr/>
            </p:nvPicPr>
            <p:blipFill>
              <a:blip r:embed="rId17"/>
              <a:stretch>
                <a:fillRect/>
              </a:stretch>
            </p:blipFill>
            <p:spPr>
              <a:xfrm>
                <a:off x="5070074" y="3210397"/>
                <a:ext cx="429840" cy="435240"/>
              </a:xfrm>
              <a:prstGeom prst="rect">
                <a:avLst/>
              </a:prstGeom>
            </p:spPr>
          </p:pic>
        </mc:Fallback>
      </mc:AlternateContent>
      <p:grpSp>
        <p:nvGrpSpPr>
          <p:cNvPr id="22" name="Group 21">
            <a:extLst>
              <a:ext uri="{FF2B5EF4-FFF2-40B4-BE49-F238E27FC236}">
                <a16:creationId xmlns:a16="http://schemas.microsoft.com/office/drawing/2014/main" id="{D1070169-CBEC-429E-B52C-7A469866AFB6}"/>
              </a:ext>
            </a:extLst>
          </p:cNvPr>
          <p:cNvGrpSpPr/>
          <p:nvPr/>
        </p:nvGrpSpPr>
        <p:grpSpPr>
          <a:xfrm>
            <a:off x="6319274" y="3440077"/>
            <a:ext cx="298800" cy="115920"/>
            <a:chOff x="6319274" y="3440077"/>
            <a:chExt cx="298800" cy="115920"/>
          </a:xfrm>
        </p:grpSpPr>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9" name="Ink 18">
                  <a:extLst>
                    <a:ext uri="{FF2B5EF4-FFF2-40B4-BE49-F238E27FC236}">
                      <a16:creationId xmlns:a16="http://schemas.microsoft.com/office/drawing/2014/main" id="{D00C8AF7-37B3-4802-9382-BB7387FFC4C2}"/>
                    </a:ext>
                  </a:extLst>
                </p14:cNvPr>
                <p14:cNvContentPartPr/>
                <p14:nvPr/>
              </p14:nvContentPartPr>
              <p14:xfrm>
                <a:off x="6319274" y="3440077"/>
                <a:ext cx="190080" cy="115920"/>
              </p14:xfrm>
            </p:contentPart>
          </mc:Choice>
          <mc:Fallback xmlns="">
            <p:pic>
              <p:nvPicPr>
                <p:cNvPr id="19" name="Ink 18">
                  <a:extLst>
                    <a:ext uri="{FF2B5EF4-FFF2-40B4-BE49-F238E27FC236}">
                      <a16:creationId xmlns:a16="http://schemas.microsoft.com/office/drawing/2014/main" id="{D00C8AF7-37B3-4802-9382-BB7387FFC4C2}"/>
                    </a:ext>
                  </a:extLst>
                </p:cNvPr>
                <p:cNvPicPr/>
                <p:nvPr/>
              </p:nvPicPr>
              <p:blipFill>
                <a:blip r:embed="rId19"/>
                <a:stretch>
                  <a:fillRect/>
                </a:stretch>
              </p:blipFill>
              <p:spPr>
                <a:xfrm>
                  <a:off x="6301634" y="3332077"/>
                  <a:ext cx="225720" cy="33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0" name="Ink 19">
                  <a:extLst>
                    <a:ext uri="{FF2B5EF4-FFF2-40B4-BE49-F238E27FC236}">
                      <a16:creationId xmlns:a16="http://schemas.microsoft.com/office/drawing/2014/main" id="{D19599C7-2133-46F6-99E1-C8B9B6327517}"/>
                    </a:ext>
                  </a:extLst>
                </p14:cNvPr>
                <p14:cNvContentPartPr/>
                <p14:nvPr/>
              </p14:nvContentPartPr>
              <p14:xfrm>
                <a:off x="6576314" y="3488317"/>
                <a:ext cx="41760" cy="61560"/>
              </p14:xfrm>
            </p:contentPart>
          </mc:Choice>
          <mc:Fallback xmlns="">
            <p:pic>
              <p:nvPicPr>
                <p:cNvPr id="20" name="Ink 19">
                  <a:extLst>
                    <a:ext uri="{FF2B5EF4-FFF2-40B4-BE49-F238E27FC236}">
                      <a16:creationId xmlns:a16="http://schemas.microsoft.com/office/drawing/2014/main" id="{D19599C7-2133-46F6-99E1-C8B9B6327517}"/>
                    </a:ext>
                  </a:extLst>
                </p:cNvPr>
                <p:cNvPicPr/>
                <p:nvPr/>
              </p:nvPicPr>
              <p:blipFill>
                <a:blip r:embed="rId21"/>
                <a:stretch>
                  <a:fillRect/>
                </a:stretch>
              </p:blipFill>
              <p:spPr>
                <a:xfrm>
                  <a:off x="6558314" y="3380677"/>
                  <a:ext cx="77400" cy="27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1" name="Ink 20">
                  <a:extLst>
                    <a:ext uri="{FF2B5EF4-FFF2-40B4-BE49-F238E27FC236}">
                      <a16:creationId xmlns:a16="http://schemas.microsoft.com/office/drawing/2014/main" id="{7A25D8DD-E8D4-4867-86EB-70A98D3B5967}"/>
                    </a:ext>
                  </a:extLst>
                </p14:cNvPr>
                <p14:cNvContentPartPr/>
                <p14:nvPr/>
              </p14:nvContentPartPr>
              <p14:xfrm>
                <a:off x="6432674" y="3465637"/>
                <a:ext cx="69480" cy="51840"/>
              </p14:xfrm>
            </p:contentPart>
          </mc:Choice>
          <mc:Fallback xmlns="">
            <p:pic>
              <p:nvPicPr>
                <p:cNvPr id="21" name="Ink 20">
                  <a:extLst>
                    <a:ext uri="{FF2B5EF4-FFF2-40B4-BE49-F238E27FC236}">
                      <a16:creationId xmlns:a16="http://schemas.microsoft.com/office/drawing/2014/main" id="{7A25D8DD-E8D4-4867-86EB-70A98D3B5967}"/>
                    </a:ext>
                  </a:extLst>
                </p:cNvPr>
                <p:cNvPicPr/>
                <p:nvPr/>
              </p:nvPicPr>
              <p:blipFill>
                <a:blip r:embed="rId23"/>
                <a:stretch>
                  <a:fillRect/>
                </a:stretch>
              </p:blipFill>
              <p:spPr>
                <a:xfrm>
                  <a:off x="6415034" y="3357637"/>
                  <a:ext cx="105120" cy="267480"/>
                </a:xfrm>
                <a:prstGeom prst="rect">
                  <a:avLst/>
                </a:prstGeom>
              </p:spPr>
            </p:pic>
          </mc:Fallback>
        </mc:AlternateContent>
      </p:grpSp>
      <p:grpSp>
        <p:nvGrpSpPr>
          <p:cNvPr id="31" name="Group 30">
            <a:extLst>
              <a:ext uri="{FF2B5EF4-FFF2-40B4-BE49-F238E27FC236}">
                <a16:creationId xmlns:a16="http://schemas.microsoft.com/office/drawing/2014/main" id="{22E8C407-DB35-45E8-AFD2-ADAEE0854153}"/>
              </a:ext>
            </a:extLst>
          </p:cNvPr>
          <p:cNvGrpSpPr/>
          <p:nvPr/>
        </p:nvGrpSpPr>
        <p:grpSpPr>
          <a:xfrm>
            <a:off x="5824994" y="4413877"/>
            <a:ext cx="1241280" cy="148320"/>
            <a:chOff x="5824994" y="4413877"/>
            <a:chExt cx="1241280" cy="148320"/>
          </a:xfrm>
        </p:grpSpPr>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5E71F575-2064-473F-B98D-63DE6C927778}"/>
                    </a:ext>
                  </a:extLst>
                </p14:cNvPr>
                <p14:cNvContentPartPr/>
                <p14:nvPr/>
              </p14:nvContentPartPr>
              <p14:xfrm>
                <a:off x="5824994" y="4431157"/>
                <a:ext cx="137880" cy="60120"/>
              </p14:xfrm>
            </p:contentPart>
          </mc:Choice>
          <mc:Fallback xmlns="">
            <p:pic>
              <p:nvPicPr>
                <p:cNvPr id="23" name="Ink 22">
                  <a:extLst>
                    <a:ext uri="{FF2B5EF4-FFF2-40B4-BE49-F238E27FC236}">
                      <a16:creationId xmlns:a16="http://schemas.microsoft.com/office/drawing/2014/main" id="{5E71F575-2064-473F-B98D-63DE6C927778}"/>
                    </a:ext>
                  </a:extLst>
                </p:cNvPr>
                <p:cNvPicPr/>
                <p:nvPr/>
              </p:nvPicPr>
              <p:blipFill>
                <a:blip r:embed="rId25"/>
                <a:stretch>
                  <a:fillRect/>
                </a:stretch>
              </p:blipFill>
              <p:spPr>
                <a:xfrm>
                  <a:off x="5815994" y="4422157"/>
                  <a:ext cx="1555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7EF6A061-B41A-4943-A8BE-3ECC4BACF737}"/>
                    </a:ext>
                  </a:extLst>
                </p14:cNvPr>
                <p14:cNvContentPartPr/>
                <p14:nvPr/>
              </p14:nvContentPartPr>
              <p14:xfrm>
                <a:off x="5939834" y="4424677"/>
                <a:ext cx="43920" cy="86400"/>
              </p14:xfrm>
            </p:contentPart>
          </mc:Choice>
          <mc:Fallback xmlns="">
            <p:pic>
              <p:nvPicPr>
                <p:cNvPr id="24" name="Ink 23">
                  <a:extLst>
                    <a:ext uri="{FF2B5EF4-FFF2-40B4-BE49-F238E27FC236}">
                      <a16:creationId xmlns:a16="http://schemas.microsoft.com/office/drawing/2014/main" id="{7EF6A061-B41A-4943-A8BE-3ECC4BACF737}"/>
                    </a:ext>
                  </a:extLst>
                </p:cNvPr>
                <p:cNvPicPr/>
                <p:nvPr/>
              </p:nvPicPr>
              <p:blipFill>
                <a:blip r:embed="rId27"/>
                <a:stretch>
                  <a:fillRect/>
                </a:stretch>
              </p:blipFill>
              <p:spPr>
                <a:xfrm>
                  <a:off x="5931194" y="4416037"/>
                  <a:ext cx="615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9ADAF2BB-DF76-40EE-AC18-1CB51A0D5276}"/>
                    </a:ext>
                  </a:extLst>
                </p14:cNvPr>
                <p14:cNvContentPartPr/>
                <p14:nvPr/>
              </p14:nvContentPartPr>
              <p14:xfrm>
                <a:off x="6038474" y="4472917"/>
                <a:ext cx="61200" cy="76320"/>
              </p14:xfrm>
            </p:contentPart>
          </mc:Choice>
          <mc:Fallback xmlns="">
            <p:pic>
              <p:nvPicPr>
                <p:cNvPr id="25" name="Ink 24">
                  <a:extLst>
                    <a:ext uri="{FF2B5EF4-FFF2-40B4-BE49-F238E27FC236}">
                      <a16:creationId xmlns:a16="http://schemas.microsoft.com/office/drawing/2014/main" id="{9ADAF2BB-DF76-40EE-AC18-1CB51A0D5276}"/>
                    </a:ext>
                  </a:extLst>
                </p:cNvPr>
                <p:cNvPicPr/>
                <p:nvPr/>
              </p:nvPicPr>
              <p:blipFill>
                <a:blip r:embed="rId29"/>
                <a:stretch>
                  <a:fillRect/>
                </a:stretch>
              </p:blipFill>
              <p:spPr>
                <a:xfrm>
                  <a:off x="6029834" y="4464277"/>
                  <a:ext cx="788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CCA1193C-27A7-46E5-B7E8-FBE58A5035B8}"/>
                    </a:ext>
                  </a:extLst>
                </p14:cNvPr>
                <p14:cNvContentPartPr/>
                <p14:nvPr/>
              </p14:nvContentPartPr>
              <p14:xfrm>
                <a:off x="6161594" y="4467517"/>
                <a:ext cx="118080" cy="94680"/>
              </p14:xfrm>
            </p:contentPart>
          </mc:Choice>
          <mc:Fallback xmlns="">
            <p:pic>
              <p:nvPicPr>
                <p:cNvPr id="26" name="Ink 25">
                  <a:extLst>
                    <a:ext uri="{FF2B5EF4-FFF2-40B4-BE49-F238E27FC236}">
                      <a16:creationId xmlns:a16="http://schemas.microsoft.com/office/drawing/2014/main" id="{CCA1193C-27A7-46E5-B7E8-FBE58A5035B8}"/>
                    </a:ext>
                  </a:extLst>
                </p:cNvPr>
                <p:cNvPicPr/>
                <p:nvPr/>
              </p:nvPicPr>
              <p:blipFill>
                <a:blip r:embed="rId31"/>
                <a:stretch>
                  <a:fillRect/>
                </a:stretch>
              </p:blipFill>
              <p:spPr>
                <a:xfrm>
                  <a:off x="6152594" y="4458517"/>
                  <a:ext cx="135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D574A215-1343-4ED0-80AC-F6BB3761997D}"/>
                    </a:ext>
                  </a:extLst>
                </p14:cNvPr>
                <p14:cNvContentPartPr/>
                <p14:nvPr/>
              </p14:nvContentPartPr>
              <p14:xfrm>
                <a:off x="6331154" y="4429357"/>
                <a:ext cx="221400" cy="102240"/>
              </p14:xfrm>
            </p:contentPart>
          </mc:Choice>
          <mc:Fallback xmlns="">
            <p:pic>
              <p:nvPicPr>
                <p:cNvPr id="27" name="Ink 26">
                  <a:extLst>
                    <a:ext uri="{FF2B5EF4-FFF2-40B4-BE49-F238E27FC236}">
                      <a16:creationId xmlns:a16="http://schemas.microsoft.com/office/drawing/2014/main" id="{D574A215-1343-4ED0-80AC-F6BB3761997D}"/>
                    </a:ext>
                  </a:extLst>
                </p:cNvPr>
                <p:cNvPicPr/>
                <p:nvPr/>
              </p:nvPicPr>
              <p:blipFill>
                <a:blip r:embed="rId33"/>
                <a:stretch>
                  <a:fillRect/>
                </a:stretch>
              </p:blipFill>
              <p:spPr>
                <a:xfrm>
                  <a:off x="6322154" y="4420357"/>
                  <a:ext cx="2390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1138FF51-4683-4931-843F-18FC6C48689D}"/>
                    </a:ext>
                  </a:extLst>
                </p14:cNvPr>
                <p14:cNvContentPartPr/>
                <p14:nvPr/>
              </p14:nvContentPartPr>
              <p14:xfrm>
                <a:off x="6580274" y="4444837"/>
                <a:ext cx="35280" cy="105840"/>
              </p14:xfrm>
            </p:contentPart>
          </mc:Choice>
          <mc:Fallback xmlns="">
            <p:pic>
              <p:nvPicPr>
                <p:cNvPr id="28" name="Ink 27">
                  <a:extLst>
                    <a:ext uri="{FF2B5EF4-FFF2-40B4-BE49-F238E27FC236}">
                      <a16:creationId xmlns:a16="http://schemas.microsoft.com/office/drawing/2014/main" id="{1138FF51-4683-4931-843F-18FC6C48689D}"/>
                    </a:ext>
                  </a:extLst>
                </p:cNvPr>
                <p:cNvPicPr/>
                <p:nvPr/>
              </p:nvPicPr>
              <p:blipFill>
                <a:blip r:embed="rId35"/>
                <a:stretch>
                  <a:fillRect/>
                </a:stretch>
              </p:blipFill>
              <p:spPr>
                <a:xfrm>
                  <a:off x="6571274" y="4435837"/>
                  <a:ext cx="529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B9DAC390-71A5-4422-AD26-F5CE552372D3}"/>
                    </a:ext>
                  </a:extLst>
                </p14:cNvPr>
                <p14:cNvContentPartPr/>
                <p14:nvPr/>
              </p14:nvContentPartPr>
              <p14:xfrm>
                <a:off x="6666314" y="4461757"/>
                <a:ext cx="155160" cy="82440"/>
              </p14:xfrm>
            </p:contentPart>
          </mc:Choice>
          <mc:Fallback xmlns="">
            <p:pic>
              <p:nvPicPr>
                <p:cNvPr id="29" name="Ink 28">
                  <a:extLst>
                    <a:ext uri="{FF2B5EF4-FFF2-40B4-BE49-F238E27FC236}">
                      <a16:creationId xmlns:a16="http://schemas.microsoft.com/office/drawing/2014/main" id="{B9DAC390-71A5-4422-AD26-F5CE552372D3}"/>
                    </a:ext>
                  </a:extLst>
                </p:cNvPr>
                <p:cNvPicPr/>
                <p:nvPr/>
              </p:nvPicPr>
              <p:blipFill>
                <a:blip r:embed="rId37"/>
                <a:stretch>
                  <a:fillRect/>
                </a:stretch>
              </p:blipFill>
              <p:spPr>
                <a:xfrm>
                  <a:off x="6657314" y="4453117"/>
                  <a:ext cx="172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CA8B09FD-170E-4007-BE00-2572971D1636}"/>
                    </a:ext>
                  </a:extLst>
                </p14:cNvPr>
                <p14:cNvContentPartPr/>
                <p14:nvPr/>
              </p14:nvContentPartPr>
              <p14:xfrm>
                <a:off x="6863594" y="4413877"/>
                <a:ext cx="202680" cy="145800"/>
              </p14:xfrm>
            </p:contentPart>
          </mc:Choice>
          <mc:Fallback xmlns="">
            <p:pic>
              <p:nvPicPr>
                <p:cNvPr id="30" name="Ink 29">
                  <a:extLst>
                    <a:ext uri="{FF2B5EF4-FFF2-40B4-BE49-F238E27FC236}">
                      <a16:creationId xmlns:a16="http://schemas.microsoft.com/office/drawing/2014/main" id="{CA8B09FD-170E-4007-BE00-2572971D1636}"/>
                    </a:ext>
                  </a:extLst>
                </p:cNvPr>
                <p:cNvPicPr/>
                <p:nvPr/>
              </p:nvPicPr>
              <p:blipFill>
                <a:blip r:embed="rId39"/>
                <a:stretch>
                  <a:fillRect/>
                </a:stretch>
              </p:blipFill>
              <p:spPr>
                <a:xfrm>
                  <a:off x="6854954" y="4404877"/>
                  <a:ext cx="220320" cy="163440"/>
                </a:xfrm>
                <a:prstGeom prst="rect">
                  <a:avLst/>
                </a:prstGeom>
              </p:spPr>
            </p:pic>
          </mc:Fallback>
        </mc:AlternateContent>
      </p:grpSp>
      <p:grpSp>
        <p:nvGrpSpPr>
          <p:cNvPr id="37" name="Group 36">
            <a:extLst>
              <a:ext uri="{FF2B5EF4-FFF2-40B4-BE49-F238E27FC236}">
                <a16:creationId xmlns:a16="http://schemas.microsoft.com/office/drawing/2014/main" id="{2FB6D912-BE2F-44D0-BC10-24D00D8F4A46}"/>
              </a:ext>
            </a:extLst>
          </p:cNvPr>
          <p:cNvGrpSpPr/>
          <p:nvPr/>
        </p:nvGrpSpPr>
        <p:grpSpPr>
          <a:xfrm>
            <a:off x="5666954" y="2857957"/>
            <a:ext cx="2432880" cy="546480"/>
            <a:chOff x="5666954" y="2857957"/>
            <a:chExt cx="2432880" cy="546480"/>
          </a:xfrm>
        </p:grpSpPr>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3E1F9A43-B6D1-4F56-8FE8-28164E06692F}"/>
                    </a:ext>
                  </a:extLst>
                </p14:cNvPr>
                <p14:cNvContentPartPr/>
                <p14:nvPr/>
              </p14:nvContentPartPr>
              <p14:xfrm>
                <a:off x="5666954" y="3239197"/>
                <a:ext cx="201600" cy="165240"/>
              </p14:xfrm>
            </p:contentPart>
          </mc:Choice>
          <mc:Fallback xmlns="">
            <p:pic>
              <p:nvPicPr>
                <p:cNvPr id="32" name="Ink 31">
                  <a:extLst>
                    <a:ext uri="{FF2B5EF4-FFF2-40B4-BE49-F238E27FC236}">
                      <a16:creationId xmlns:a16="http://schemas.microsoft.com/office/drawing/2014/main" id="{3E1F9A43-B6D1-4F56-8FE8-28164E06692F}"/>
                    </a:ext>
                  </a:extLst>
                </p:cNvPr>
                <p:cNvPicPr/>
                <p:nvPr/>
              </p:nvPicPr>
              <p:blipFill>
                <a:blip r:embed="rId41"/>
                <a:stretch>
                  <a:fillRect/>
                </a:stretch>
              </p:blipFill>
              <p:spPr>
                <a:xfrm>
                  <a:off x="5657954" y="3230197"/>
                  <a:ext cx="2192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6173C1FE-2E12-4A18-A76A-B4EBC969EC01}"/>
                    </a:ext>
                  </a:extLst>
                </p14:cNvPr>
                <p14:cNvContentPartPr/>
                <p14:nvPr/>
              </p14:nvContentPartPr>
              <p14:xfrm>
                <a:off x="5977994" y="3183757"/>
                <a:ext cx="86040" cy="93600"/>
              </p14:xfrm>
            </p:contentPart>
          </mc:Choice>
          <mc:Fallback xmlns="">
            <p:pic>
              <p:nvPicPr>
                <p:cNvPr id="33" name="Ink 32">
                  <a:extLst>
                    <a:ext uri="{FF2B5EF4-FFF2-40B4-BE49-F238E27FC236}">
                      <a16:creationId xmlns:a16="http://schemas.microsoft.com/office/drawing/2014/main" id="{6173C1FE-2E12-4A18-A76A-B4EBC969EC01}"/>
                    </a:ext>
                  </a:extLst>
                </p:cNvPr>
                <p:cNvPicPr/>
                <p:nvPr/>
              </p:nvPicPr>
              <p:blipFill>
                <a:blip r:embed="rId43"/>
                <a:stretch>
                  <a:fillRect/>
                </a:stretch>
              </p:blipFill>
              <p:spPr>
                <a:xfrm>
                  <a:off x="5968994" y="3174757"/>
                  <a:ext cx="103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FE16B36D-EAE4-4B03-93D4-88F0F7902524}"/>
                    </a:ext>
                  </a:extLst>
                </p14:cNvPr>
                <p14:cNvContentPartPr/>
                <p14:nvPr/>
              </p14:nvContentPartPr>
              <p14:xfrm>
                <a:off x="6161594" y="3028597"/>
                <a:ext cx="518760" cy="188640"/>
              </p14:xfrm>
            </p:contentPart>
          </mc:Choice>
          <mc:Fallback xmlns="">
            <p:pic>
              <p:nvPicPr>
                <p:cNvPr id="34" name="Ink 33">
                  <a:extLst>
                    <a:ext uri="{FF2B5EF4-FFF2-40B4-BE49-F238E27FC236}">
                      <a16:creationId xmlns:a16="http://schemas.microsoft.com/office/drawing/2014/main" id="{FE16B36D-EAE4-4B03-93D4-88F0F7902524}"/>
                    </a:ext>
                  </a:extLst>
                </p:cNvPr>
                <p:cNvPicPr/>
                <p:nvPr/>
              </p:nvPicPr>
              <p:blipFill>
                <a:blip r:embed="rId45"/>
                <a:stretch>
                  <a:fillRect/>
                </a:stretch>
              </p:blipFill>
              <p:spPr>
                <a:xfrm>
                  <a:off x="6152594" y="3019957"/>
                  <a:ext cx="5364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2A94CC4E-8C20-482A-9E03-C5BD8B24491D}"/>
                    </a:ext>
                  </a:extLst>
                </p14:cNvPr>
                <p14:cNvContentPartPr/>
                <p14:nvPr/>
              </p14:nvContentPartPr>
              <p14:xfrm>
                <a:off x="6725354" y="2857957"/>
                <a:ext cx="1133280" cy="331920"/>
              </p14:xfrm>
            </p:contentPart>
          </mc:Choice>
          <mc:Fallback xmlns="">
            <p:pic>
              <p:nvPicPr>
                <p:cNvPr id="35" name="Ink 34">
                  <a:extLst>
                    <a:ext uri="{FF2B5EF4-FFF2-40B4-BE49-F238E27FC236}">
                      <a16:creationId xmlns:a16="http://schemas.microsoft.com/office/drawing/2014/main" id="{2A94CC4E-8C20-482A-9E03-C5BD8B24491D}"/>
                    </a:ext>
                  </a:extLst>
                </p:cNvPr>
                <p:cNvPicPr/>
                <p:nvPr/>
              </p:nvPicPr>
              <p:blipFill>
                <a:blip r:embed="rId47"/>
                <a:stretch>
                  <a:fillRect/>
                </a:stretch>
              </p:blipFill>
              <p:spPr>
                <a:xfrm>
                  <a:off x="6716714" y="2849317"/>
                  <a:ext cx="11509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0419DCCA-D840-4854-9F02-7DF5BD8D3F80}"/>
                    </a:ext>
                  </a:extLst>
                </p14:cNvPr>
                <p14:cNvContentPartPr/>
                <p14:nvPr/>
              </p14:nvContentPartPr>
              <p14:xfrm>
                <a:off x="8088314" y="2911597"/>
                <a:ext cx="11520" cy="3600"/>
              </p14:xfrm>
            </p:contentPart>
          </mc:Choice>
          <mc:Fallback xmlns="">
            <p:pic>
              <p:nvPicPr>
                <p:cNvPr id="36" name="Ink 35">
                  <a:extLst>
                    <a:ext uri="{FF2B5EF4-FFF2-40B4-BE49-F238E27FC236}">
                      <a16:creationId xmlns:a16="http://schemas.microsoft.com/office/drawing/2014/main" id="{0419DCCA-D840-4854-9F02-7DF5BD8D3F80}"/>
                    </a:ext>
                  </a:extLst>
                </p:cNvPr>
                <p:cNvPicPr/>
                <p:nvPr/>
              </p:nvPicPr>
              <p:blipFill>
                <a:blip r:embed="rId49"/>
                <a:stretch>
                  <a:fillRect/>
                </a:stretch>
              </p:blipFill>
              <p:spPr>
                <a:xfrm>
                  <a:off x="8079314" y="2902597"/>
                  <a:ext cx="29160" cy="2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2BD84F5C-335B-49C3-83E3-15AC9064F6CA}"/>
                  </a:ext>
                </a:extLst>
              </p14:cNvPr>
              <p14:cNvContentPartPr/>
              <p14:nvPr/>
            </p14:nvContentPartPr>
            <p14:xfrm>
              <a:off x="2404994" y="5874037"/>
              <a:ext cx="5353200" cy="583200"/>
            </p14:xfrm>
          </p:contentPart>
        </mc:Choice>
        <mc:Fallback xmlns="">
          <p:pic>
            <p:nvPicPr>
              <p:cNvPr id="43" name="Ink 42">
                <a:extLst>
                  <a:ext uri="{FF2B5EF4-FFF2-40B4-BE49-F238E27FC236}">
                    <a16:creationId xmlns:a16="http://schemas.microsoft.com/office/drawing/2014/main" id="{2BD84F5C-335B-49C3-83E3-15AC9064F6CA}"/>
                  </a:ext>
                </a:extLst>
              </p:cNvPr>
              <p:cNvPicPr/>
              <p:nvPr/>
            </p:nvPicPr>
            <p:blipFill>
              <a:blip r:embed="rId51"/>
              <a:stretch>
                <a:fillRect/>
              </a:stretch>
            </p:blipFill>
            <p:spPr>
              <a:xfrm>
                <a:off x="2396354" y="5865397"/>
                <a:ext cx="5370840" cy="600840"/>
              </a:xfrm>
              <a:prstGeom prst="rect">
                <a:avLst/>
              </a:prstGeom>
            </p:spPr>
          </p:pic>
        </mc:Fallback>
      </mc:AlternateContent>
      <p:grpSp>
        <p:nvGrpSpPr>
          <p:cNvPr id="59" name="Group 58">
            <a:extLst>
              <a:ext uri="{FF2B5EF4-FFF2-40B4-BE49-F238E27FC236}">
                <a16:creationId xmlns:a16="http://schemas.microsoft.com/office/drawing/2014/main" id="{C295CC01-5531-4121-91F6-C2C40027DCE8}"/>
              </a:ext>
            </a:extLst>
          </p:cNvPr>
          <p:cNvGrpSpPr/>
          <p:nvPr/>
        </p:nvGrpSpPr>
        <p:grpSpPr>
          <a:xfrm>
            <a:off x="1742234" y="5345197"/>
            <a:ext cx="406800" cy="432720"/>
            <a:chOff x="1742234" y="5345197"/>
            <a:chExt cx="406800" cy="432720"/>
          </a:xfrm>
        </p:grpSpPr>
        <mc:AlternateContent xmlns:mc="http://schemas.openxmlformats.org/markup-compatibility/2006" xmlns:p14="http://schemas.microsoft.com/office/powerpoint/2010/main">
          <mc:Choice Requires="p14">
            <p:contentPart p14:bwMode="auto" r:id="rId52">
              <p14:nvContentPartPr>
                <p14:cNvPr id="57" name="Ink 56">
                  <a:extLst>
                    <a:ext uri="{FF2B5EF4-FFF2-40B4-BE49-F238E27FC236}">
                      <a16:creationId xmlns:a16="http://schemas.microsoft.com/office/drawing/2014/main" id="{9E7FCE8C-1F28-4E70-A3F3-F6E3BB9496DF}"/>
                    </a:ext>
                  </a:extLst>
                </p14:cNvPr>
                <p14:cNvContentPartPr/>
                <p14:nvPr/>
              </p14:nvContentPartPr>
              <p14:xfrm>
                <a:off x="1742234" y="5345197"/>
                <a:ext cx="219240" cy="351360"/>
              </p14:xfrm>
            </p:contentPart>
          </mc:Choice>
          <mc:Fallback xmlns="">
            <p:pic>
              <p:nvPicPr>
                <p:cNvPr id="57" name="Ink 56">
                  <a:extLst>
                    <a:ext uri="{FF2B5EF4-FFF2-40B4-BE49-F238E27FC236}">
                      <a16:creationId xmlns:a16="http://schemas.microsoft.com/office/drawing/2014/main" id="{9E7FCE8C-1F28-4E70-A3F3-F6E3BB9496DF}"/>
                    </a:ext>
                  </a:extLst>
                </p:cNvPr>
                <p:cNvPicPr/>
                <p:nvPr/>
              </p:nvPicPr>
              <p:blipFill>
                <a:blip r:embed="rId53"/>
                <a:stretch>
                  <a:fillRect/>
                </a:stretch>
              </p:blipFill>
              <p:spPr>
                <a:xfrm>
                  <a:off x="1733234" y="5336197"/>
                  <a:ext cx="2368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8" name="Ink 57">
                  <a:extLst>
                    <a:ext uri="{FF2B5EF4-FFF2-40B4-BE49-F238E27FC236}">
                      <a16:creationId xmlns:a16="http://schemas.microsoft.com/office/drawing/2014/main" id="{12FC4293-7115-47CB-985F-0C66DB073948}"/>
                    </a:ext>
                  </a:extLst>
                </p14:cNvPr>
                <p14:cNvContentPartPr/>
                <p14:nvPr/>
              </p14:nvContentPartPr>
              <p14:xfrm>
                <a:off x="1842314" y="5528437"/>
                <a:ext cx="306720" cy="249480"/>
              </p14:xfrm>
            </p:contentPart>
          </mc:Choice>
          <mc:Fallback xmlns="">
            <p:pic>
              <p:nvPicPr>
                <p:cNvPr id="58" name="Ink 57">
                  <a:extLst>
                    <a:ext uri="{FF2B5EF4-FFF2-40B4-BE49-F238E27FC236}">
                      <a16:creationId xmlns:a16="http://schemas.microsoft.com/office/drawing/2014/main" id="{12FC4293-7115-47CB-985F-0C66DB073948}"/>
                    </a:ext>
                  </a:extLst>
                </p:cNvPr>
                <p:cNvPicPr/>
                <p:nvPr/>
              </p:nvPicPr>
              <p:blipFill>
                <a:blip r:embed="rId55"/>
                <a:stretch>
                  <a:fillRect/>
                </a:stretch>
              </p:blipFill>
              <p:spPr>
                <a:xfrm>
                  <a:off x="1833674" y="5519437"/>
                  <a:ext cx="324360" cy="26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67" name="Ink 66">
                <a:extLst>
                  <a:ext uri="{FF2B5EF4-FFF2-40B4-BE49-F238E27FC236}">
                    <a16:creationId xmlns:a16="http://schemas.microsoft.com/office/drawing/2014/main" id="{6DBC89C7-D9E0-4219-9F90-C6BBC52573B8}"/>
                  </a:ext>
                </a:extLst>
              </p14:cNvPr>
              <p14:cNvContentPartPr/>
              <p14:nvPr/>
            </p14:nvContentPartPr>
            <p14:xfrm>
              <a:off x="4263674" y="5701597"/>
              <a:ext cx="183600" cy="294480"/>
            </p14:xfrm>
          </p:contentPart>
        </mc:Choice>
        <mc:Fallback xmlns="">
          <p:pic>
            <p:nvPicPr>
              <p:cNvPr id="67" name="Ink 66">
                <a:extLst>
                  <a:ext uri="{FF2B5EF4-FFF2-40B4-BE49-F238E27FC236}">
                    <a16:creationId xmlns:a16="http://schemas.microsoft.com/office/drawing/2014/main" id="{6DBC89C7-D9E0-4219-9F90-C6BBC52573B8}"/>
                  </a:ext>
                </a:extLst>
              </p:cNvPr>
              <p:cNvPicPr/>
              <p:nvPr/>
            </p:nvPicPr>
            <p:blipFill>
              <a:blip r:embed="rId57"/>
              <a:stretch>
                <a:fillRect/>
              </a:stretch>
            </p:blipFill>
            <p:spPr>
              <a:xfrm>
                <a:off x="4254674" y="5692957"/>
                <a:ext cx="201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8" name="Ink 67">
                <a:extLst>
                  <a:ext uri="{FF2B5EF4-FFF2-40B4-BE49-F238E27FC236}">
                    <a16:creationId xmlns:a16="http://schemas.microsoft.com/office/drawing/2014/main" id="{20311CB7-4DE2-4863-903D-A718225C475D}"/>
                  </a:ext>
                </a:extLst>
              </p14:cNvPr>
              <p14:cNvContentPartPr/>
              <p14:nvPr/>
            </p14:nvContentPartPr>
            <p14:xfrm>
              <a:off x="4747514" y="5778637"/>
              <a:ext cx="417600" cy="456120"/>
            </p14:xfrm>
          </p:contentPart>
        </mc:Choice>
        <mc:Fallback xmlns="">
          <p:pic>
            <p:nvPicPr>
              <p:cNvPr id="68" name="Ink 67">
                <a:extLst>
                  <a:ext uri="{FF2B5EF4-FFF2-40B4-BE49-F238E27FC236}">
                    <a16:creationId xmlns:a16="http://schemas.microsoft.com/office/drawing/2014/main" id="{20311CB7-4DE2-4863-903D-A718225C475D}"/>
                  </a:ext>
                </a:extLst>
              </p:cNvPr>
              <p:cNvPicPr/>
              <p:nvPr/>
            </p:nvPicPr>
            <p:blipFill>
              <a:blip r:embed="rId59"/>
              <a:stretch>
                <a:fillRect/>
              </a:stretch>
            </p:blipFill>
            <p:spPr>
              <a:xfrm>
                <a:off x="4738874" y="5769637"/>
                <a:ext cx="435240" cy="473760"/>
              </a:xfrm>
              <a:prstGeom prst="rect">
                <a:avLst/>
              </a:prstGeom>
            </p:spPr>
          </p:pic>
        </mc:Fallback>
      </mc:AlternateContent>
      <p:grpSp>
        <p:nvGrpSpPr>
          <p:cNvPr id="70" name="Group 69">
            <a:extLst>
              <a:ext uri="{FF2B5EF4-FFF2-40B4-BE49-F238E27FC236}">
                <a16:creationId xmlns:a16="http://schemas.microsoft.com/office/drawing/2014/main" id="{DD4FA601-D4DD-4EB0-A12F-DB8A22F888AF}"/>
              </a:ext>
            </a:extLst>
          </p:cNvPr>
          <p:cNvGrpSpPr/>
          <p:nvPr/>
        </p:nvGrpSpPr>
        <p:grpSpPr>
          <a:xfrm>
            <a:off x="5206154" y="5606197"/>
            <a:ext cx="2523600" cy="845640"/>
            <a:chOff x="5206154" y="5606197"/>
            <a:chExt cx="2523600" cy="845640"/>
          </a:xfrm>
        </p:grpSpPr>
        <mc:AlternateContent xmlns:mc="http://schemas.openxmlformats.org/markup-compatibility/2006" xmlns:p14="http://schemas.microsoft.com/office/powerpoint/2010/main">
          <mc:Choice Requires="p14">
            <p:contentPart p14:bwMode="auto" r:id="rId60">
              <p14:nvContentPartPr>
                <p14:cNvPr id="44" name="Ink 43">
                  <a:extLst>
                    <a:ext uri="{FF2B5EF4-FFF2-40B4-BE49-F238E27FC236}">
                      <a16:creationId xmlns:a16="http://schemas.microsoft.com/office/drawing/2014/main" id="{4F31FB91-01B0-44FA-81F7-8D8E8D98D06D}"/>
                    </a:ext>
                  </a:extLst>
                </p14:cNvPr>
                <p14:cNvContentPartPr/>
                <p14:nvPr/>
              </p14:nvContentPartPr>
              <p14:xfrm>
                <a:off x="5206154" y="6148717"/>
                <a:ext cx="627840" cy="303120"/>
              </p14:xfrm>
            </p:contentPart>
          </mc:Choice>
          <mc:Fallback xmlns="">
            <p:pic>
              <p:nvPicPr>
                <p:cNvPr id="44" name="Ink 43">
                  <a:extLst>
                    <a:ext uri="{FF2B5EF4-FFF2-40B4-BE49-F238E27FC236}">
                      <a16:creationId xmlns:a16="http://schemas.microsoft.com/office/drawing/2014/main" id="{4F31FB91-01B0-44FA-81F7-8D8E8D98D06D}"/>
                    </a:ext>
                  </a:extLst>
                </p:cNvPr>
                <p:cNvPicPr/>
                <p:nvPr/>
              </p:nvPicPr>
              <p:blipFill>
                <a:blip r:embed="rId61"/>
                <a:stretch>
                  <a:fillRect/>
                </a:stretch>
              </p:blipFill>
              <p:spPr>
                <a:xfrm>
                  <a:off x="5197514" y="6140077"/>
                  <a:ext cx="6454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Ink 44">
                  <a:extLst>
                    <a:ext uri="{FF2B5EF4-FFF2-40B4-BE49-F238E27FC236}">
                      <a16:creationId xmlns:a16="http://schemas.microsoft.com/office/drawing/2014/main" id="{6D26AB46-7982-4B04-BD51-0FB6ADF27678}"/>
                    </a:ext>
                  </a:extLst>
                </p14:cNvPr>
                <p14:cNvContentPartPr/>
                <p14:nvPr/>
              </p14:nvContentPartPr>
              <p14:xfrm>
                <a:off x="5898074" y="6095437"/>
                <a:ext cx="297720" cy="188640"/>
              </p14:xfrm>
            </p:contentPart>
          </mc:Choice>
          <mc:Fallback xmlns="">
            <p:pic>
              <p:nvPicPr>
                <p:cNvPr id="45" name="Ink 44">
                  <a:extLst>
                    <a:ext uri="{FF2B5EF4-FFF2-40B4-BE49-F238E27FC236}">
                      <a16:creationId xmlns:a16="http://schemas.microsoft.com/office/drawing/2014/main" id="{6D26AB46-7982-4B04-BD51-0FB6ADF27678}"/>
                    </a:ext>
                  </a:extLst>
                </p:cNvPr>
                <p:cNvPicPr/>
                <p:nvPr/>
              </p:nvPicPr>
              <p:blipFill>
                <a:blip r:embed="rId63"/>
                <a:stretch>
                  <a:fillRect/>
                </a:stretch>
              </p:blipFill>
              <p:spPr>
                <a:xfrm>
                  <a:off x="5889434" y="6086437"/>
                  <a:ext cx="3153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Ink 45">
                  <a:extLst>
                    <a:ext uri="{FF2B5EF4-FFF2-40B4-BE49-F238E27FC236}">
                      <a16:creationId xmlns:a16="http://schemas.microsoft.com/office/drawing/2014/main" id="{32A7EE87-3CD9-44B3-A7BC-250F830D637C}"/>
                    </a:ext>
                  </a:extLst>
                </p14:cNvPr>
                <p14:cNvContentPartPr/>
                <p14:nvPr/>
              </p14:nvContentPartPr>
              <p14:xfrm>
                <a:off x="6320714" y="6143677"/>
                <a:ext cx="101160" cy="103320"/>
              </p14:xfrm>
            </p:contentPart>
          </mc:Choice>
          <mc:Fallback xmlns="">
            <p:pic>
              <p:nvPicPr>
                <p:cNvPr id="46" name="Ink 45">
                  <a:extLst>
                    <a:ext uri="{FF2B5EF4-FFF2-40B4-BE49-F238E27FC236}">
                      <a16:creationId xmlns:a16="http://schemas.microsoft.com/office/drawing/2014/main" id="{32A7EE87-3CD9-44B3-A7BC-250F830D637C}"/>
                    </a:ext>
                  </a:extLst>
                </p:cNvPr>
                <p:cNvPicPr/>
                <p:nvPr/>
              </p:nvPicPr>
              <p:blipFill>
                <a:blip r:embed="rId65"/>
                <a:stretch>
                  <a:fillRect/>
                </a:stretch>
              </p:blipFill>
              <p:spPr>
                <a:xfrm>
                  <a:off x="6311714" y="6135037"/>
                  <a:ext cx="1188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Ink 48">
                  <a:extLst>
                    <a:ext uri="{FF2B5EF4-FFF2-40B4-BE49-F238E27FC236}">
                      <a16:creationId xmlns:a16="http://schemas.microsoft.com/office/drawing/2014/main" id="{3BA448C2-F69F-4369-90E5-34AD11F8D838}"/>
                    </a:ext>
                  </a:extLst>
                </p14:cNvPr>
                <p14:cNvContentPartPr/>
                <p14:nvPr/>
              </p14:nvContentPartPr>
              <p14:xfrm>
                <a:off x="6498914" y="6079237"/>
                <a:ext cx="239760" cy="220320"/>
              </p14:xfrm>
            </p:contentPart>
          </mc:Choice>
          <mc:Fallback xmlns="">
            <p:pic>
              <p:nvPicPr>
                <p:cNvPr id="49" name="Ink 48">
                  <a:extLst>
                    <a:ext uri="{FF2B5EF4-FFF2-40B4-BE49-F238E27FC236}">
                      <a16:creationId xmlns:a16="http://schemas.microsoft.com/office/drawing/2014/main" id="{3BA448C2-F69F-4369-90E5-34AD11F8D838}"/>
                    </a:ext>
                  </a:extLst>
                </p:cNvPr>
                <p:cNvPicPr/>
                <p:nvPr/>
              </p:nvPicPr>
              <p:blipFill>
                <a:blip r:embed="rId67"/>
                <a:stretch>
                  <a:fillRect/>
                </a:stretch>
              </p:blipFill>
              <p:spPr>
                <a:xfrm>
                  <a:off x="6490274" y="6070597"/>
                  <a:ext cx="2574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Ink 49">
                  <a:extLst>
                    <a:ext uri="{FF2B5EF4-FFF2-40B4-BE49-F238E27FC236}">
                      <a16:creationId xmlns:a16="http://schemas.microsoft.com/office/drawing/2014/main" id="{C5E15D77-C733-470A-BD82-9554C7889D3A}"/>
                    </a:ext>
                  </a:extLst>
                </p14:cNvPr>
                <p14:cNvContentPartPr/>
                <p14:nvPr/>
              </p14:nvContentPartPr>
              <p14:xfrm>
                <a:off x="6794114" y="6026317"/>
                <a:ext cx="173160" cy="113760"/>
              </p14:xfrm>
            </p:contentPart>
          </mc:Choice>
          <mc:Fallback xmlns="">
            <p:pic>
              <p:nvPicPr>
                <p:cNvPr id="50" name="Ink 49">
                  <a:extLst>
                    <a:ext uri="{FF2B5EF4-FFF2-40B4-BE49-F238E27FC236}">
                      <a16:creationId xmlns:a16="http://schemas.microsoft.com/office/drawing/2014/main" id="{C5E15D77-C733-470A-BD82-9554C7889D3A}"/>
                    </a:ext>
                  </a:extLst>
                </p:cNvPr>
                <p:cNvPicPr/>
                <p:nvPr/>
              </p:nvPicPr>
              <p:blipFill>
                <a:blip r:embed="rId69"/>
                <a:stretch>
                  <a:fillRect/>
                </a:stretch>
              </p:blipFill>
              <p:spPr>
                <a:xfrm>
                  <a:off x="6785474" y="6017317"/>
                  <a:ext cx="190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88DA6068-9692-4AEA-A61B-41784713435B}"/>
                    </a:ext>
                  </a:extLst>
                </p14:cNvPr>
                <p14:cNvContentPartPr/>
                <p14:nvPr/>
              </p14:nvContentPartPr>
              <p14:xfrm>
                <a:off x="7005074" y="5902837"/>
                <a:ext cx="33480" cy="225000"/>
              </p14:xfrm>
            </p:contentPart>
          </mc:Choice>
          <mc:Fallback xmlns="">
            <p:pic>
              <p:nvPicPr>
                <p:cNvPr id="51" name="Ink 50">
                  <a:extLst>
                    <a:ext uri="{FF2B5EF4-FFF2-40B4-BE49-F238E27FC236}">
                      <a16:creationId xmlns:a16="http://schemas.microsoft.com/office/drawing/2014/main" id="{88DA6068-9692-4AEA-A61B-41784713435B}"/>
                    </a:ext>
                  </a:extLst>
                </p:cNvPr>
                <p:cNvPicPr/>
                <p:nvPr/>
              </p:nvPicPr>
              <p:blipFill>
                <a:blip r:embed="rId71"/>
                <a:stretch>
                  <a:fillRect/>
                </a:stretch>
              </p:blipFill>
              <p:spPr>
                <a:xfrm>
                  <a:off x="6996434" y="5894197"/>
                  <a:ext cx="511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Ink 51">
                  <a:extLst>
                    <a:ext uri="{FF2B5EF4-FFF2-40B4-BE49-F238E27FC236}">
                      <a16:creationId xmlns:a16="http://schemas.microsoft.com/office/drawing/2014/main" id="{EAF375AC-4395-4E85-A91D-6674FCFD43C8}"/>
                    </a:ext>
                  </a:extLst>
                </p14:cNvPr>
                <p14:cNvContentPartPr/>
                <p14:nvPr/>
              </p14:nvContentPartPr>
              <p14:xfrm>
                <a:off x="7146194" y="5868637"/>
                <a:ext cx="583560" cy="343080"/>
              </p14:xfrm>
            </p:contentPart>
          </mc:Choice>
          <mc:Fallback xmlns="">
            <p:pic>
              <p:nvPicPr>
                <p:cNvPr id="52" name="Ink 51">
                  <a:extLst>
                    <a:ext uri="{FF2B5EF4-FFF2-40B4-BE49-F238E27FC236}">
                      <a16:creationId xmlns:a16="http://schemas.microsoft.com/office/drawing/2014/main" id="{EAF375AC-4395-4E85-A91D-6674FCFD43C8}"/>
                    </a:ext>
                  </a:extLst>
                </p:cNvPr>
                <p:cNvPicPr/>
                <p:nvPr/>
              </p:nvPicPr>
              <p:blipFill>
                <a:blip r:embed="rId73"/>
                <a:stretch>
                  <a:fillRect/>
                </a:stretch>
              </p:blipFill>
              <p:spPr>
                <a:xfrm>
                  <a:off x="7137194" y="5859997"/>
                  <a:ext cx="6012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Ink 52">
                  <a:extLst>
                    <a:ext uri="{FF2B5EF4-FFF2-40B4-BE49-F238E27FC236}">
                      <a16:creationId xmlns:a16="http://schemas.microsoft.com/office/drawing/2014/main" id="{A40D5F36-0022-463C-9D3D-777C0E681596}"/>
                    </a:ext>
                  </a:extLst>
                </p14:cNvPr>
                <p14:cNvContentPartPr/>
                <p14:nvPr/>
              </p14:nvContentPartPr>
              <p14:xfrm>
                <a:off x="7267154" y="5949997"/>
                <a:ext cx="6120" cy="360"/>
              </p14:xfrm>
            </p:contentPart>
          </mc:Choice>
          <mc:Fallback xmlns="">
            <p:pic>
              <p:nvPicPr>
                <p:cNvPr id="53" name="Ink 52">
                  <a:extLst>
                    <a:ext uri="{FF2B5EF4-FFF2-40B4-BE49-F238E27FC236}">
                      <a16:creationId xmlns:a16="http://schemas.microsoft.com/office/drawing/2014/main" id="{A40D5F36-0022-463C-9D3D-777C0E681596}"/>
                    </a:ext>
                  </a:extLst>
                </p:cNvPr>
                <p:cNvPicPr/>
                <p:nvPr/>
              </p:nvPicPr>
              <p:blipFill>
                <a:blip r:embed="rId75"/>
                <a:stretch>
                  <a:fillRect/>
                </a:stretch>
              </p:blipFill>
              <p:spPr>
                <a:xfrm>
                  <a:off x="7258154" y="5941357"/>
                  <a:ext cx="2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9" name="Ink 68">
                  <a:extLst>
                    <a:ext uri="{FF2B5EF4-FFF2-40B4-BE49-F238E27FC236}">
                      <a16:creationId xmlns:a16="http://schemas.microsoft.com/office/drawing/2014/main" id="{D389C3BE-5889-4D56-8BFB-313172D9E826}"/>
                    </a:ext>
                  </a:extLst>
                </p14:cNvPr>
                <p14:cNvContentPartPr/>
                <p14:nvPr/>
              </p14:nvContentPartPr>
              <p14:xfrm>
                <a:off x="7217834" y="5606197"/>
                <a:ext cx="266760" cy="352080"/>
              </p14:xfrm>
            </p:contentPart>
          </mc:Choice>
          <mc:Fallback xmlns="">
            <p:pic>
              <p:nvPicPr>
                <p:cNvPr id="69" name="Ink 68">
                  <a:extLst>
                    <a:ext uri="{FF2B5EF4-FFF2-40B4-BE49-F238E27FC236}">
                      <a16:creationId xmlns:a16="http://schemas.microsoft.com/office/drawing/2014/main" id="{D389C3BE-5889-4D56-8BFB-313172D9E826}"/>
                    </a:ext>
                  </a:extLst>
                </p:cNvPr>
                <p:cNvPicPr/>
                <p:nvPr/>
              </p:nvPicPr>
              <p:blipFill>
                <a:blip r:embed="rId77"/>
                <a:stretch>
                  <a:fillRect/>
                </a:stretch>
              </p:blipFill>
              <p:spPr>
                <a:xfrm>
                  <a:off x="7208834" y="5597197"/>
                  <a:ext cx="284400" cy="369720"/>
                </a:xfrm>
                <a:prstGeom prst="rect">
                  <a:avLst/>
                </a:prstGeom>
              </p:spPr>
            </p:pic>
          </mc:Fallback>
        </mc:AlternateContent>
      </p:grpSp>
    </p:spTree>
    <p:extLst>
      <p:ext uri="{BB962C8B-B14F-4D97-AF65-F5344CB8AC3E}">
        <p14:creationId xmlns:p14="http://schemas.microsoft.com/office/powerpoint/2010/main" val="3101343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2484070" y="3259218"/>
            <a:ext cx="7054245" cy="830997"/>
          </a:xfrm>
          <a:prstGeom prst="rect">
            <a:avLst/>
          </a:prstGeom>
          <a:noFill/>
        </p:spPr>
        <p:txBody>
          <a:bodyPr wrap="square" rtlCol="0" anchor="ctr">
            <a:spAutoFit/>
          </a:bodyPr>
          <a:lstStyle/>
          <a:p>
            <a:pPr algn="ctr"/>
            <a:r>
              <a:rPr lang="en-US" altLang="ko-KR" sz="4800" dirty="0">
                <a:solidFill>
                  <a:schemeClr val="bg1"/>
                </a:solidFill>
                <a:cs typeface="Arial" pitchFamily="34" charset="0"/>
              </a:rPr>
              <a:t>Tips</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2484155" y="4132782"/>
            <a:ext cx="7054160" cy="666977"/>
          </a:xfrm>
          <a:prstGeom prst="rect">
            <a:avLst/>
          </a:prstGeom>
          <a:noFill/>
        </p:spPr>
        <p:txBody>
          <a:bodyPr wrap="square" rtlCol="0" anchor="ctr">
            <a:spAutoFit/>
          </a:bodyPr>
          <a:lstStyle/>
          <a:p>
            <a:pPr algn="ctr"/>
            <a:r>
              <a:rPr lang="en-US" altLang="ko-KR" sz="1867" dirty="0">
                <a:solidFill>
                  <a:schemeClr val="bg1"/>
                </a:solidFill>
                <a:cs typeface="Arial" pitchFamily="34" charset="0"/>
              </a:rPr>
              <a:t>to avoid money loss, use your data science knowledge </a:t>
            </a:r>
          </a:p>
          <a:p>
            <a:pPr algn="ctr"/>
            <a:r>
              <a:rPr lang="en-US" altLang="ko-KR" sz="1867" dirty="0">
                <a:solidFill>
                  <a:schemeClr val="bg1"/>
                </a:solidFill>
                <a:cs typeface="Arial" pitchFamily="34" charset="0"/>
              </a:rPr>
              <a:t>to analyze stock price</a:t>
            </a:r>
            <a:endParaRPr lang="ko-KR" altLang="en-US" sz="1867"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5157073" y="2114923"/>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08994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B362B6-E822-446E-A958-AECE8B7B4766}"/>
              </a:ext>
            </a:extLst>
          </p:cNvPr>
          <p:cNvPicPr>
            <a:picLocks noChangeAspect="1"/>
          </p:cNvPicPr>
          <p:nvPr/>
        </p:nvPicPr>
        <p:blipFill>
          <a:blip r:embed="rId2"/>
          <a:stretch>
            <a:fillRect/>
          </a:stretch>
        </p:blipFill>
        <p:spPr>
          <a:xfrm>
            <a:off x="694419" y="3911028"/>
            <a:ext cx="10658209" cy="2848373"/>
          </a:xfrm>
          <a:prstGeom prst="rect">
            <a:avLst/>
          </a:prstGeom>
        </p:spPr>
      </p:pic>
      <p:pic>
        <p:nvPicPr>
          <p:cNvPr id="4" name="Picture 3">
            <a:extLst>
              <a:ext uri="{FF2B5EF4-FFF2-40B4-BE49-F238E27FC236}">
                <a16:creationId xmlns:a16="http://schemas.microsoft.com/office/drawing/2014/main" id="{3CB93970-FFD5-48EC-82AB-9DC461F42893}"/>
              </a:ext>
            </a:extLst>
          </p:cNvPr>
          <p:cNvPicPr>
            <a:picLocks noChangeAspect="1"/>
          </p:cNvPicPr>
          <p:nvPr/>
        </p:nvPicPr>
        <p:blipFill>
          <a:blip r:embed="rId3"/>
          <a:stretch>
            <a:fillRect/>
          </a:stretch>
        </p:blipFill>
        <p:spPr>
          <a:xfrm>
            <a:off x="1328072" y="1281761"/>
            <a:ext cx="9535856" cy="2629267"/>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CD64B3F-691E-467A-A03B-CDC3166EF9E0}"/>
                  </a:ext>
                </a:extLst>
              </p14:cNvPr>
              <p14:cNvContentPartPr/>
              <p14:nvPr/>
            </p14:nvContentPartPr>
            <p14:xfrm>
              <a:off x="10646114" y="5552917"/>
              <a:ext cx="173160" cy="464760"/>
            </p14:xfrm>
          </p:contentPart>
        </mc:Choice>
        <mc:Fallback xmlns="">
          <p:pic>
            <p:nvPicPr>
              <p:cNvPr id="6" name="Ink 5">
                <a:extLst>
                  <a:ext uri="{FF2B5EF4-FFF2-40B4-BE49-F238E27FC236}">
                    <a16:creationId xmlns:a16="http://schemas.microsoft.com/office/drawing/2014/main" id="{8CD64B3F-691E-467A-A03B-CDC3166EF9E0}"/>
                  </a:ext>
                </a:extLst>
              </p:cNvPr>
              <p:cNvPicPr/>
              <p:nvPr/>
            </p:nvPicPr>
            <p:blipFill>
              <a:blip r:embed="rId5"/>
              <a:stretch>
                <a:fillRect/>
              </a:stretch>
            </p:blipFill>
            <p:spPr>
              <a:xfrm>
                <a:off x="10637474" y="5543917"/>
                <a:ext cx="19080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37E1309-6298-4420-BC9E-139846205B5B}"/>
                  </a:ext>
                </a:extLst>
              </p14:cNvPr>
              <p14:cNvContentPartPr/>
              <p14:nvPr/>
            </p14:nvContentPartPr>
            <p14:xfrm>
              <a:off x="10845554" y="5557597"/>
              <a:ext cx="65160" cy="111600"/>
            </p14:xfrm>
          </p:contentPart>
        </mc:Choice>
        <mc:Fallback xmlns="">
          <p:pic>
            <p:nvPicPr>
              <p:cNvPr id="7" name="Ink 6">
                <a:extLst>
                  <a:ext uri="{FF2B5EF4-FFF2-40B4-BE49-F238E27FC236}">
                    <a16:creationId xmlns:a16="http://schemas.microsoft.com/office/drawing/2014/main" id="{F37E1309-6298-4420-BC9E-139846205B5B}"/>
                  </a:ext>
                </a:extLst>
              </p:cNvPr>
              <p:cNvPicPr/>
              <p:nvPr/>
            </p:nvPicPr>
            <p:blipFill>
              <a:blip r:embed="rId7"/>
              <a:stretch>
                <a:fillRect/>
              </a:stretch>
            </p:blipFill>
            <p:spPr>
              <a:xfrm>
                <a:off x="10836914" y="5548597"/>
                <a:ext cx="828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286213E-587D-498E-B234-3DF77E58DDB9}"/>
                  </a:ext>
                </a:extLst>
              </p14:cNvPr>
              <p14:cNvContentPartPr/>
              <p14:nvPr/>
            </p14:nvContentPartPr>
            <p14:xfrm>
              <a:off x="10898834" y="5501077"/>
              <a:ext cx="104040" cy="104040"/>
            </p14:xfrm>
          </p:contentPart>
        </mc:Choice>
        <mc:Fallback xmlns="">
          <p:pic>
            <p:nvPicPr>
              <p:cNvPr id="8" name="Ink 7">
                <a:extLst>
                  <a:ext uri="{FF2B5EF4-FFF2-40B4-BE49-F238E27FC236}">
                    <a16:creationId xmlns:a16="http://schemas.microsoft.com/office/drawing/2014/main" id="{F286213E-587D-498E-B234-3DF77E58DDB9}"/>
                  </a:ext>
                </a:extLst>
              </p:cNvPr>
              <p:cNvPicPr/>
              <p:nvPr/>
            </p:nvPicPr>
            <p:blipFill>
              <a:blip r:embed="rId9"/>
              <a:stretch>
                <a:fillRect/>
              </a:stretch>
            </p:blipFill>
            <p:spPr>
              <a:xfrm>
                <a:off x="10890194" y="5492437"/>
                <a:ext cx="121680" cy="121680"/>
              </a:xfrm>
              <a:prstGeom prst="rect">
                <a:avLst/>
              </a:prstGeom>
            </p:spPr>
          </p:pic>
        </mc:Fallback>
      </mc:AlternateContent>
      <p:grpSp>
        <p:nvGrpSpPr>
          <p:cNvPr id="26" name="Group 25">
            <a:extLst>
              <a:ext uri="{FF2B5EF4-FFF2-40B4-BE49-F238E27FC236}">
                <a16:creationId xmlns:a16="http://schemas.microsoft.com/office/drawing/2014/main" id="{DDCB0FA5-8C4F-4F0C-B811-EC58A5DC5C89}"/>
              </a:ext>
            </a:extLst>
          </p:cNvPr>
          <p:cNvGrpSpPr/>
          <p:nvPr/>
        </p:nvGrpSpPr>
        <p:grpSpPr>
          <a:xfrm>
            <a:off x="10841234" y="4575517"/>
            <a:ext cx="1263600" cy="695520"/>
            <a:chOff x="10841234" y="4575517"/>
            <a:chExt cx="1263600" cy="695520"/>
          </a:xfrm>
        </p:grpSpPr>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91BA70EC-11AB-4D50-B936-8DC4D201A654}"/>
                    </a:ext>
                  </a:extLst>
                </p14:cNvPr>
                <p14:cNvContentPartPr/>
                <p14:nvPr/>
              </p14:nvContentPartPr>
              <p14:xfrm>
                <a:off x="10841234" y="5012557"/>
                <a:ext cx="89640" cy="184320"/>
              </p14:xfrm>
            </p:contentPart>
          </mc:Choice>
          <mc:Fallback xmlns="">
            <p:pic>
              <p:nvPicPr>
                <p:cNvPr id="18" name="Ink 17">
                  <a:extLst>
                    <a:ext uri="{FF2B5EF4-FFF2-40B4-BE49-F238E27FC236}">
                      <a16:creationId xmlns:a16="http://schemas.microsoft.com/office/drawing/2014/main" id="{91BA70EC-11AB-4D50-B936-8DC4D201A654}"/>
                    </a:ext>
                  </a:extLst>
                </p:cNvPr>
                <p:cNvPicPr/>
                <p:nvPr/>
              </p:nvPicPr>
              <p:blipFill>
                <a:blip r:embed="rId11"/>
                <a:stretch>
                  <a:fillRect/>
                </a:stretch>
              </p:blipFill>
              <p:spPr>
                <a:xfrm>
                  <a:off x="10832234" y="5003557"/>
                  <a:ext cx="107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987C0A1E-CCE1-47E1-AA15-A338D0A5F1B6}"/>
                    </a:ext>
                  </a:extLst>
                </p14:cNvPr>
                <p14:cNvContentPartPr/>
                <p14:nvPr/>
              </p14:nvContentPartPr>
              <p14:xfrm>
                <a:off x="10975874" y="5012197"/>
                <a:ext cx="73440" cy="258840"/>
              </p14:xfrm>
            </p:contentPart>
          </mc:Choice>
          <mc:Fallback xmlns="">
            <p:pic>
              <p:nvPicPr>
                <p:cNvPr id="19" name="Ink 18">
                  <a:extLst>
                    <a:ext uri="{FF2B5EF4-FFF2-40B4-BE49-F238E27FC236}">
                      <a16:creationId xmlns:a16="http://schemas.microsoft.com/office/drawing/2014/main" id="{987C0A1E-CCE1-47E1-AA15-A338D0A5F1B6}"/>
                    </a:ext>
                  </a:extLst>
                </p:cNvPr>
                <p:cNvPicPr/>
                <p:nvPr/>
              </p:nvPicPr>
              <p:blipFill>
                <a:blip r:embed="rId13"/>
                <a:stretch>
                  <a:fillRect/>
                </a:stretch>
              </p:blipFill>
              <p:spPr>
                <a:xfrm>
                  <a:off x="10966874" y="5003557"/>
                  <a:ext cx="910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5F755EE7-17FE-424A-BF01-E80582A5065D}"/>
                    </a:ext>
                  </a:extLst>
                </p14:cNvPr>
                <p14:cNvContentPartPr/>
                <p14:nvPr/>
              </p14:nvContentPartPr>
              <p14:xfrm>
                <a:off x="11069834" y="4972597"/>
                <a:ext cx="140760" cy="168840"/>
              </p14:xfrm>
            </p:contentPart>
          </mc:Choice>
          <mc:Fallback xmlns="">
            <p:pic>
              <p:nvPicPr>
                <p:cNvPr id="20" name="Ink 19">
                  <a:extLst>
                    <a:ext uri="{FF2B5EF4-FFF2-40B4-BE49-F238E27FC236}">
                      <a16:creationId xmlns:a16="http://schemas.microsoft.com/office/drawing/2014/main" id="{5F755EE7-17FE-424A-BF01-E80582A5065D}"/>
                    </a:ext>
                  </a:extLst>
                </p:cNvPr>
                <p:cNvPicPr/>
                <p:nvPr/>
              </p:nvPicPr>
              <p:blipFill>
                <a:blip r:embed="rId15"/>
                <a:stretch>
                  <a:fillRect/>
                </a:stretch>
              </p:blipFill>
              <p:spPr>
                <a:xfrm>
                  <a:off x="11060834" y="4963597"/>
                  <a:ext cx="1584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1C142545-44F1-4C5C-9339-EAE9B507B6D6}"/>
                    </a:ext>
                  </a:extLst>
                </p14:cNvPr>
                <p14:cNvContentPartPr/>
                <p14:nvPr/>
              </p14:nvContentPartPr>
              <p14:xfrm>
                <a:off x="11240474" y="4947397"/>
                <a:ext cx="89640" cy="100800"/>
              </p14:xfrm>
            </p:contentPart>
          </mc:Choice>
          <mc:Fallback xmlns="">
            <p:pic>
              <p:nvPicPr>
                <p:cNvPr id="21" name="Ink 20">
                  <a:extLst>
                    <a:ext uri="{FF2B5EF4-FFF2-40B4-BE49-F238E27FC236}">
                      <a16:creationId xmlns:a16="http://schemas.microsoft.com/office/drawing/2014/main" id="{1C142545-44F1-4C5C-9339-EAE9B507B6D6}"/>
                    </a:ext>
                  </a:extLst>
                </p:cNvPr>
                <p:cNvPicPr/>
                <p:nvPr/>
              </p:nvPicPr>
              <p:blipFill>
                <a:blip r:embed="rId17"/>
                <a:stretch>
                  <a:fillRect/>
                </a:stretch>
              </p:blipFill>
              <p:spPr>
                <a:xfrm>
                  <a:off x="11231474" y="4938757"/>
                  <a:ext cx="1072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BCCF8EAE-7C66-4E6D-841B-8FAE39359CAC}"/>
                    </a:ext>
                  </a:extLst>
                </p14:cNvPr>
                <p14:cNvContentPartPr/>
                <p14:nvPr/>
              </p14:nvContentPartPr>
              <p14:xfrm>
                <a:off x="11379434" y="4686397"/>
                <a:ext cx="241200" cy="321120"/>
              </p14:xfrm>
            </p:contentPart>
          </mc:Choice>
          <mc:Fallback xmlns="">
            <p:pic>
              <p:nvPicPr>
                <p:cNvPr id="22" name="Ink 21">
                  <a:extLst>
                    <a:ext uri="{FF2B5EF4-FFF2-40B4-BE49-F238E27FC236}">
                      <a16:creationId xmlns:a16="http://schemas.microsoft.com/office/drawing/2014/main" id="{BCCF8EAE-7C66-4E6D-841B-8FAE39359CAC}"/>
                    </a:ext>
                  </a:extLst>
                </p:cNvPr>
                <p:cNvPicPr/>
                <p:nvPr/>
              </p:nvPicPr>
              <p:blipFill>
                <a:blip r:embed="rId19"/>
                <a:stretch>
                  <a:fillRect/>
                </a:stretch>
              </p:blipFill>
              <p:spPr>
                <a:xfrm>
                  <a:off x="11370434" y="4677757"/>
                  <a:ext cx="2588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AFD5A2FF-AF92-4DEF-BF3E-34839020A670}"/>
                    </a:ext>
                  </a:extLst>
                </p14:cNvPr>
                <p14:cNvContentPartPr/>
                <p14:nvPr/>
              </p14:nvContentPartPr>
              <p14:xfrm>
                <a:off x="11622074" y="4649677"/>
                <a:ext cx="482760" cy="270360"/>
              </p14:xfrm>
            </p:contentPart>
          </mc:Choice>
          <mc:Fallback xmlns="">
            <p:pic>
              <p:nvPicPr>
                <p:cNvPr id="23" name="Ink 22">
                  <a:extLst>
                    <a:ext uri="{FF2B5EF4-FFF2-40B4-BE49-F238E27FC236}">
                      <a16:creationId xmlns:a16="http://schemas.microsoft.com/office/drawing/2014/main" id="{AFD5A2FF-AF92-4DEF-BF3E-34839020A670}"/>
                    </a:ext>
                  </a:extLst>
                </p:cNvPr>
                <p:cNvPicPr/>
                <p:nvPr/>
              </p:nvPicPr>
              <p:blipFill>
                <a:blip r:embed="rId21"/>
                <a:stretch>
                  <a:fillRect/>
                </a:stretch>
              </p:blipFill>
              <p:spPr>
                <a:xfrm>
                  <a:off x="11613434" y="4641037"/>
                  <a:ext cx="5004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383033A2-B772-4128-8EBA-E93C959A6498}"/>
                    </a:ext>
                  </a:extLst>
                </p14:cNvPr>
                <p14:cNvContentPartPr/>
                <p14:nvPr/>
              </p14:nvContentPartPr>
              <p14:xfrm>
                <a:off x="11844554" y="4575517"/>
                <a:ext cx="12960" cy="66600"/>
              </p14:xfrm>
            </p:contentPart>
          </mc:Choice>
          <mc:Fallback xmlns="">
            <p:pic>
              <p:nvPicPr>
                <p:cNvPr id="25" name="Ink 24">
                  <a:extLst>
                    <a:ext uri="{FF2B5EF4-FFF2-40B4-BE49-F238E27FC236}">
                      <a16:creationId xmlns:a16="http://schemas.microsoft.com/office/drawing/2014/main" id="{383033A2-B772-4128-8EBA-E93C959A6498}"/>
                    </a:ext>
                  </a:extLst>
                </p:cNvPr>
                <p:cNvPicPr/>
                <p:nvPr/>
              </p:nvPicPr>
              <p:blipFill>
                <a:blip r:embed="rId23"/>
                <a:stretch>
                  <a:fillRect/>
                </a:stretch>
              </p:blipFill>
              <p:spPr>
                <a:xfrm>
                  <a:off x="11835914" y="4566517"/>
                  <a:ext cx="30600" cy="84240"/>
                </a:xfrm>
                <a:prstGeom prst="rect">
                  <a:avLst/>
                </a:prstGeom>
              </p:spPr>
            </p:pic>
          </mc:Fallback>
        </mc:AlternateContent>
      </p:grpSp>
      <p:sp>
        <p:nvSpPr>
          <p:cNvPr id="27" name="Text Placeholder 1">
            <a:extLst>
              <a:ext uri="{FF2B5EF4-FFF2-40B4-BE49-F238E27FC236}">
                <a16:creationId xmlns:a16="http://schemas.microsoft.com/office/drawing/2014/main" id="{8F439999-726B-4505-A14C-837CDB0AF67E}"/>
              </a:ext>
            </a:extLst>
          </p:cNvPr>
          <p:cNvSpPr txBox="1">
            <a:spLocks/>
          </p:cNvSpPr>
          <p:nvPr/>
        </p:nvSpPr>
        <p:spPr>
          <a:xfrm>
            <a:off x="309562" y="377501"/>
            <a:ext cx="11572875" cy="723900"/>
          </a:xfrm>
          <a:prstGeom prst="rect">
            <a:avLst/>
          </a:prstGeom>
        </p:spPr>
        <p:txBody>
          <a:bodyPr anchor="ct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Speculation on #6 momentum using geometric Brownian motion</a:t>
            </a:r>
          </a:p>
        </p:txBody>
      </p:sp>
    </p:spTree>
    <p:extLst>
      <p:ext uri="{BB962C8B-B14F-4D97-AF65-F5344CB8AC3E}">
        <p14:creationId xmlns:p14="http://schemas.microsoft.com/office/powerpoint/2010/main" val="1807033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C92CD5-C3C8-4727-ADF4-DEFD85DD9EED}"/>
              </a:ext>
            </a:extLst>
          </p:cNvPr>
          <p:cNvSpPr>
            <a:spLocks noGrp="1"/>
          </p:cNvSpPr>
          <p:nvPr>
            <p:ph type="body" sz="quarter" idx="10"/>
          </p:nvPr>
        </p:nvSpPr>
        <p:spPr>
          <a:xfrm>
            <a:off x="323528" y="563739"/>
            <a:ext cx="11573197" cy="724247"/>
          </a:xfrm>
        </p:spPr>
        <p:txBody>
          <a:bodyPr/>
          <a:lstStyle/>
          <a:p>
            <a:r>
              <a:rPr lang="en-US" dirty="0"/>
              <a:t>Analysis #6</a:t>
            </a:r>
          </a:p>
        </p:txBody>
      </p:sp>
      <p:sp>
        <p:nvSpPr>
          <p:cNvPr id="5" name="TextBox 4">
            <a:extLst>
              <a:ext uri="{FF2B5EF4-FFF2-40B4-BE49-F238E27FC236}">
                <a16:creationId xmlns:a16="http://schemas.microsoft.com/office/drawing/2014/main" id="{2DA34AF9-B670-46E6-AC04-0C28D1D1BD7E}"/>
              </a:ext>
            </a:extLst>
          </p:cNvPr>
          <p:cNvSpPr txBox="1"/>
          <p:nvPr/>
        </p:nvSpPr>
        <p:spPr>
          <a:xfrm>
            <a:off x="1097490" y="2124003"/>
            <a:ext cx="10025274" cy="2585323"/>
          </a:xfrm>
          <a:prstGeom prst="rect">
            <a:avLst/>
          </a:prstGeom>
          <a:noFill/>
        </p:spPr>
        <p:txBody>
          <a:bodyPr wrap="square" rtlCol="0">
            <a:spAutoFit/>
          </a:bodyPr>
          <a:lstStyle/>
          <a:p>
            <a:pPr algn="just"/>
            <a:r>
              <a:rPr lang="en-US" dirty="0">
                <a:solidFill>
                  <a:schemeClr val="bg1"/>
                </a:solidFill>
              </a:rPr>
              <a:t>	Pada </a:t>
            </a:r>
            <a:r>
              <a:rPr lang="en-US" dirty="0" err="1">
                <a:solidFill>
                  <a:schemeClr val="bg1"/>
                </a:solidFill>
              </a:rPr>
              <a:t>saat</a:t>
            </a:r>
            <a:r>
              <a:rPr lang="en-US" dirty="0">
                <a:solidFill>
                  <a:schemeClr val="bg1"/>
                </a:solidFill>
              </a:rPr>
              <a:t> WDC </a:t>
            </a:r>
            <a:r>
              <a:rPr lang="en-US" dirty="0" err="1">
                <a:solidFill>
                  <a:schemeClr val="bg1"/>
                </a:solidFill>
              </a:rPr>
              <a:t>mengakuisisi</a:t>
            </a:r>
            <a:r>
              <a:rPr lang="en-US" dirty="0">
                <a:solidFill>
                  <a:schemeClr val="bg1"/>
                </a:solidFill>
              </a:rPr>
              <a:t> SanDisk, </a:t>
            </a:r>
            <a:r>
              <a:rPr lang="en-US" dirty="0" err="1">
                <a:solidFill>
                  <a:schemeClr val="bg1"/>
                </a:solidFill>
              </a:rPr>
              <a:t>terlihat</a:t>
            </a:r>
            <a:r>
              <a:rPr lang="en-US" dirty="0">
                <a:solidFill>
                  <a:schemeClr val="bg1"/>
                </a:solidFill>
              </a:rPr>
              <a:t> pada MACD trendline </a:t>
            </a:r>
            <a:r>
              <a:rPr lang="en-US" dirty="0" err="1">
                <a:solidFill>
                  <a:schemeClr val="bg1"/>
                </a:solidFill>
              </a:rPr>
              <a:t>berada</a:t>
            </a:r>
            <a:r>
              <a:rPr lang="en-US" dirty="0">
                <a:solidFill>
                  <a:schemeClr val="bg1"/>
                </a:solidFill>
              </a:rPr>
              <a:t> pada </a:t>
            </a:r>
            <a:r>
              <a:rPr lang="en-US" dirty="0" err="1">
                <a:solidFill>
                  <a:schemeClr val="bg1"/>
                </a:solidFill>
              </a:rPr>
              <a:t>posisi</a:t>
            </a:r>
            <a:r>
              <a:rPr lang="en-US" dirty="0">
                <a:solidFill>
                  <a:schemeClr val="bg1"/>
                </a:solidFill>
              </a:rPr>
              <a:t> bullish engulfing </a:t>
            </a:r>
            <a:r>
              <a:rPr lang="en-US" dirty="0" err="1">
                <a:solidFill>
                  <a:schemeClr val="bg1"/>
                </a:solidFill>
              </a:rPr>
              <a:t>artinya</a:t>
            </a:r>
            <a:r>
              <a:rPr lang="en-US" dirty="0">
                <a:solidFill>
                  <a:schemeClr val="bg1"/>
                </a:solidFill>
              </a:rPr>
              <a:t> </a:t>
            </a:r>
            <a:r>
              <a:rPr lang="en-US" dirty="0" err="1">
                <a:solidFill>
                  <a:schemeClr val="bg1"/>
                </a:solidFill>
              </a:rPr>
              <a:t>pangsa</a:t>
            </a:r>
            <a:r>
              <a:rPr lang="en-US" dirty="0">
                <a:solidFill>
                  <a:schemeClr val="bg1"/>
                </a:solidFill>
              </a:rPr>
              <a:t> pasar </a:t>
            </a:r>
            <a:r>
              <a:rPr lang="en-US" dirty="0" err="1">
                <a:solidFill>
                  <a:schemeClr val="bg1"/>
                </a:solidFill>
              </a:rPr>
              <a:t>cenderung</a:t>
            </a:r>
            <a:r>
              <a:rPr lang="en-US" dirty="0">
                <a:solidFill>
                  <a:schemeClr val="bg1"/>
                </a:solidFill>
              </a:rPr>
              <a:t> naik </a:t>
            </a:r>
            <a:r>
              <a:rPr lang="en-US" dirty="0" err="1">
                <a:solidFill>
                  <a:schemeClr val="bg1"/>
                </a:solidFill>
              </a:rPr>
              <a:t>walaupun</a:t>
            </a:r>
            <a:r>
              <a:rPr lang="en-US" dirty="0">
                <a:solidFill>
                  <a:schemeClr val="bg1"/>
                </a:solidFill>
              </a:rPr>
              <a:t> </a:t>
            </a:r>
            <a:r>
              <a:rPr lang="en-US" dirty="0" err="1">
                <a:solidFill>
                  <a:schemeClr val="bg1"/>
                </a:solidFill>
              </a:rPr>
              <a:t>angka</a:t>
            </a:r>
            <a:r>
              <a:rPr lang="en-US" dirty="0">
                <a:solidFill>
                  <a:schemeClr val="bg1"/>
                </a:solidFill>
              </a:rPr>
              <a:t> </a:t>
            </a:r>
            <a:r>
              <a:rPr lang="en-US" dirty="0" err="1">
                <a:solidFill>
                  <a:schemeClr val="bg1"/>
                </a:solidFill>
              </a:rPr>
              <a:t>masih</a:t>
            </a:r>
            <a:r>
              <a:rPr lang="en-US" dirty="0">
                <a:solidFill>
                  <a:schemeClr val="bg1"/>
                </a:solidFill>
              </a:rPr>
              <a:t> minus (</a:t>
            </a:r>
            <a:r>
              <a:rPr lang="en-US" dirty="0" err="1">
                <a:solidFill>
                  <a:schemeClr val="bg1"/>
                </a:solidFill>
              </a:rPr>
              <a:t>karena</a:t>
            </a:r>
            <a:r>
              <a:rPr lang="en-US" dirty="0">
                <a:solidFill>
                  <a:schemeClr val="bg1"/>
                </a:solidFill>
              </a:rPr>
              <a:t> </a:t>
            </a:r>
            <a:r>
              <a:rPr lang="en-US" dirty="0" err="1">
                <a:solidFill>
                  <a:schemeClr val="bg1"/>
                </a:solidFill>
              </a:rPr>
              <a:t>pengaruh</a:t>
            </a:r>
            <a:r>
              <a:rPr lang="en-US" dirty="0">
                <a:solidFill>
                  <a:schemeClr val="bg1"/>
                </a:solidFill>
              </a:rPr>
              <a:t> </a:t>
            </a:r>
            <a:r>
              <a:rPr lang="en-US" dirty="0" err="1">
                <a:solidFill>
                  <a:schemeClr val="bg1"/>
                </a:solidFill>
              </a:rPr>
              <a:t>penurunan</a:t>
            </a:r>
            <a:r>
              <a:rPr lang="en-US" dirty="0">
                <a:solidFill>
                  <a:schemeClr val="bg1"/>
                </a:solidFill>
              </a:rPr>
              <a:t> </a:t>
            </a:r>
            <a:r>
              <a:rPr lang="en-US" dirty="0" err="1">
                <a:solidFill>
                  <a:schemeClr val="bg1"/>
                </a:solidFill>
              </a:rPr>
              <a:t>sebelumnya</a:t>
            </a:r>
            <a:r>
              <a:rPr lang="en-US" dirty="0">
                <a:solidFill>
                  <a:schemeClr val="bg1"/>
                </a:solidFill>
              </a:rPr>
              <a:t> yang </a:t>
            </a:r>
            <a:r>
              <a:rPr lang="en-US" dirty="0" err="1">
                <a:solidFill>
                  <a:schemeClr val="bg1"/>
                </a:solidFill>
              </a:rPr>
              <a:t>terjadi</a:t>
            </a:r>
            <a:r>
              <a:rPr lang="en-US" dirty="0">
                <a:solidFill>
                  <a:schemeClr val="bg1"/>
                </a:solidFill>
              </a:rPr>
              <a:t>), pada Stochastic Oscillator juga </a:t>
            </a:r>
            <a:r>
              <a:rPr lang="en-US" dirty="0" err="1">
                <a:solidFill>
                  <a:schemeClr val="bg1"/>
                </a:solidFill>
              </a:rPr>
              <a:t>menunjukkan</a:t>
            </a:r>
            <a:r>
              <a:rPr lang="en-US" dirty="0">
                <a:solidFill>
                  <a:schemeClr val="bg1"/>
                </a:solidFill>
              </a:rPr>
              <a:t> </a:t>
            </a:r>
            <a:r>
              <a:rPr lang="en-US" dirty="0" err="1">
                <a:solidFill>
                  <a:schemeClr val="bg1"/>
                </a:solidFill>
              </a:rPr>
              <a:t>bahwa</a:t>
            </a:r>
            <a:r>
              <a:rPr lang="en-US" dirty="0">
                <a:solidFill>
                  <a:schemeClr val="bg1"/>
                </a:solidFill>
              </a:rPr>
              <a:t> signal </a:t>
            </a:r>
            <a:r>
              <a:rPr lang="en-US" dirty="0" err="1">
                <a:solidFill>
                  <a:schemeClr val="bg1"/>
                </a:solidFill>
              </a:rPr>
              <a:t>berada</a:t>
            </a:r>
            <a:r>
              <a:rPr lang="en-US" dirty="0">
                <a:solidFill>
                  <a:schemeClr val="bg1"/>
                </a:solidFill>
              </a:rPr>
              <a:t> pada </a:t>
            </a:r>
            <a:r>
              <a:rPr lang="en-US" dirty="0" err="1">
                <a:solidFill>
                  <a:schemeClr val="bg1"/>
                </a:solidFill>
              </a:rPr>
              <a:t>posisi</a:t>
            </a:r>
            <a:r>
              <a:rPr lang="en-US" dirty="0">
                <a:solidFill>
                  <a:schemeClr val="bg1"/>
                </a:solidFill>
              </a:rPr>
              <a:t> di </a:t>
            </a:r>
            <a:r>
              <a:rPr lang="en-US" dirty="0" err="1">
                <a:solidFill>
                  <a:schemeClr val="bg1"/>
                </a:solidFill>
              </a:rPr>
              <a:t>atas</a:t>
            </a:r>
            <a:r>
              <a:rPr lang="en-US" dirty="0">
                <a:solidFill>
                  <a:schemeClr val="bg1"/>
                </a:solidFill>
              </a:rPr>
              <a:t> center line. Dan pada geometric Brownian motion juga </a:t>
            </a:r>
            <a:r>
              <a:rPr lang="en-US" dirty="0" err="1">
                <a:solidFill>
                  <a:schemeClr val="bg1"/>
                </a:solidFill>
              </a:rPr>
              <a:t>memiliki</a:t>
            </a:r>
            <a:r>
              <a:rPr lang="en-US" dirty="0">
                <a:solidFill>
                  <a:schemeClr val="bg1"/>
                </a:solidFill>
              </a:rPr>
              <a:t> </a:t>
            </a:r>
            <a:r>
              <a:rPr lang="en-US" dirty="0" err="1">
                <a:solidFill>
                  <a:schemeClr val="bg1"/>
                </a:solidFill>
              </a:rPr>
              <a:t>spekulasi</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pangsa</a:t>
            </a:r>
            <a:r>
              <a:rPr lang="en-US" dirty="0">
                <a:solidFill>
                  <a:schemeClr val="bg1"/>
                </a:solidFill>
              </a:rPr>
              <a:t> pasar WDC </a:t>
            </a:r>
            <a:r>
              <a:rPr lang="en-US" dirty="0" err="1">
                <a:solidFill>
                  <a:schemeClr val="bg1"/>
                </a:solidFill>
              </a:rPr>
              <a:t>akan</a:t>
            </a:r>
            <a:r>
              <a:rPr lang="en-US" dirty="0">
                <a:solidFill>
                  <a:schemeClr val="bg1"/>
                </a:solidFill>
              </a:rPr>
              <a:t> naik </a:t>
            </a:r>
            <a:r>
              <a:rPr lang="en-US" dirty="0" err="1">
                <a:solidFill>
                  <a:schemeClr val="bg1"/>
                </a:solidFill>
              </a:rPr>
              <a:t>berada</a:t>
            </a:r>
            <a:r>
              <a:rPr lang="en-US" dirty="0">
                <a:solidFill>
                  <a:schemeClr val="bg1"/>
                </a:solidFill>
              </a:rPr>
              <a:t> pada </a:t>
            </a:r>
            <a:r>
              <a:rPr lang="en-US" dirty="0" err="1">
                <a:solidFill>
                  <a:schemeClr val="bg1"/>
                </a:solidFill>
              </a:rPr>
              <a:t>posisi</a:t>
            </a:r>
            <a:r>
              <a:rPr lang="en-US" dirty="0">
                <a:solidFill>
                  <a:schemeClr val="bg1"/>
                </a:solidFill>
              </a:rPr>
              <a:t> 50 – 60 USD. SanDisk </a:t>
            </a:r>
            <a:r>
              <a:rPr lang="en-US" dirty="0" err="1">
                <a:solidFill>
                  <a:schemeClr val="bg1"/>
                </a:solidFill>
              </a:rPr>
              <a:t>merupakan</a:t>
            </a:r>
            <a:r>
              <a:rPr lang="en-US" dirty="0">
                <a:solidFill>
                  <a:schemeClr val="bg1"/>
                </a:solidFill>
              </a:rPr>
              <a:t> </a:t>
            </a:r>
            <a:r>
              <a:rPr lang="en-US" dirty="0" err="1">
                <a:solidFill>
                  <a:schemeClr val="bg1"/>
                </a:solidFill>
              </a:rPr>
              <a:t>pemimpin</a:t>
            </a:r>
            <a:r>
              <a:rPr lang="en-US" dirty="0">
                <a:solidFill>
                  <a:schemeClr val="bg1"/>
                </a:solidFill>
              </a:rPr>
              <a:t> </a:t>
            </a:r>
            <a:r>
              <a:rPr lang="en-US" dirty="0" err="1">
                <a:solidFill>
                  <a:schemeClr val="bg1"/>
                </a:solidFill>
              </a:rPr>
              <a:t>untuk</a:t>
            </a:r>
            <a:r>
              <a:rPr lang="en-US" dirty="0">
                <a:solidFill>
                  <a:schemeClr val="bg1"/>
                </a:solidFill>
              </a:rPr>
              <a:t> USB flash disk dan </a:t>
            </a:r>
            <a:r>
              <a:rPr lang="en-US" dirty="0" err="1">
                <a:solidFill>
                  <a:schemeClr val="bg1"/>
                </a:solidFill>
              </a:rPr>
              <a:t>kartu</a:t>
            </a:r>
            <a:r>
              <a:rPr lang="en-US" dirty="0">
                <a:solidFill>
                  <a:schemeClr val="bg1"/>
                </a:solidFill>
              </a:rPr>
              <a:t> </a:t>
            </a:r>
            <a:r>
              <a:rPr lang="en-US" dirty="0" err="1">
                <a:solidFill>
                  <a:schemeClr val="bg1"/>
                </a:solidFill>
              </a:rPr>
              <a:t>memori</a:t>
            </a:r>
            <a:r>
              <a:rPr lang="en-US" dirty="0">
                <a:solidFill>
                  <a:schemeClr val="bg1"/>
                </a:solidFill>
              </a:rPr>
              <a:t> </a:t>
            </a:r>
            <a:r>
              <a:rPr lang="en-US" dirty="0" err="1">
                <a:solidFill>
                  <a:schemeClr val="bg1"/>
                </a:solidFill>
              </a:rPr>
              <a:t>eksternal</a:t>
            </a:r>
            <a:r>
              <a:rPr lang="en-US" dirty="0">
                <a:solidFill>
                  <a:schemeClr val="bg1"/>
                </a:solidFill>
              </a:rPr>
              <a:t> smartphone. </a:t>
            </a:r>
            <a:r>
              <a:rPr lang="en-US" dirty="0" err="1">
                <a:solidFill>
                  <a:schemeClr val="bg1"/>
                </a:solidFill>
              </a:rPr>
              <a:t>Awal</a:t>
            </a:r>
            <a:r>
              <a:rPr lang="en-US" dirty="0">
                <a:solidFill>
                  <a:schemeClr val="bg1"/>
                </a:solidFill>
              </a:rPr>
              <a:t> </a:t>
            </a:r>
            <a:r>
              <a:rPr lang="en-US" dirty="0" err="1">
                <a:solidFill>
                  <a:schemeClr val="bg1"/>
                </a:solidFill>
              </a:rPr>
              <a:t>tahun</a:t>
            </a:r>
            <a:r>
              <a:rPr lang="en-US" dirty="0">
                <a:solidFill>
                  <a:schemeClr val="bg1"/>
                </a:solidFill>
              </a:rPr>
              <a:t> </a:t>
            </a:r>
            <a:r>
              <a:rPr lang="en-US" dirty="0" err="1">
                <a:solidFill>
                  <a:schemeClr val="bg1"/>
                </a:solidFill>
              </a:rPr>
              <a:t>ini</a:t>
            </a:r>
            <a:r>
              <a:rPr lang="en-US" dirty="0">
                <a:solidFill>
                  <a:schemeClr val="bg1"/>
                </a:solidFill>
              </a:rPr>
              <a:t>, SanDisk yang juga </a:t>
            </a:r>
            <a:r>
              <a:rPr lang="en-US" dirty="0" err="1">
                <a:solidFill>
                  <a:schemeClr val="bg1"/>
                </a:solidFill>
              </a:rPr>
              <a:t>terkenal</a:t>
            </a:r>
            <a:r>
              <a:rPr lang="en-US" dirty="0">
                <a:solidFill>
                  <a:schemeClr val="bg1"/>
                </a:solidFill>
              </a:rPr>
              <a:t> </a:t>
            </a:r>
            <a:r>
              <a:rPr lang="en-US" dirty="0" err="1">
                <a:solidFill>
                  <a:schemeClr val="bg1"/>
                </a:solidFill>
              </a:rPr>
              <a:t>akan</a:t>
            </a:r>
            <a:r>
              <a:rPr lang="en-US" dirty="0">
                <a:solidFill>
                  <a:schemeClr val="bg1"/>
                </a:solidFill>
              </a:rPr>
              <a:t> SSD internal </a:t>
            </a:r>
            <a:r>
              <a:rPr lang="en-US" dirty="0" err="1">
                <a:solidFill>
                  <a:schemeClr val="bg1"/>
                </a:solidFill>
              </a:rPr>
              <a:t>untuk</a:t>
            </a:r>
            <a:r>
              <a:rPr lang="en-US" dirty="0">
                <a:solidFill>
                  <a:schemeClr val="bg1"/>
                </a:solidFill>
              </a:rPr>
              <a:t> desktop dan laptop </a:t>
            </a:r>
            <a:r>
              <a:rPr lang="en-US" dirty="0" err="1">
                <a:solidFill>
                  <a:schemeClr val="bg1"/>
                </a:solidFill>
              </a:rPr>
              <a:t>mengumumkan</a:t>
            </a:r>
            <a:r>
              <a:rPr lang="en-US" dirty="0">
                <a:solidFill>
                  <a:schemeClr val="bg1"/>
                </a:solidFill>
              </a:rPr>
              <a:t> </a:t>
            </a:r>
            <a:r>
              <a:rPr lang="en-US" dirty="0" err="1">
                <a:solidFill>
                  <a:schemeClr val="bg1"/>
                </a:solidFill>
              </a:rPr>
              <a:t>jajaran</a:t>
            </a:r>
            <a:r>
              <a:rPr lang="en-US" dirty="0">
                <a:solidFill>
                  <a:schemeClr val="bg1"/>
                </a:solidFill>
              </a:rPr>
              <a:t> </a:t>
            </a:r>
            <a:r>
              <a:rPr lang="en-US" dirty="0" err="1">
                <a:solidFill>
                  <a:schemeClr val="bg1"/>
                </a:solidFill>
              </a:rPr>
              <a:t>pertama</a:t>
            </a:r>
            <a:r>
              <a:rPr lang="en-US" dirty="0">
                <a:solidFill>
                  <a:schemeClr val="bg1"/>
                </a:solidFill>
              </a:rPr>
              <a:t> drive </a:t>
            </a:r>
            <a:r>
              <a:rPr lang="en-US" dirty="0" err="1">
                <a:solidFill>
                  <a:schemeClr val="bg1"/>
                </a:solidFill>
              </a:rPr>
              <a:t>eksternal</a:t>
            </a:r>
            <a:r>
              <a:rPr lang="en-US" dirty="0">
                <a:solidFill>
                  <a:schemeClr val="bg1"/>
                </a:solidFill>
              </a:rPr>
              <a:t> </a:t>
            </a:r>
            <a:r>
              <a:rPr lang="en-US" dirty="0" err="1">
                <a:solidFill>
                  <a:schemeClr val="bg1"/>
                </a:solidFill>
              </a:rPr>
              <a:t>berkapasitas</a:t>
            </a:r>
            <a:r>
              <a:rPr lang="en-US" dirty="0">
                <a:solidFill>
                  <a:schemeClr val="bg1"/>
                </a:solidFill>
              </a:rPr>
              <a:t> </a:t>
            </a:r>
            <a:r>
              <a:rPr lang="en-US" dirty="0" err="1">
                <a:solidFill>
                  <a:schemeClr val="bg1"/>
                </a:solidFill>
              </a:rPr>
              <a:t>tinggi</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ukuran</a:t>
            </a:r>
            <a:endParaRPr lang="en-US" dirty="0">
              <a:solidFill>
                <a:schemeClr val="bg1"/>
              </a:solidFill>
            </a:endParaRPr>
          </a:p>
          <a:p>
            <a:pPr algn="just"/>
            <a:r>
              <a:rPr lang="en-US" dirty="0" err="1">
                <a:solidFill>
                  <a:schemeClr val="bg1"/>
                </a:solidFill>
              </a:rPr>
              <a:t>saku</a:t>
            </a:r>
            <a:r>
              <a:rPr lang="en-US" dirty="0">
                <a:solidFill>
                  <a:schemeClr val="bg1"/>
                </a:solidFill>
              </a:rPr>
              <a:t>.</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C015E26-2F7E-4296-8B9C-F50CA8E72FAD}"/>
                  </a:ext>
                </a:extLst>
              </p14:cNvPr>
              <p14:cNvContentPartPr/>
              <p14:nvPr/>
            </p14:nvContentPartPr>
            <p14:xfrm>
              <a:off x="4872392" y="3416665"/>
              <a:ext cx="360" cy="360"/>
            </p14:xfrm>
          </p:contentPart>
        </mc:Choice>
        <mc:Fallback xmlns="">
          <p:pic>
            <p:nvPicPr>
              <p:cNvPr id="3" name="Ink 2">
                <a:extLst>
                  <a:ext uri="{FF2B5EF4-FFF2-40B4-BE49-F238E27FC236}">
                    <a16:creationId xmlns:a16="http://schemas.microsoft.com/office/drawing/2014/main" id="{4C015E26-2F7E-4296-8B9C-F50CA8E72FAD}"/>
                  </a:ext>
                </a:extLst>
              </p:cNvPr>
              <p:cNvPicPr/>
              <p:nvPr/>
            </p:nvPicPr>
            <p:blipFill>
              <a:blip r:embed="rId3"/>
              <a:stretch>
                <a:fillRect/>
              </a:stretch>
            </p:blipFill>
            <p:spPr>
              <a:xfrm>
                <a:off x="4863752" y="34076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B4A3268-C517-4CCE-B53D-BE6EC49245BE}"/>
                  </a:ext>
                </a:extLst>
              </p14:cNvPr>
              <p14:cNvContentPartPr/>
              <p14:nvPr/>
            </p14:nvContentPartPr>
            <p14:xfrm>
              <a:off x="5365592" y="3705385"/>
              <a:ext cx="360" cy="360"/>
            </p14:xfrm>
          </p:contentPart>
        </mc:Choice>
        <mc:Fallback xmlns="">
          <p:pic>
            <p:nvPicPr>
              <p:cNvPr id="4" name="Ink 3">
                <a:extLst>
                  <a:ext uri="{FF2B5EF4-FFF2-40B4-BE49-F238E27FC236}">
                    <a16:creationId xmlns:a16="http://schemas.microsoft.com/office/drawing/2014/main" id="{7B4A3268-C517-4CCE-B53D-BE6EC49245BE}"/>
                  </a:ext>
                </a:extLst>
              </p:cNvPr>
              <p:cNvPicPr/>
              <p:nvPr/>
            </p:nvPicPr>
            <p:blipFill>
              <a:blip r:embed="rId5"/>
              <a:stretch>
                <a:fillRect/>
              </a:stretch>
            </p:blipFill>
            <p:spPr>
              <a:xfrm>
                <a:off x="5356592" y="3696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9157E2E-B859-4C8A-BE8A-AACC6A4BDD17}"/>
                  </a:ext>
                </a:extLst>
              </p14:cNvPr>
              <p14:cNvContentPartPr/>
              <p14:nvPr/>
            </p14:nvContentPartPr>
            <p14:xfrm>
              <a:off x="7747825" y="733623"/>
              <a:ext cx="360" cy="360"/>
            </p14:xfrm>
          </p:contentPart>
        </mc:Choice>
        <mc:Fallback xmlns="">
          <p:pic>
            <p:nvPicPr>
              <p:cNvPr id="6" name="Ink 5">
                <a:extLst>
                  <a:ext uri="{FF2B5EF4-FFF2-40B4-BE49-F238E27FC236}">
                    <a16:creationId xmlns:a16="http://schemas.microsoft.com/office/drawing/2014/main" id="{49157E2E-B859-4C8A-BE8A-AACC6A4BDD17}"/>
                  </a:ext>
                </a:extLst>
              </p:cNvPr>
              <p:cNvPicPr/>
              <p:nvPr/>
            </p:nvPicPr>
            <p:blipFill>
              <a:blip r:embed="rId5"/>
              <a:stretch>
                <a:fillRect/>
              </a:stretch>
            </p:blipFill>
            <p:spPr>
              <a:xfrm>
                <a:off x="7739185" y="7249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FD1D753-FEA2-4BBB-AFD6-CA525DA966D0}"/>
                  </a:ext>
                </a:extLst>
              </p14:cNvPr>
              <p14:cNvContentPartPr/>
              <p14:nvPr/>
            </p14:nvContentPartPr>
            <p14:xfrm>
              <a:off x="7760065" y="817863"/>
              <a:ext cx="360" cy="360"/>
            </p14:xfrm>
          </p:contentPart>
        </mc:Choice>
        <mc:Fallback xmlns="">
          <p:pic>
            <p:nvPicPr>
              <p:cNvPr id="7" name="Ink 6">
                <a:extLst>
                  <a:ext uri="{FF2B5EF4-FFF2-40B4-BE49-F238E27FC236}">
                    <a16:creationId xmlns:a16="http://schemas.microsoft.com/office/drawing/2014/main" id="{1FD1D753-FEA2-4BBB-AFD6-CA525DA966D0}"/>
                  </a:ext>
                </a:extLst>
              </p:cNvPr>
              <p:cNvPicPr/>
              <p:nvPr/>
            </p:nvPicPr>
            <p:blipFill>
              <a:blip r:embed="rId5"/>
              <a:stretch>
                <a:fillRect/>
              </a:stretch>
            </p:blipFill>
            <p:spPr>
              <a:xfrm>
                <a:off x="7751425" y="8088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28434F7-44F0-4B69-8C8C-F138871D3761}"/>
                  </a:ext>
                </a:extLst>
              </p14:cNvPr>
              <p14:cNvContentPartPr/>
              <p14:nvPr/>
            </p14:nvContentPartPr>
            <p14:xfrm>
              <a:off x="7663585" y="1227183"/>
              <a:ext cx="360" cy="360"/>
            </p14:xfrm>
          </p:contentPart>
        </mc:Choice>
        <mc:Fallback xmlns="">
          <p:pic>
            <p:nvPicPr>
              <p:cNvPr id="8" name="Ink 7">
                <a:extLst>
                  <a:ext uri="{FF2B5EF4-FFF2-40B4-BE49-F238E27FC236}">
                    <a16:creationId xmlns:a16="http://schemas.microsoft.com/office/drawing/2014/main" id="{A28434F7-44F0-4B69-8C8C-F138871D3761}"/>
                  </a:ext>
                </a:extLst>
              </p:cNvPr>
              <p:cNvPicPr/>
              <p:nvPr/>
            </p:nvPicPr>
            <p:blipFill>
              <a:blip r:embed="rId5"/>
              <a:stretch>
                <a:fillRect/>
              </a:stretch>
            </p:blipFill>
            <p:spPr>
              <a:xfrm>
                <a:off x="7654945" y="1218183"/>
                <a:ext cx="18000" cy="18000"/>
              </a:xfrm>
              <a:prstGeom prst="rect">
                <a:avLst/>
              </a:prstGeom>
            </p:spPr>
          </p:pic>
        </mc:Fallback>
      </mc:AlternateContent>
      <p:grpSp>
        <p:nvGrpSpPr>
          <p:cNvPr id="14" name="Group 13">
            <a:extLst>
              <a:ext uri="{FF2B5EF4-FFF2-40B4-BE49-F238E27FC236}">
                <a16:creationId xmlns:a16="http://schemas.microsoft.com/office/drawing/2014/main" id="{78C0A4B9-6D4C-43D9-8ECB-68F0AAC0AE61}"/>
              </a:ext>
            </a:extLst>
          </p:cNvPr>
          <p:cNvGrpSpPr/>
          <p:nvPr/>
        </p:nvGrpSpPr>
        <p:grpSpPr>
          <a:xfrm>
            <a:off x="7627945" y="925863"/>
            <a:ext cx="360" cy="360"/>
            <a:chOff x="7627945" y="925863"/>
            <a:chExt cx="360" cy="3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F29B9287-92E6-4ABF-8563-48E202A59C10}"/>
                    </a:ext>
                  </a:extLst>
                </p14:cNvPr>
                <p14:cNvContentPartPr/>
                <p14:nvPr/>
              </p14:nvContentPartPr>
              <p14:xfrm>
                <a:off x="7627945" y="925863"/>
                <a:ext cx="360" cy="360"/>
              </p14:xfrm>
            </p:contentPart>
          </mc:Choice>
          <mc:Fallback xmlns="">
            <p:pic>
              <p:nvPicPr>
                <p:cNvPr id="9" name="Ink 8">
                  <a:extLst>
                    <a:ext uri="{FF2B5EF4-FFF2-40B4-BE49-F238E27FC236}">
                      <a16:creationId xmlns:a16="http://schemas.microsoft.com/office/drawing/2014/main" id="{F29B9287-92E6-4ABF-8563-48E202A59C10}"/>
                    </a:ext>
                  </a:extLst>
                </p:cNvPr>
                <p:cNvPicPr/>
                <p:nvPr/>
              </p:nvPicPr>
              <p:blipFill>
                <a:blip r:embed="rId5"/>
                <a:stretch>
                  <a:fillRect/>
                </a:stretch>
              </p:blipFill>
              <p:spPr>
                <a:xfrm>
                  <a:off x="7618945" y="91722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7C8E11D-C518-4339-955A-CE716F10EFBD}"/>
                    </a:ext>
                  </a:extLst>
                </p14:cNvPr>
                <p14:cNvContentPartPr/>
                <p14:nvPr/>
              </p14:nvContentPartPr>
              <p14:xfrm>
                <a:off x="7627945" y="925863"/>
                <a:ext cx="360" cy="360"/>
              </p14:xfrm>
            </p:contentPart>
          </mc:Choice>
          <mc:Fallback xmlns="">
            <p:pic>
              <p:nvPicPr>
                <p:cNvPr id="10" name="Ink 9">
                  <a:extLst>
                    <a:ext uri="{FF2B5EF4-FFF2-40B4-BE49-F238E27FC236}">
                      <a16:creationId xmlns:a16="http://schemas.microsoft.com/office/drawing/2014/main" id="{27C8E11D-C518-4339-955A-CE716F10EFBD}"/>
                    </a:ext>
                  </a:extLst>
                </p:cNvPr>
                <p:cNvPicPr/>
                <p:nvPr/>
              </p:nvPicPr>
              <p:blipFill>
                <a:blip r:embed="rId5"/>
                <a:stretch>
                  <a:fillRect/>
                </a:stretch>
              </p:blipFill>
              <p:spPr>
                <a:xfrm>
                  <a:off x="7618945" y="917223"/>
                  <a:ext cx="18000" cy="18000"/>
                </a:xfrm>
                <a:prstGeom prst="rect">
                  <a:avLst/>
                </a:prstGeom>
              </p:spPr>
            </p:pic>
          </mc:Fallback>
        </mc:AlternateContent>
      </p:grpSp>
      <p:grpSp>
        <p:nvGrpSpPr>
          <p:cNvPr id="13" name="Group 12">
            <a:extLst>
              <a:ext uri="{FF2B5EF4-FFF2-40B4-BE49-F238E27FC236}">
                <a16:creationId xmlns:a16="http://schemas.microsoft.com/office/drawing/2014/main" id="{E37D6669-D002-458B-A9BD-565610299BE2}"/>
              </a:ext>
            </a:extLst>
          </p:cNvPr>
          <p:cNvGrpSpPr/>
          <p:nvPr/>
        </p:nvGrpSpPr>
        <p:grpSpPr>
          <a:xfrm>
            <a:off x="7771945" y="853863"/>
            <a:ext cx="360" cy="360"/>
            <a:chOff x="7771945" y="853863"/>
            <a:chExt cx="360" cy="36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B52A99A-75A5-49FA-9590-328E7D8D9CDE}"/>
                    </a:ext>
                  </a:extLst>
                </p14:cNvPr>
                <p14:cNvContentPartPr/>
                <p14:nvPr/>
              </p14:nvContentPartPr>
              <p14:xfrm>
                <a:off x="7771945" y="853863"/>
                <a:ext cx="360" cy="360"/>
              </p14:xfrm>
            </p:contentPart>
          </mc:Choice>
          <mc:Fallback xmlns="">
            <p:pic>
              <p:nvPicPr>
                <p:cNvPr id="11" name="Ink 10">
                  <a:extLst>
                    <a:ext uri="{FF2B5EF4-FFF2-40B4-BE49-F238E27FC236}">
                      <a16:creationId xmlns:a16="http://schemas.microsoft.com/office/drawing/2014/main" id="{4B52A99A-75A5-49FA-9590-328E7D8D9CDE}"/>
                    </a:ext>
                  </a:extLst>
                </p:cNvPr>
                <p:cNvPicPr/>
                <p:nvPr/>
              </p:nvPicPr>
              <p:blipFill>
                <a:blip r:embed="rId5"/>
                <a:stretch>
                  <a:fillRect/>
                </a:stretch>
              </p:blipFill>
              <p:spPr>
                <a:xfrm>
                  <a:off x="7763305" y="8448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79F013D1-F2C1-4A18-8D09-A12AECEFD60D}"/>
                    </a:ext>
                  </a:extLst>
                </p14:cNvPr>
                <p14:cNvContentPartPr/>
                <p14:nvPr/>
              </p14:nvContentPartPr>
              <p14:xfrm>
                <a:off x="7771945" y="853863"/>
                <a:ext cx="360" cy="360"/>
              </p14:xfrm>
            </p:contentPart>
          </mc:Choice>
          <mc:Fallback xmlns="">
            <p:pic>
              <p:nvPicPr>
                <p:cNvPr id="12" name="Ink 11">
                  <a:extLst>
                    <a:ext uri="{FF2B5EF4-FFF2-40B4-BE49-F238E27FC236}">
                      <a16:creationId xmlns:a16="http://schemas.microsoft.com/office/drawing/2014/main" id="{79F013D1-F2C1-4A18-8D09-A12AECEFD60D}"/>
                    </a:ext>
                  </a:extLst>
                </p:cNvPr>
                <p:cNvPicPr/>
                <p:nvPr/>
              </p:nvPicPr>
              <p:blipFill>
                <a:blip r:embed="rId5"/>
                <a:stretch>
                  <a:fillRect/>
                </a:stretch>
              </p:blipFill>
              <p:spPr>
                <a:xfrm>
                  <a:off x="7763305" y="844863"/>
                  <a:ext cx="18000" cy="18000"/>
                </a:xfrm>
                <a:prstGeom prst="rect">
                  <a:avLst/>
                </a:prstGeom>
              </p:spPr>
            </p:pic>
          </mc:Fallback>
        </mc:AlternateContent>
      </p:grpSp>
      <p:grpSp>
        <p:nvGrpSpPr>
          <p:cNvPr id="21" name="Group 20">
            <a:extLst>
              <a:ext uri="{FF2B5EF4-FFF2-40B4-BE49-F238E27FC236}">
                <a16:creationId xmlns:a16="http://schemas.microsoft.com/office/drawing/2014/main" id="{2BEF4EBA-0A75-4684-A159-72DC9F6E5502}"/>
              </a:ext>
            </a:extLst>
          </p:cNvPr>
          <p:cNvGrpSpPr/>
          <p:nvPr/>
        </p:nvGrpSpPr>
        <p:grpSpPr>
          <a:xfrm>
            <a:off x="7784185" y="673371"/>
            <a:ext cx="360" cy="24480"/>
            <a:chOff x="7784185" y="673371"/>
            <a:chExt cx="360" cy="24480"/>
          </a:xfrm>
        </p:grpSpPr>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BC034A16-1C3D-41A0-BBEF-3C36213BCAFB}"/>
                    </a:ext>
                  </a:extLst>
                </p14:cNvPr>
                <p14:cNvContentPartPr/>
                <p14:nvPr/>
              </p14:nvContentPartPr>
              <p14:xfrm>
                <a:off x="7784185" y="687771"/>
                <a:ext cx="360" cy="10080"/>
              </p14:xfrm>
            </p:contentPart>
          </mc:Choice>
          <mc:Fallback xmlns="">
            <p:pic>
              <p:nvPicPr>
                <p:cNvPr id="15" name="Ink 14">
                  <a:extLst>
                    <a:ext uri="{FF2B5EF4-FFF2-40B4-BE49-F238E27FC236}">
                      <a16:creationId xmlns:a16="http://schemas.microsoft.com/office/drawing/2014/main" id="{BC034A16-1C3D-41A0-BBEF-3C36213BCAFB}"/>
                    </a:ext>
                  </a:extLst>
                </p:cNvPr>
                <p:cNvPicPr/>
                <p:nvPr/>
              </p:nvPicPr>
              <p:blipFill>
                <a:blip r:embed="rId14"/>
                <a:stretch>
                  <a:fillRect/>
                </a:stretch>
              </p:blipFill>
              <p:spPr>
                <a:xfrm>
                  <a:off x="7775545" y="679131"/>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16595CD-A4EB-4B1F-8D18-9CE902C031DA}"/>
                    </a:ext>
                  </a:extLst>
                </p14:cNvPr>
                <p14:cNvContentPartPr/>
                <p14:nvPr/>
              </p14:nvContentPartPr>
              <p14:xfrm>
                <a:off x="7784185" y="673371"/>
                <a:ext cx="360" cy="360"/>
              </p14:xfrm>
            </p:contentPart>
          </mc:Choice>
          <mc:Fallback xmlns="">
            <p:pic>
              <p:nvPicPr>
                <p:cNvPr id="16" name="Ink 15">
                  <a:extLst>
                    <a:ext uri="{FF2B5EF4-FFF2-40B4-BE49-F238E27FC236}">
                      <a16:creationId xmlns:a16="http://schemas.microsoft.com/office/drawing/2014/main" id="{616595CD-A4EB-4B1F-8D18-9CE902C031DA}"/>
                    </a:ext>
                  </a:extLst>
                </p:cNvPr>
                <p:cNvPicPr/>
                <p:nvPr/>
              </p:nvPicPr>
              <p:blipFill>
                <a:blip r:embed="rId5"/>
                <a:stretch>
                  <a:fillRect/>
                </a:stretch>
              </p:blipFill>
              <p:spPr>
                <a:xfrm>
                  <a:off x="7775545" y="6643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7393B73A-2C66-4AD3-8096-C055B85BEEBB}"/>
                    </a:ext>
                  </a:extLst>
                </p14:cNvPr>
                <p14:cNvContentPartPr/>
                <p14:nvPr/>
              </p14:nvContentPartPr>
              <p14:xfrm>
                <a:off x="7784185" y="673371"/>
                <a:ext cx="360" cy="360"/>
              </p14:xfrm>
            </p:contentPart>
          </mc:Choice>
          <mc:Fallback xmlns="">
            <p:pic>
              <p:nvPicPr>
                <p:cNvPr id="17" name="Ink 16">
                  <a:extLst>
                    <a:ext uri="{FF2B5EF4-FFF2-40B4-BE49-F238E27FC236}">
                      <a16:creationId xmlns:a16="http://schemas.microsoft.com/office/drawing/2014/main" id="{7393B73A-2C66-4AD3-8096-C055B85BEEBB}"/>
                    </a:ext>
                  </a:extLst>
                </p:cNvPr>
                <p:cNvPicPr/>
                <p:nvPr/>
              </p:nvPicPr>
              <p:blipFill>
                <a:blip r:embed="rId5"/>
                <a:stretch>
                  <a:fillRect/>
                </a:stretch>
              </p:blipFill>
              <p:spPr>
                <a:xfrm>
                  <a:off x="7775545" y="664371"/>
                  <a:ext cx="18000" cy="18000"/>
                </a:xfrm>
                <a:prstGeom prst="rect">
                  <a:avLst/>
                </a:prstGeom>
              </p:spPr>
            </p:pic>
          </mc:Fallback>
        </mc:AlternateContent>
      </p:grpSp>
      <p:grpSp>
        <p:nvGrpSpPr>
          <p:cNvPr id="20" name="Group 19">
            <a:extLst>
              <a:ext uri="{FF2B5EF4-FFF2-40B4-BE49-F238E27FC236}">
                <a16:creationId xmlns:a16="http://schemas.microsoft.com/office/drawing/2014/main" id="{C61582B5-8423-4FC0-9C6E-C48AE9F3E9A4}"/>
              </a:ext>
            </a:extLst>
          </p:cNvPr>
          <p:cNvGrpSpPr/>
          <p:nvPr/>
        </p:nvGrpSpPr>
        <p:grpSpPr>
          <a:xfrm>
            <a:off x="6954025" y="793611"/>
            <a:ext cx="360" cy="360"/>
            <a:chOff x="6954025" y="793611"/>
            <a:chExt cx="360" cy="360"/>
          </a:xfrm>
        </p:grpSpPr>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B43F1362-908B-4C32-B551-819A9163BD3D}"/>
                    </a:ext>
                  </a:extLst>
                </p14:cNvPr>
                <p14:cNvContentPartPr/>
                <p14:nvPr/>
              </p14:nvContentPartPr>
              <p14:xfrm>
                <a:off x="6954025" y="793611"/>
                <a:ext cx="360" cy="360"/>
              </p14:xfrm>
            </p:contentPart>
          </mc:Choice>
          <mc:Fallback xmlns="">
            <p:pic>
              <p:nvPicPr>
                <p:cNvPr id="18" name="Ink 17">
                  <a:extLst>
                    <a:ext uri="{FF2B5EF4-FFF2-40B4-BE49-F238E27FC236}">
                      <a16:creationId xmlns:a16="http://schemas.microsoft.com/office/drawing/2014/main" id="{B43F1362-908B-4C32-B551-819A9163BD3D}"/>
                    </a:ext>
                  </a:extLst>
                </p:cNvPr>
                <p:cNvPicPr/>
                <p:nvPr/>
              </p:nvPicPr>
              <p:blipFill>
                <a:blip r:embed="rId5"/>
                <a:stretch>
                  <a:fillRect/>
                </a:stretch>
              </p:blipFill>
              <p:spPr>
                <a:xfrm>
                  <a:off x="6945025" y="7849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9D8D5CB-753A-4922-BDDE-4F865617445E}"/>
                    </a:ext>
                  </a:extLst>
                </p14:cNvPr>
                <p14:cNvContentPartPr/>
                <p14:nvPr/>
              </p14:nvContentPartPr>
              <p14:xfrm>
                <a:off x="6954025" y="793611"/>
                <a:ext cx="360" cy="360"/>
              </p14:xfrm>
            </p:contentPart>
          </mc:Choice>
          <mc:Fallback xmlns="">
            <p:pic>
              <p:nvPicPr>
                <p:cNvPr id="19" name="Ink 18">
                  <a:extLst>
                    <a:ext uri="{FF2B5EF4-FFF2-40B4-BE49-F238E27FC236}">
                      <a16:creationId xmlns:a16="http://schemas.microsoft.com/office/drawing/2014/main" id="{89D8D5CB-753A-4922-BDDE-4F865617445E}"/>
                    </a:ext>
                  </a:extLst>
                </p:cNvPr>
                <p:cNvPicPr/>
                <p:nvPr/>
              </p:nvPicPr>
              <p:blipFill>
                <a:blip r:embed="rId5"/>
                <a:stretch>
                  <a:fillRect/>
                </a:stretch>
              </p:blipFill>
              <p:spPr>
                <a:xfrm>
                  <a:off x="6945025" y="784971"/>
                  <a:ext cx="18000" cy="18000"/>
                </a:xfrm>
                <a:prstGeom prst="rect">
                  <a:avLst/>
                </a:prstGeom>
              </p:spPr>
            </p:pic>
          </mc:Fallback>
        </mc:AlternateContent>
      </p:grpSp>
    </p:spTree>
    <p:extLst>
      <p:ext uri="{BB962C8B-B14F-4D97-AF65-F5344CB8AC3E}">
        <p14:creationId xmlns:p14="http://schemas.microsoft.com/office/powerpoint/2010/main" val="2752043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E954568B-78EB-4CA4-AE7C-8C8B65BB98C7}"/>
                  </a:ext>
                </a:extLst>
              </p14:cNvPr>
              <p14:cNvContentPartPr/>
              <p14:nvPr/>
            </p14:nvContentPartPr>
            <p14:xfrm>
              <a:off x="4473194" y="3600997"/>
              <a:ext cx="360" cy="360"/>
            </p14:xfrm>
          </p:contentPart>
        </mc:Choice>
        <mc:Fallback xmlns="">
          <p:pic>
            <p:nvPicPr>
              <p:cNvPr id="3" name="Ink 2">
                <a:extLst>
                  <a:ext uri="{FF2B5EF4-FFF2-40B4-BE49-F238E27FC236}">
                    <a16:creationId xmlns:a16="http://schemas.microsoft.com/office/drawing/2014/main" id="{E954568B-78EB-4CA4-AE7C-8C8B65BB98C7}"/>
                  </a:ext>
                </a:extLst>
              </p:cNvPr>
              <p:cNvPicPr/>
              <p:nvPr/>
            </p:nvPicPr>
            <p:blipFill>
              <a:blip r:embed="rId3"/>
              <a:stretch>
                <a:fillRect/>
              </a:stretch>
            </p:blipFill>
            <p:spPr>
              <a:xfrm>
                <a:off x="4464554" y="3592357"/>
                <a:ext cx="18000" cy="18000"/>
              </a:xfrm>
              <a:prstGeom prst="rect">
                <a:avLst/>
              </a:prstGeom>
            </p:spPr>
          </p:pic>
        </mc:Fallback>
      </mc:AlternateContent>
      <p:pic>
        <p:nvPicPr>
          <p:cNvPr id="4" name="Picture 3">
            <a:extLst>
              <a:ext uri="{FF2B5EF4-FFF2-40B4-BE49-F238E27FC236}">
                <a16:creationId xmlns:a16="http://schemas.microsoft.com/office/drawing/2014/main" id="{26A7D44D-4673-497C-9769-584437ED529C}"/>
              </a:ext>
            </a:extLst>
          </p:cNvPr>
          <p:cNvPicPr>
            <a:picLocks noChangeAspect="1"/>
          </p:cNvPicPr>
          <p:nvPr/>
        </p:nvPicPr>
        <p:blipFill>
          <a:blip r:embed="rId4"/>
          <a:stretch>
            <a:fillRect/>
          </a:stretch>
        </p:blipFill>
        <p:spPr>
          <a:xfrm>
            <a:off x="323530" y="1063756"/>
            <a:ext cx="6921332" cy="3842129"/>
          </a:xfrm>
          <a:prstGeom prst="rect">
            <a:avLst/>
          </a:prstGeom>
        </p:spPr>
      </p:pic>
      <p:pic>
        <p:nvPicPr>
          <p:cNvPr id="6" name="Picture 5">
            <a:extLst>
              <a:ext uri="{FF2B5EF4-FFF2-40B4-BE49-F238E27FC236}">
                <a16:creationId xmlns:a16="http://schemas.microsoft.com/office/drawing/2014/main" id="{9CD42DC3-C6F7-410F-8DF5-1A5396A707E9}"/>
              </a:ext>
            </a:extLst>
          </p:cNvPr>
          <p:cNvPicPr>
            <a:picLocks noChangeAspect="1"/>
          </p:cNvPicPr>
          <p:nvPr/>
        </p:nvPicPr>
        <p:blipFill>
          <a:blip r:embed="rId5"/>
          <a:stretch>
            <a:fillRect/>
          </a:stretch>
        </p:blipFill>
        <p:spPr>
          <a:xfrm>
            <a:off x="98476" y="4770388"/>
            <a:ext cx="7553271" cy="2047712"/>
          </a:xfrm>
          <a:prstGeom prst="rect">
            <a:avLst/>
          </a:prstGeom>
        </p:spPr>
      </p:pic>
      <p:sp>
        <p:nvSpPr>
          <p:cNvPr id="10" name="Text Placeholder 1">
            <a:extLst>
              <a:ext uri="{FF2B5EF4-FFF2-40B4-BE49-F238E27FC236}">
                <a16:creationId xmlns:a16="http://schemas.microsoft.com/office/drawing/2014/main" id="{728672D2-7431-47E4-8A13-178B9C3DDF99}"/>
              </a:ext>
            </a:extLst>
          </p:cNvPr>
          <p:cNvSpPr txBox="1">
            <a:spLocks/>
          </p:cNvSpPr>
          <p:nvPr/>
        </p:nvSpPr>
        <p:spPr>
          <a:xfrm>
            <a:off x="461862" y="333487"/>
            <a:ext cx="11573197" cy="724247"/>
          </a:xfrm>
          <a:prstGeom prst="rect">
            <a:avLst/>
          </a:prstGeom>
        </p:spPr>
        <p:txBody>
          <a:bodyPr anchor="ctr">
            <a:normAutofit fontScale="85000" lnSpcReduction="10000"/>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lumMod val="65000"/>
                    <a:lumOff val="35000"/>
                  </a:schemeClr>
                </a:solidFill>
              </a:rPr>
              <a:t>#7 Acquisition: </a:t>
            </a:r>
            <a:r>
              <a:rPr lang="en-US" b="1" dirty="0" err="1">
                <a:solidFill>
                  <a:schemeClr val="tx1">
                    <a:lumMod val="65000"/>
                    <a:lumOff val="35000"/>
                  </a:schemeClr>
                </a:solidFill>
              </a:rPr>
              <a:t>Upthere</a:t>
            </a:r>
            <a:r>
              <a:rPr lang="en-US" b="1" dirty="0">
                <a:solidFill>
                  <a:schemeClr val="tx1">
                    <a:lumMod val="65000"/>
                    <a:lumOff val="35000"/>
                  </a:schemeClr>
                </a:solidFill>
              </a:rPr>
              <a:t> on August 2017</a:t>
            </a:r>
          </a:p>
        </p:txBody>
      </p:sp>
      <p:cxnSp>
        <p:nvCxnSpPr>
          <p:cNvPr id="11" name="Straight Connector 10">
            <a:extLst>
              <a:ext uri="{FF2B5EF4-FFF2-40B4-BE49-F238E27FC236}">
                <a16:creationId xmlns:a16="http://schemas.microsoft.com/office/drawing/2014/main" id="{54662F91-FFF2-48FF-84CE-0748EF066235}"/>
              </a:ext>
            </a:extLst>
          </p:cNvPr>
          <p:cNvCxnSpPr/>
          <p:nvPr/>
        </p:nvCxnSpPr>
        <p:spPr>
          <a:xfrm>
            <a:off x="624526" y="4266064"/>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A862DC-0348-4FA3-B797-BD24AF35786E}"/>
              </a:ext>
            </a:extLst>
          </p:cNvPr>
          <p:cNvCxnSpPr/>
          <p:nvPr/>
        </p:nvCxnSpPr>
        <p:spPr>
          <a:xfrm>
            <a:off x="624526" y="3912028"/>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1BE2AB-1C9B-4C79-95FF-6B5FB0BAE80B}"/>
              </a:ext>
            </a:extLst>
          </p:cNvPr>
          <p:cNvCxnSpPr/>
          <p:nvPr/>
        </p:nvCxnSpPr>
        <p:spPr>
          <a:xfrm>
            <a:off x="624526" y="3544725"/>
            <a:ext cx="676882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4" name="Ink 13">
                <a:extLst>
                  <a:ext uri="{FF2B5EF4-FFF2-40B4-BE49-F238E27FC236}">
                    <a16:creationId xmlns:a16="http://schemas.microsoft.com/office/drawing/2014/main" id="{15B6DB1D-F5C3-49FA-82DF-66B1104C78E7}"/>
                  </a:ext>
                </a:extLst>
              </p14:cNvPr>
              <p14:cNvContentPartPr/>
              <p14:nvPr/>
            </p14:nvContentPartPr>
            <p14:xfrm>
              <a:off x="2782274" y="3351157"/>
              <a:ext cx="269640" cy="219240"/>
            </p14:xfrm>
          </p:contentPart>
        </mc:Choice>
        <mc:Fallback xmlns="">
          <p:pic>
            <p:nvPicPr>
              <p:cNvPr id="14" name="Ink 13">
                <a:extLst>
                  <a:ext uri="{FF2B5EF4-FFF2-40B4-BE49-F238E27FC236}">
                    <a16:creationId xmlns:a16="http://schemas.microsoft.com/office/drawing/2014/main" id="{15B6DB1D-F5C3-49FA-82DF-66B1104C78E7}"/>
                  </a:ext>
                </a:extLst>
              </p:cNvPr>
              <p:cNvPicPr/>
              <p:nvPr/>
            </p:nvPicPr>
            <p:blipFill>
              <a:blip r:embed="rId7"/>
              <a:stretch>
                <a:fillRect/>
              </a:stretch>
            </p:blipFill>
            <p:spPr>
              <a:xfrm>
                <a:off x="2764274" y="3243517"/>
                <a:ext cx="305280" cy="43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5" name="Ink 14">
                <a:extLst>
                  <a:ext uri="{FF2B5EF4-FFF2-40B4-BE49-F238E27FC236}">
                    <a16:creationId xmlns:a16="http://schemas.microsoft.com/office/drawing/2014/main" id="{F88D6CC3-E817-406E-B95B-D14E189A22A0}"/>
                  </a:ext>
                </a:extLst>
              </p14:cNvPr>
              <p14:cNvContentPartPr/>
              <p14:nvPr/>
            </p14:nvContentPartPr>
            <p14:xfrm>
              <a:off x="3362954" y="3313357"/>
              <a:ext cx="429120" cy="290520"/>
            </p14:xfrm>
          </p:contentPart>
        </mc:Choice>
        <mc:Fallback xmlns="">
          <p:pic>
            <p:nvPicPr>
              <p:cNvPr id="15" name="Ink 14">
                <a:extLst>
                  <a:ext uri="{FF2B5EF4-FFF2-40B4-BE49-F238E27FC236}">
                    <a16:creationId xmlns:a16="http://schemas.microsoft.com/office/drawing/2014/main" id="{F88D6CC3-E817-406E-B95B-D14E189A22A0}"/>
                  </a:ext>
                </a:extLst>
              </p:cNvPr>
              <p:cNvPicPr/>
              <p:nvPr/>
            </p:nvPicPr>
            <p:blipFill>
              <a:blip r:embed="rId9"/>
              <a:stretch>
                <a:fillRect/>
              </a:stretch>
            </p:blipFill>
            <p:spPr>
              <a:xfrm>
                <a:off x="3345314" y="3205717"/>
                <a:ext cx="464760" cy="506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6" name="Ink 15">
                <a:extLst>
                  <a:ext uri="{FF2B5EF4-FFF2-40B4-BE49-F238E27FC236}">
                    <a16:creationId xmlns:a16="http://schemas.microsoft.com/office/drawing/2014/main" id="{C5F963E0-A31F-4BA4-A0EE-9EFEF57DA04A}"/>
                  </a:ext>
                </a:extLst>
              </p14:cNvPr>
              <p14:cNvContentPartPr/>
              <p14:nvPr/>
            </p14:nvContentPartPr>
            <p14:xfrm>
              <a:off x="4485434" y="3245677"/>
              <a:ext cx="412560" cy="347400"/>
            </p14:xfrm>
          </p:contentPart>
        </mc:Choice>
        <mc:Fallback xmlns="">
          <p:pic>
            <p:nvPicPr>
              <p:cNvPr id="16" name="Ink 15">
                <a:extLst>
                  <a:ext uri="{FF2B5EF4-FFF2-40B4-BE49-F238E27FC236}">
                    <a16:creationId xmlns:a16="http://schemas.microsoft.com/office/drawing/2014/main" id="{C5F963E0-A31F-4BA4-A0EE-9EFEF57DA04A}"/>
                  </a:ext>
                </a:extLst>
              </p:cNvPr>
              <p:cNvPicPr/>
              <p:nvPr/>
            </p:nvPicPr>
            <p:blipFill>
              <a:blip r:embed="rId11"/>
              <a:stretch>
                <a:fillRect/>
              </a:stretch>
            </p:blipFill>
            <p:spPr>
              <a:xfrm>
                <a:off x="4467434" y="3137677"/>
                <a:ext cx="448200" cy="563040"/>
              </a:xfrm>
              <a:prstGeom prst="rect">
                <a:avLst/>
              </a:prstGeom>
            </p:spPr>
          </p:pic>
        </mc:Fallback>
      </mc:AlternateContent>
      <p:grpSp>
        <p:nvGrpSpPr>
          <p:cNvPr id="32" name="Group 31">
            <a:extLst>
              <a:ext uri="{FF2B5EF4-FFF2-40B4-BE49-F238E27FC236}">
                <a16:creationId xmlns:a16="http://schemas.microsoft.com/office/drawing/2014/main" id="{94EE6EA0-AD9C-438E-8805-838D50B521A6}"/>
              </a:ext>
            </a:extLst>
          </p:cNvPr>
          <p:cNvGrpSpPr/>
          <p:nvPr/>
        </p:nvGrpSpPr>
        <p:grpSpPr>
          <a:xfrm>
            <a:off x="3585794" y="2230477"/>
            <a:ext cx="1900440" cy="612360"/>
            <a:chOff x="3585794" y="2230477"/>
            <a:chExt cx="1900440" cy="612360"/>
          </a:xfrm>
        </p:grpSpPr>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95AC0FCE-FCF8-433F-97F8-9B63E4457B23}"/>
                    </a:ext>
                  </a:extLst>
                </p14:cNvPr>
                <p14:cNvContentPartPr/>
                <p14:nvPr/>
              </p14:nvContentPartPr>
              <p14:xfrm>
                <a:off x="3585794" y="2515957"/>
                <a:ext cx="424440" cy="326880"/>
              </p14:xfrm>
            </p:contentPart>
          </mc:Choice>
          <mc:Fallback xmlns="">
            <p:pic>
              <p:nvPicPr>
                <p:cNvPr id="22" name="Ink 21">
                  <a:extLst>
                    <a:ext uri="{FF2B5EF4-FFF2-40B4-BE49-F238E27FC236}">
                      <a16:creationId xmlns:a16="http://schemas.microsoft.com/office/drawing/2014/main" id="{95AC0FCE-FCF8-433F-97F8-9B63E4457B23}"/>
                    </a:ext>
                  </a:extLst>
                </p:cNvPr>
                <p:cNvPicPr/>
                <p:nvPr/>
              </p:nvPicPr>
              <p:blipFill>
                <a:blip r:embed="rId13"/>
                <a:stretch>
                  <a:fillRect/>
                </a:stretch>
              </p:blipFill>
              <p:spPr>
                <a:xfrm>
                  <a:off x="3568154" y="2498317"/>
                  <a:ext cx="4600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44C8D425-678E-41DA-A4F9-7283379F2FC2}"/>
                    </a:ext>
                  </a:extLst>
                </p14:cNvPr>
                <p14:cNvContentPartPr/>
                <p14:nvPr/>
              </p14:nvContentPartPr>
              <p14:xfrm>
                <a:off x="4079354" y="2470237"/>
                <a:ext cx="266760" cy="118080"/>
              </p14:xfrm>
            </p:contentPart>
          </mc:Choice>
          <mc:Fallback xmlns="">
            <p:pic>
              <p:nvPicPr>
                <p:cNvPr id="23" name="Ink 22">
                  <a:extLst>
                    <a:ext uri="{FF2B5EF4-FFF2-40B4-BE49-F238E27FC236}">
                      <a16:creationId xmlns:a16="http://schemas.microsoft.com/office/drawing/2014/main" id="{44C8D425-678E-41DA-A4F9-7283379F2FC2}"/>
                    </a:ext>
                  </a:extLst>
                </p:cNvPr>
                <p:cNvPicPr/>
                <p:nvPr/>
              </p:nvPicPr>
              <p:blipFill>
                <a:blip r:embed="rId15"/>
                <a:stretch>
                  <a:fillRect/>
                </a:stretch>
              </p:blipFill>
              <p:spPr>
                <a:xfrm>
                  <a:off x="4061354" y="2452597"/>
                  <a:ext cx="302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BAC3C00C-C6F7-4447-9B76-4472EA36EB5B}"/>
                    </a:ext>
                  </a:extLst>
                </p14:cNvPr>
                <p14:cNvContentPartPr/>
                <p14:nvPr/>
              </p14:nvContentPartPr>
              <p14:xfrm>
                <a:off x="4357274" y="2419117"/>
                <a:ext cx="87120" cy="96840"/>
              </p14:xfrm>
            </p:contentPart>
          </mc:Choice>
          <mc:Fallback xmlns="">
            <p:pic>
              <p:nvPicPr>
                <p:cNvPr id="24" name="Ink 23">
                  <a:extLst>
                    <a:ext uri="{FF2B5EF4-FFF2-40B4-BE49-F238E27FC236}">
                      <a16:creationId xmlns:a16="http://schemas.microsoft.com/office/drawing/2014/main" id="{BAC3C00C-C6F7-4447-9B76-4472EA36EB5B}"/>
                    </a:ext>
                  </a:extLst>
                </p:cNvPr>
                <p:cNvPicPr/>
                <p:nvPr/>
              </p:nvPicPr>
              <p:blipFill>
                <a:blip r:embed="rId17"/>
                <a:stretch>
                  <a:fillRect/>
                </a:stretch>
              </p:blipFill>
              <p:spPr>
                <a:xfrm>
                  <a:off x="4339634" y="2401477"/>
                  <a:ext cx="122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FC1647B2-7E42-40CF-8EC0-F36463BA01F1}"/>
                    </a:ext>
                  </a:extLst>
                </p14:cNvPr>
                <p14:cNvContentPartPr/>
                <p14:nvPr/>
              </p14:nvContentPartPr>
              <p14:xfrm>
                <a:off x="4515674" y="2378437"/>
                <a:ext cx="152640" cy="102960"/>
              </p14:xfrm>
            </p:contentPart>
          </mc:Choice>
          <mc:Fallback xmlns="">
            <p:pic>
              <p:nvPicPr>
                <p:cNvPr id="25" name="Ink 24">
                  <a:extLst>
                    <a:ext uri="{FF2B5EF4-FFF2-40B4-BE49-F238E27FC236}">
                      <a16:creationId xmlns:a16="http://schemas.microsoft.com/office/drawing/2014/main" id="{FC1647B2-7E42-40CF-8EC0-F36463BA01F1}"/>
                    </a:ext>
                  </a:extLst>
                </p:cNvPr>
                <p:cNvPicPr/>
                <p:nvPr/>
              </p:nvPicPr>
              <p:blipFill>
                <a:blip r:embed="rId19"/>
                <a:stretch>
                  <a:fillRect/>
                </a:stretch>
              </p:blipFill>
              <p:spPr>
                <a:xfrm>
                  <a:off x="4498034" y="2360437"/>
                  <a:ext cx="188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6CE927A0-0EBD-41D0-A82B-6F9AD83939A9}"/>
                    </a:ext>
                  </a:extLst>
                </p14:cNvPr>
                <p14:cNvContentPartPr/>
                <p14:nvPr/>
              </p14:nvContentPartPr>
              <p14:xfrm>
                <a:off x="4755794" y="2324797"/>
                <a:ext cx="164880" cy="139320"/>
              </p14:xfrm>
            </p:contentPart>
          </mc:Choice>
          <mc:Fallback xmlns="">
            <p:pic>
              <p:nvPicPr>
                <p:cNvPr id="26" name="Ink 25">
                  <a:extLst>
                    <a:ext uri="{FF2B5EF4-FFF2-40B4-BE49-F238E27FC236}">
                      <a16:creationId xmlns:a16="http://schemas.microsoft.com/office/drawing/2014/main" id="{6CE927A0-0EBD-41D0-A82B-6F9AD83939A9}"/>
                    </a:ext>
                  </a:extLst>
                </p:cNvPr>
                <p:cNvPicPr/>
                <p:nvPr/>
              </p:nvPicPr>
              <p:blipFill>
                <a:blip r:embed="rId21"/>
                <a:stretch>
                  <a:fillRect/>
                </a:stretch>
              </p:blipFill>
              <p:spPr>
                <a:xfrm>
                  <a:off x="4737794" y="2307157"/>
                  <a:ext cx="2005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1F55CB9A-62BA-4E47-8ABA-7A555DC90E70}"/>
                    </a:ext>
                  </a:extLst>
                </p14:cNvPr>
                <p14:cNvContentPartPr/>
                <p14:nvPr/>
              </p14:nvContentPartPr>
              <p14:xfrm>
                <a:off x="4935434" y="2296357"/>
                <a:ext cx="115560" cy="331200"/>
              </p14:xfrm>
            </p:contentPart>
          </mc:Choice>
          <mc:Fallback xmlns="">
            <p:pic>
              <p:nvPicPr>
                <p:cNvPr id="27" name="Ink 26">
                  <a:extLst>
                    <a:ext uri="{FF2B5EF4-FFF2-40B4-BE49-F238E27FC236}">
                      <a16:creationId xmlns:a16="http://schemas.microsoft.com/office/drawing/2014/main" id="{1F55CB9A-62BA-4E47-8ABA-7A555DC90E70}"/>
                    </a:ext>
                  </a:extLst>
                </p:cNvPr>
                <p:cNvPicPr/>
                <p:nvPr/>
              </p:nvPicPr>
              <p:blipFill>
                <a:blip r:embed="rId23"/>
                <a:stretch>
                  <a:fillRect/>
                </a:stretch>
              </p:blipFill>
              <p:spPr>
                <a:xfrm>
                  <a:off x="4917434" y="2278717"/>
                  <a:ext cx="1512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1FA7EC63-49A6-4945-9D86-69DA916C9B5A}"/>
                    </a:ext>
                  </a:extLst>
                </p14:cNvPr>
                <p14:cNvContentPartPr/>
                <p14:nvPr/>
              </p14:nvContentPartPr>
              <p14:xfrm>
                <a:off x="5085914" y="2291677"/>
                <a:ext cx="157680" cy="136800"/>
              </p14:xfrm>
            </p:contentPart>
          </mc:Choice>
          <mc:Fallback xmlns="">
            <p:pic>
              <p:nvPicPr>
                <p:cNvPr id="28" name="Ink 27">
                  <a:extLst>
                    <a:ext uri="{FF2B5EF4-FFF2-40B4-BE49-F238E27FC236}">
                      <a16:creationId xmlns:a16="http://schemas.microsoft.com/office/drawing/2014/main" id="{1FA7EC63-49A6-4945-9D86-69DA916C9B5A}"/>
                    </a:ext>
                  </a:extLst>
                </p:cNvPr>
                <p:cNvPicPr/>
                <p:nvPr/>
              </p:nvPicPr>
              <p:blipFill>
                <a:blip r:embed="rId25"/>
                <a:stretch>
                  <a:fillRect/>
                </a:stretch>
              </p:blipFill>
              <p:spPr>
                <a:xfrm>
                  <a:off x="5068274" y="2274037"/>
                  <a:ext cx="1933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CF432DFE-A1F7-451A-8952-C075BF1AA63F}"/>
                    </a:ext>
                  </a:extLst>
                </p14:cNvPr>
                <p14:cNvContentPartPr/>
                <p14:nvPr/>
              </p14:nvContentPartPr>
              <p14:xfrm>
                <a:off x="5252234" y="2236237"/>
                <a:ext cx="74160" cy="208080"/>
              </p14:xfrm>
            </p:contentPart>
          </mc:Choice>
          <mc:Fallback xmlns="">
            <p:pic>
              <p:nvPicPr>
                <p:cNvPr id="29" name="Ink 28">
                  <a:extLst>
                    <a:ext uri="{FF2B5EF4-FFF2-40B4-BE49-F238E27FC236}">
                      <a16:creationId xmlns:a16="http://schemas.microsoft.com/office/drawing/2014/main" id="{CF432DFE-A1F7-451A-8952-C075BF1AA63F}"/>
                    </a:ext>
                  </a:extLst>
                </p:cNvPr>
                <p:cNvPicPr/>
                <p:nvPr/>
              </p:nvPicPr>
              <p:blipFill>
                <a:blip r:embed="rId27"/>
                <a:stretch>
                  <a:fillRect/>
                </a:stretch>
              </p:blipFill>
              <p:spPr>
                <a:xfrm>
                  <a:off x="5234594" y="2218597"/>
                  <a:ext cx="1098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0E124ABC-83AB-44D5-B26F-51840A501DEC}"/>
                    </a:ext>
                  </a:extLst>
                </p14:cNvPr>
                <p14:cNvContentPartPr/>
                <p14:nvPr/>
              </p14:nvContentPartPr>
              <p14:xfrm>
                <a:off x="5386874" y="2230477"/>
                <a:ext cx="99360" cy="203400"/>
              </p14:xfrm>
            </p:contentPart>
          </mc:Choice>
          <mc:Fallback xmlns="">
            <p:pic>
              <p:nvPicPr>
                <p:cNvPr id="30" name="Ink 29">
                  <a:extLst>
                    <a:ext uri="{FF2B5EF4-FFF2-40B4-BE49-F238E27FC236}">
                      <a16:creationId xmlns:a16="http://schemas.microsoft.com/office/drawing/2014/main" id="{0E124ABC-83AB-44D5-B26F-51840A501DEC}"/>
                    </a:ext>
                  </a:extLst>
                </p:cNvPr>
                <p:cNvPicPr/>
                <p:nvPr/>
              </p:nvPicPr>
              <p:blipFill>
                <a:blip r:embed="rId29"/>
                <a:stretch>
                  <a:fillRect/>
                </a:stretch>
              </p:blipFill>
              <p:spPr>
                <a:xfrm>
                  <a:off x="5368874" y="2212837"/>
                  <a:ext cx="1350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6DAEBBB8-8CEC-4822-AAA0-F3678F5729A9}"/>
                    </a:ext>
                  </a:extLst>
                </p14:cNvPr>
                <p14:cNvContentPartPr/>
                <p14:nvPr/>
              </p14:nvContentPartPr>
              <p14:xfrm>
                <a:off x="5342234" y="2276197"/>
                <a:ext cx="134640" cy="73080"/>
              </p14:xfrm>
            </p:contentPart>
          </mc:Choice>
          <mc:Fallback xmlns="">
            <p:pic>
              <p:nvPicPr>
                <p:cNvPr id="31" name="Ink 30">
                  <a:extLst>
                    <a:ext uri="{FF2B5EF4-FFF2-40B4-BE49-F238E27FC236}">
                      <a16:creationId xmlns:a16="http://schemas.microsoft.com/office/drawing/2014/main" id="{6DAEBBB8-8CEC-4822-AAA0-F3678F5729A9}"/>
                    </a:ext>
                  </a:extLst>
                </p:cNvPr>
                <p:cNvPicPr/>
                <p:nvPr/>
              </p:nvPicPr>
              <p:blipFill>
                <a:blip r:embed="rId31"/>
                <a:stretch>
                  <a:fillRect/>
                </a:stretch>
              </p:blipFill>
              <p:spPr>
                <a:xfrm>
                  <a:off x="5324234" y="2258557"/>
                  <a:ext cx="170280" cy="108720"/>
                </a:xfrm>
                <a:prstGeom prst="rect">
                  <a:avLst/>
                </a:prstGeom>
              </p:spPr>
            </p:pic>
          </mc:Fallback>
        </mc:AlternateContent>
      </p:grpSp>
      <p:grpSp>
        <p:nvGrpSpPr>
          <p:cNvPr id="49" name="Group 48">
            <a:extLst>
              <a:ext uri="{FF2B5EF4-FFF2-40B4-BE49-F238E27FC236}">
                <a16:creationId xmlns:a16="http://schemas.microsoft.com/office/drawing/2014/main" id="{5418AD33-C8B4-4F06-876D-128E8E47F258}"/>
              </a:ext>
            </a:extLst>
          </p:cNvPr>
          <p:cNvGrpSpPr/>
          <p:nvPr/>
        </p:nvGrpSpPr>
        <p:grpSpPr>
          <a:xfrm>
            <a:off x="7706658" y="3117157"/>
            <a:ext cx="1502640" cy="676080"/>
            <a:chOff x="7706658" y="3117157"/>
            <a:chExt cx="1502640" cy="676080"/>
          </a:xfrm>
        </p:grpSpPr>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DF98CC5D-3E50-4D2B-BA1E-0F566F244106}"/>
                    </a:ext>
                  </a:extLst>
                </p14:cNvPr>
                <p14:cNvContentPartPr/>
                <p14:nvPr/>
              </p14:nvContentPartPr>
              <p14:xfrm>
                <a:off x="7706658" y="3309397"/>
                <a:ext cx="138240" cy="148320"/>
              </p14:xfrm>
            </p:contentPart>
          </mc:Choice>
          <mc:Fallback xmlns="">
            <p:pic>
              <p:nvPicPr>
                <p:cNvPr id="33" name="Ink 32">
                  <a:extLst>
                    <a:ext uri="{FF2B5EF4-FFF2-40B4-BE49-F238E27FC236}">
                      <a16:creationId xmlns:a16="http://schemas.microsoft.com/office/drawing/2014/main" id="{DF98CC5D-3E50-4D2B-BA1E-0F566F244106}"/>
                    </a:ext>
                  </a:extLst>
                </p:cNvPr>
                <p:cNvPicPr/>
                <p:nvPr/>
              </p:nvPicPr>
              <p:blipFill>
                <a:blip r:embed="rId33"/>
                <a:stretch>
                  <a:fillRect/>
                </a:stretch>
              </p:blipFill>
              <p:spPr>
                <a:xfrm>
                  <a:off x="7698018" y="3300757"/>
                  <a:ext cx="155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324609BB-D35C-46A0-BD0A-F7158A72D55D}"/>
                    </a:ext>
                  </a:extLst>
                </p14:cNvPr>
                <p14:cNvContentPartPr/>
                <p14:nvPr/>
              </p14:nvContentPartPr>
              <p14:xfrm>
                <a:off x="7902858" y="3117157"/>
                <a:ext cx="140400" cy="274680"/>
              </p14:xfrm>
            </p:contentPart>
          </mc:Choice>
          <mc:Fallback xmlns="">
            <p:pic>
              <p:nvPicPr>
                <p:cNvPr id="34" name="Ink 33">
                  <a:extLst>
                    <a:ext uri="{FF2B5EF4-FFF2-40B4-BE49-F238E27FC236}">
                      <a16:creationId xmlns:a16="http://schemas.microsoft.com/office/drawing/2014/main" id="{324609BB-D35C-46A0-BD0A-F7158A72D55D}"/>
                    </a:ext>
                  </a:extLst>
                </p:cNvPr>
                <p:cNvPicPr/>
                <p:nvPr/>
              </p:nvPicPr>
              <p:blipFill>
                <a:blip r:embed="rId35"/>
                <a:stretch>
                  <a:fillRect/>
                </a:stretch>
              </p:blipFill>
              <p:spPr>
                <a:xfrm>
                  <a:off x="7894218" y="3108517"/>
                  <a:ext cx="1580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72333856-5CF3-4BA5-9C49-0F8BD56DD052}"/>
                    </a:ext>
                  </a:extLst>
                </p14:cNvPr>
                <p14:cNvContentPartPr/>
                <p14:nvPr/>
              </p14:nvContentPartPr>
              <p14:xfrm>
                <a:off x="8095458" y="3220837"/>
                <a:ext cx="142200" cy="157320"/>
              </p14:xfrm>
            </p:contentPart>
          </mc:Choice>
          <mc:Fallback xmlns="">
            <p:pic>
              <p:nvPicPr>
                <p:cNvPr id="35" name="Ink 34">
                  <a:extLst>
                    <a:ext uri="{FF2B5EF4-FFF2-40B4-BE49-F238E27FC236}">
                      <a16:creationId xmlns:a16="http://schemas.microsoft.com/office/drawing/2014/main" id="{72333856-5CF3-4BA5-9C49-0F8BD56DD052}"/>
                    </a:ext>
                  </a:extLst>
                </p:cNvPr>
                <p:cNvPicPr/>
                <p:nvPr/>
              </p:nvPicPr>
              <p:blipFill>
                <a:blip r:embed="rId37"/>
                <a:stretch>
                  <a:fillRect/>
                </a:stretch>
              </p:blipFill>
              <p:spPr>
                <a:xfrm>
                  <a:off x="8086818" y="3211837"/>
                  <a:ext cx="159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7761F808-EE30-4E0C-8AE0-665E01891A76}"/>
                    </a:ext>
                  </a:extLst>
                </p14:cNvPr>
                <p14:cNvContentPartPr/>
                <p14:nvPr/>
              </p14:nvContentPartPr>
              <p14:xfrm>
                <a:off x="8257458" y="3207157"/>
                <a:ext cx="140400" cy="118800"/>
              </p14:xfrm>
            </p:contentPart>
          </mc:Choice>
          <mc:Fallback xmlns="">
            <p:pic>
              <p:nvPicPr>
                <p:cNvPr id="36" name="Ink 35">
                  <a:extLst>
                    <a:ext uri="{FF2B5EF4-FFF2-40B4-BE49-F238E27FC236}">
                      <a16:creationId xmlns:a16="http://schemas.microsoft.com/office/drawing/2014/main" id="{7761F808-EE30-4E0C-8AE0-665E01891A76}"/>
                    </a:ext>
                  </a:extLst>
                </p:cNvPr>
                <p:cNvPicPr/>
                <p:nvPr/>
              </p:nvPicPr>
              <p:blipFill>
                <a:blip r:embed="rId39"/>
                <a:stretch>
                  <a:fillRect/>
                </a:stretch>
              </p:blipFill>
              <p:spPr>
                <a:xfrm>
                  <a:off x="8248458" y="3198517"/>
                  <a:ext cx="1580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F4AD70AF-8B97-455E-91A5-BE851D02E2B9}"/>
                    </a:ext>
                  </a:extLst>
                </p14:cNvPr>
                <p14:cNvContentPartPr/>
                <p14:nvPr/>
              </p14:nvContentPartPr>
              <p14:xfrm>
                <a:off x="8451138" y="3137677"/>
                <a:ext cx="141120" cy="219600"/>
              </p14:xfrm>
            </p:contentPart>
          </mc:Choice>
          <mc:Fallback xmlns="">
            <p:pic>
              <p:nvPicPr>
                <p:cNvPr id="37" name="Ink 36">
                  <a:extLst>
                    <a:ext uri="{FF2B5EF4-FFF2-40B4-BE49-F238E27FC236}">
                      <a16:creationId xmlns:a16="http://schemas.microsoft.com/office/drawing/2014/main" id="{F4AD70AF-8B97-455E-91A5-BE851D02E2B9}"/>
                    </a:ext>
                  </a:extLst>
                </p:cNvPr>
                <p:cNvPicPr/>
                <p:nvPr/>
              </p:nvPicPr>
              <p:blipFill>
                <a:blip r:embed="rId41"/>
                <a:stretch>
                  <a:fillRect/>
                </a:stretch>
              </p:blipFill>
              <p:spPr>
                <a:xfrm>
                  <a:off x="8442498" y="3129037"/>
                  <a:ext cx="1587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7">
                  <a:extLst>
                    <a:ext uri="{FF2B5EF4-FFF2-40B4-BE49-F238E27FC236}">
                      <a16:creationId xmlns:a16="http://schemas.microsoft.com/office/drawing/2014/main" id="{9A7B2F99-EA3A-4013-BD5F-1B41803CB792}"/>
                    </a:ext>
                  </a:extLst>
                </p14:cNvPr>
                <p14:cNvContentPartPr/>
                <p14:nvPr/>
              </p14:nvContentPartPr>
              <p14:xfrm>
                <a:off x="8059098" y="3649597"/>
                <a:ext cx="102240" cy="143640"/>
              </p14:xfrm>
            </p:contentPart>
          </mc:Choice>
          <mc:Fallback xmlns="">
            <p:pic>
              <p:nvPicPr>
                <p:cNvPr id="38" name="Ink 37">
                  <a:extLst>
                    <a:ext uri="{FF2B5EF4-FFF2-40B4-BE49-F238E27FC236}">
                      <a16:creationId xmlns:a16="http://schemas.microsoft.com/office/drawing/2014/main" id="{9A7B2F99-EA3A-4013-BD5F-1B41803CB792}"/>
                    </a:ext>
                  </a:extLst>
                </p:cNvPr>
                <p:cNvPicPr/>
                <p:nvPr/>
              </p:nvPicPr>
              <p:blipFill>
                <a:blip r:embed="rId43"/>
                <a:stretch>
                  <a:fillRect/>
                </a:stretch>
              </p:blipFill>
              <p:spPr>
                <a:xfrm>
                  <a:off x="8050458" y="3640957"/>
                  <a:ext cx="119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Ink 38">
                  <a:extLst>
                    <a:ext uri="{FF2B5EF4-FFF2-40B4-BE49-F238E27FC236}">
                      <a16:creationId xmlns:a16="http://schemas.microsoft.com/office/drawing/2014/main" id="{12088E34-804E-41BE-A0C3-48B89F229145}"/>
                    </a:ext>
                  </a:extLst>
                </p14:cNvPr>
                <p14:cNvContentPartPr/>
                <p14:nvPr/>
              </p14:nvContentPartPr>
              <p14:xfrm>
                <a:off x="8285538" y="3571837"/>
                <a:ext cx="182160" cy="197640"/>
              </p14:xfrm>
            </p:contentPart>
          </mc:Choice>
          <mc:Fallback xmlns="">
            <p:pic>
              <p:nvPicPr>
                <p:cNvPr id="39" name="Ink 38">
                  <a:extLst>
                    <a:ext uri="{FF2B5EF4-FFF2-40B4-BE49-F238E27FC236}">
                      <a16:creationId xmlns:a16="http://schemas.microsoft.com/office/drawing/2014/main" id="{12088E34-804E-41BE-A0C3-48B89F229145}"/>
                    </a:ext>
                  </a:extLst>
                </p:cNvPr>
                <p:cNvPicPr/>
                <p:nvPr/>
              </p:nvPicPr>
              <p:blipFill>
                <a:blip r:embed="rId45"/>
                <a:stretch>
                  <a:fillRect/>
                </a:stretch>
              </p:blipFill>
              <p:spPr>
                <a:xfrm>
                  <a:off x="8276898" y="3562837"/>
                  <a:ext cx="1998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Ink 39">
                  <a:extLst>
                    <a:ext uri="{FF2B5EF4-FFF2-40B4-BE49-F238E27FC236}">
                      <a16:creationId xmlns:a16="http://schemas.microsoft.com/office/drawing/2014/main" id="{185E2477-0B81-4462-A2F1-47FEF3EE76CE}"/>
                    </a:ext>
                  </a:extLst>
                </p14:cNvPr>
                <p14:cNvContentPartPr/>
                <p14:nvPr/>
              </p14:nvContentPartPr>
              <p14:xfrm>
                <a:off x="8504418" y="3574717"/>
                <a:ext cx="132120" cy="106560"/>
              </p14:xfrm>
            </p:contentPart>
          </mc:Choice>
          <mc:Fallback xmlns="">
            <p:pic>
              <p:nvPicPr>
                <p:cNvPr id="40" name="Ink 39">
                  <a:extLst>
                    <a:ext uri="{FF2B5EF4-FFF2-40B4-BE49-F238E27FC236}">
                      <a16:creationId xmlns:a16="http://schemas.microsoft.com/office/drawing/2014/main" id="{185E2477-0B81-4462-A2F1-47FEF3EE76CE}"/>
                    </a:ext>
                  </a:extLst>
                </p:cNvPr>
                <p:cNvPicPr/>
                <p:nvPr/>
              </p:nvPicPr>
              <p:blipFill>
                <a:blip r:embed="rId47"/>
                <a:stretch>
                  <a:fillRect/>
                </a:stretch>
              </p:blipFill>
              <p:spPr>
                <a:xfrm>
                  <a:off x="8495418" y="3565717"/>
                  <a:ext cx="1497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1" name="Ink 40">
                  <a:extLst>
                    <a:ext uri="{FF2B5EF4-FFF2-40B4-BE49-F238E27FC236}">
                      <a16:creationId xmlns:a16="http://schemas.microsoft.com/office/drawing/2014/main" id="{0CBF583F-85D6-4C75-8EE6-80B905BC52E5}"/>
                    </a:ext>
                  </a:extLst>
                </p14:cNvPr>
                <p14:cNvContentPartPr/>
                <p14:nvPr/>
              </p14:nvContentPartPr>
              <p14:xfrm>
                <a:off x="8720778" y="3529357"/>
                <a:ext cx="82080" cy="149040"/>
              </p14:xfrm>
            </p:contentPart>
          </mc:Choice>
          <mc:Fallback xmlns="">
            <p:pic>
              <p:nvPicPr>
                <p:cNvPr id="41" name="Ink 40">
                  <a:extLst>
                    <a:ext uri="{FF2B5EF4-FFF2-40B4-BE49-F238E27FC236}">
                      <a16:creationId xmlns:a16="http://schemas.microsoft.com/office/drawing/2014/main" id="{0CBF583F-85D6-4C75-8EE6-80B905BC52E5}"/>
                    </a:ext>
                  </a:extLst>
                </p:cNvPr>
                <p:cNvPicPr/>
                <p:nvPr/>
              </p:nvPicPr>
              <p:blipFill>
                <a:blip r:embed="rId49"/>
                <a:stretch>
                  <a:fillRect/>
                </a:stretch>
              </p:blipFill>
              <p:spPr>
                <a:xfrm>
                  <a:off x="8712138" y="3520717"/>
                  <a:ext cx="997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Ink 41">
                  <a:extLst>
                    <a:ext uri="{FF2B5EF4-FFF2-40B4-BE49-F238E27FC236}">
                      <a16:creationId xmlns:a16="http://schemas.microsoft.com/office/drawing/2014/main" id="{1DB2A0A8-CBEC-4187-80D6-0E204F3FDE1A}"/>
                    </a:ext>
                  </a:extLst>
                </p14:cNvPr>
                <p14:cNvContentPartPr/>
                <p14:nvPr/>
              </p14:nvContentPartPr>
              <p14:xfrm>
                <a:off x="8681538" y="3578677"/>
                <a:ext cx="148320" cy="50400"/>
              </p14:xfrm>
            </p:contentPart>
          </mc:Choice>
          <mc:Fallback xmlns="">
            <p:pic>
              <p:nvPicPr>
                <p:cNvPr id="42" name="Ink 41">
                  <a:extLst>
                    <a:ext uri="{FF2B5EF4-FFF2-40B4-BE49-F238E27FC236}">
                      <a16:creationId xmlns:a16="http://schemas.microsoft.com/office/drawing/2014/main" id="{1DB2A0A8-CBEC-4187-80D6-0E204F3FDE1A}"/>
                    </a:ext>
                  </a:extLst>
                </p:cNvPr>
                <p:cNvPicPr/>
                <p:nvPr/>
              </p:nvPicPr>
              <p:blipFill>
                <a:blip r:embed="rId51"/>
                <a:stretch>
                  <a:fillRect/>
                </a:stretch>
              </p:blipFill>
              <p:spPr>
                <a:xfrm>
                  <a:off x="8672898" y="3570037"/>
                  <a:ext cx="1659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D2E10277-E921-47EA-9C2B-47E0846E5590}"/>
                    </a:ext>
                  </a:extLst>
                </p14:cNvPr>
                <p14:cNvContentPartPr/>
                <p14:nvPr/>
              </p14:nvContentPartPr>
              <p14:xfrm>
                <a:off x="8862618" y="3462757"/>
                <a:ext cx="146880" cy="140760"/>
              </p14:xfrm>
            </p:contentPart>
          </mc:Choice>
          <mc:Fallback xmlns="">
            <p:pic>
              <p:nvPicPr>
                <p:cNvPr id="43" name="Ink 42">
                  <a:extLst>
                    <a:ext uri="{FF2B5EF4-FFF2-40B4-BE49-F238E27FC236}">
                      <a16:creationId xmlns:a16="http://schemas.microsoft.com/office/drawing/2014/main" id="{D2E10277-E921-47EA-9C2B-47E0846E5590}"/>
                    </a:ext>
                  </a:extLst>
                </p:cNvPr>
                <p:cNvPicPr/>
                <p:nvPr/>
              </p:nvPicPr>
              <p:blipFill>
                <a:blip r:embed="rId53"/>
                <a:stretch>
                  <a:fillRect/>
                </a:stretch>
              </p:blipFill>
              <p:spPr>
                <a:xfrm>
                  <a:off x="8853618" y="3454117"/>
                  <a:ext cx="164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0A9C867C-C275-4764-B8DA-6D633B8E5041}"/>
                    </a:ext>
                  </a:extLst>
                </p14:cNvPr>
                <p14:cNvContentPartPr/>
                <p14:nvPr/>
              </p14:nvContentPartPr>
              <p14:xfrm>
                <a:off x="9072858" y="3428557"/>
                <a:ext cx="136440" cy="196560"/>
              </p14:xfrm>
            </p:contentPart>
          </mc:Choice>
          <mc:Fallback xmlns="">
            <p:pic>
              <p:nvPicPr>
                <p:cNvPr id="44" name="Ink 43">
                  <a:extLst>
                    <a:ext uri="{FF2B5EF4-FFF2-40B4-BE49-F238E27FC236}">
                      <a16:creationId xmlns:a16="http://schemas.microsoft.com/office/drawing/2014/main" id="{0A9C867C-C275-4764-B8DA-6D633B8E5041}"/>
                    </a:ext>
                  </a:extLst>
                </p:cNvPr>
                <p:cNvPicPr/>
                <p:nvPr/>
              </p:nvPicPr>
              <p:blipFill>
                <a:blip r:embed="rId55"/>
                <a:stretch>
                  <a:fillRect/>
                </a:stretch>
              </p:blipFill>
              <p:spPr>
                <a:xfrm>
                  <a:off x="9064218" y="3419557"/>
                  <a:ext cx="154080" cy="214200"/>
                </a:xfrm>
                <a:prstGeom prst="rect">
                  <a:avLst/>
                </a:prstGeom>
              </p:spPr>
            </p:pic>
          </mc:Fallback>
        </mc:AlternateContent>
      </p:grpSp>
      <p:grpSp>
        <p:nvGrpSpPr>
          <p:cNvPr id="48" name="Group 47">
            <a:extLst>
              <a:ext uri="{FF2B5EF4-FFF2-40B4-BE49-F238E27FC236}">
                <a16:creationId xmlns:a16="http://schemas.microsoft.com/office/drawing/2014/main" id="{1CAD785D-CFA8-4D5E-9F94-F7FC9878BD0C}"/>
              </a:ext>
            </a:extLst>
          </p:cNvPr>
          <p:cNvGrpSpPr/>
          <p:nvPr/>
        </p:nvGrpSpPr>
        <p:grpSpPr>
          <a:xfrm>
            <a:off x="9404418" y="3235237"/>
            <a:ext cx="618120" cy="264600"/>
            <a:chOff x="9404418" y="3235237"/>
            <a:chExt cx="618120" cy="264600"/>
          </a:xfrm>
        </p:grpSpPr>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A83A859F-08C7-4BC0-9124-8C3CA089C344}"/>
                    </a:ext>
                  </a:extLst>
                </p14:cNvPr>
                <p14:cNvContentPartPr/>
                <p14:nvPr/>
              </p14:nvContentPartPr>
              <p14:xfrm>
                <a:off x="9404418" y="3235237"/>
                <a:ext cx="68760" cy="264600"/>
              </p14:xfrm>
            </p:contentPart>
          </mc:Choice>
          <mc:Fallback xmlns="">
            <p:pic>
              <p:nvPicPr>
                <p:cNvPr id="45" name="Ink 44">
                  <a:extLst>
                    <a:ext uri="{FF2B5EF4-FFF2-40B4-BE49-F238E27FC236}">
                      <a16:creationId xmlns:a16="http://schemas.microsoft.com/office/drawing/2014/main" id="{A83A859F-08C7-4BC0-9124-8C3CA089C344}"/>
                    </a:ext>
                  </a:extLst>
                </p:cNvPr>
                <p:cNvPicPr/>
                <p:nvPr/>
              </p:nvPicPr>
              <p:blipFill>
                <a:blip r:embed="rId57"/>
                <a:stretch>
                  <a:fillRect/>
                </a:stretch>
              </p:blipFill>
              <p:spPr>
                <a:xfrm>
                  <a:off x="9395778" y="3226597"/>
                  <a:ext cx="864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Ink 45">
                  <a:extLst>
                    <a:ext uri="{FF2B5EF4-FFF2-40B4-BE49-F238E27FC236}">
                      <a16:creationId xmlns:a16="http://schemas.microsoft.com/office/drawing/2014/main" id="{935F84D2-FB5D-4B9D-8B95-B589E19B84E6}"/>
                    </a:ext>
                  </a:extLst>
                </p14:cNvPr>
                <p14:cNvContentPartPr/>
                <p14:nvPr/>
              </p14:nvContentPartPr>
              <p14:xfrm>
                <a:off x="9522858" y="3320197"/>
                <a:ext cx="29520" cy="163080"/>
              </p14:xfrm>
            </p:contentPart>
          </mc:Choice>
          <mc:Fallback xmlns="">
            <p:pic>
              <p:nvPicPr>
                <p:cNvPr id="46" name="Ink 45">
                  <a:extLst>
                    <a:ext uri="{FF2B5EF4-FFF2-40B4-BE49-F238E27FC236}">
                      <a16:creationId xmlns:a16="http://schemas.microsoft.com/office/drawing/2014/main" id="{935F84D2-FB5D-4B9D-8B95-B589E19B84E6}"/>
                    </a:ext>
                  </a:extLst>
                </p:cNvPr>
                <p:cNvPicPr/>
                <p:nvPr/>
              </p:nvPicPr>
              <p:blipFill>
                <a:blip r:embed="rId59"/>
                <a:stretch>
                  <a:fillRect/>
                </a:stretch>
              </p:blipFill>
              <p:spPr>
                <a:xfrm>
                  <a:off x="9514218" y="3311557"/>
                  <a:ext cx="471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D9E3BD21-A560-445F-B068-C86A19D54216}"/>
                    </a:ext>
                  </a:extLst>
                </p14:cNvPr>
                <p14:cNvContentPartPr/>
                <p14:nvPr/>
              </p14:nvContentPartPr>
              <p14:xfrm>
                <a:off x="9607818" y="3240997"/>
                <a:ext cx="414720" cy="189000"/>
              </p14:xfrm>
            </p:contentPart>
          </mc:Choice>
          <mc:Fallback xmlns="">
            <p:pic>
              <p:nvPicPr>
                <p:cNvPr id="47" name="Ink 46">
                  <a:extLst>
                    <a:ext uri="{FF2B5EF4-FFF2-40B4-BE49-F238E27FC236}">
                      <a16:creationId xmlns:a16="http://schemas.microsoft.com/office/drawing/2014/main" id="{D9E3BD21-A560-445F-B068-C86A19D54216}"/>
                    </a:ext>
                  </a:extLst>
                </p:cNvPr>
                <p:cNvPicPr/>
                <p:nvPr/>
              </p:nvPicPr>
              <p:blipFill>
                <a:blip r:embed="rId61"/>
                <a:stretch>
                  <a:fillRect/>
                </a:stretch>
              </p:blipFill>
              <p:spPr>
                <a:xfrm>
                  <a:off x="9599178" y="3232357"/>
                  <a:ext cx="432360" cy="206640"/>
                </a:xfrm>
                <a:prstGeom prst="rect">
                  <a:avLst/>
                </a:prstGeom>
              </p:spPr>
            </p:pic>
          </mc:Fallback>
        </mc:AlternateContent>
      </p:grpSp>
      <p:grpSp>
        <p:nvGrpSpPr>
          <p:cNvPr id="54" name="Group 53">
            <a:extLst>
              <a:ext uri="{FF2B5EF4-FFF2-40B4-BE49-F238E27FC236}">
                <a16:creationId xmlns:a16="http://schemas.microsoft.com/office/drawing/2014/main" id="{7D0704CF-EF74-4813-9D47-7352CFF2477F}"/>
              </a:ext>
            </a:extLst>
          </p:cNvPr>
          <p:cNvGrpSpPr/>
          <p:nvPr/>
        </p:nvGrpSpPr>
        <p:grpSpPr>
          <a:xfrm>
            <a:off x="3682578" y="4983397"/>
            <a:ext cx="397080" cy="416160"/>
            <a:chOff x="3682578" y="4983397"/>
            <a:chExt cx="397080" cy="416160"/>
          </a:xfrm>
        </p:grpSpPr>
        <mc:AlternateContent xmlns:mc="http://schemas.openxmlformats.org/markup-compatibility/2006" xmlns:p14="http://schemas.microsoft.com/office/powerpoint/2010/main">
          <mc:Choice Requires="p14">
            <p:contentPart p14:bwMode="auto" r:id="rId62">
              <p14:nvContentPartPr>
                <p14:cNvPr id="52" name="Ink 51">
                  <a:extLst>
                    <a:ext uri="{FF2B5EF4-FFF2-40B4-BE49-F238E27FC236}">
                      <a16:creationId xmlns:a16="http://schemas.microsoft.com/office/drawing/2014/main" id="{0C87D988-A1A3-417C-836A-6D06F91B16CD}"/>
                    </a:ext>
                  </a:extLst>
                </p14:cNvPr>
                <p14:cNvContentPartPr/>
                <p14:nvPr/>
              </p14:nvContentPartPr>
              <p14:xfrm>
                <a:off x="4011258" y="5066917"/>
                <a:ext cx="68400" cy="39600"/>
              </p14:xfrm>
            </p:contentPart>
          </mc:Choice>
          <mc:Fallback xmlns="">
            <p:pic>
              <p:nvPicPr>
                <p:cNvPr id="52" name="Ink 51">
                  <a:extLst>
                    <a:ext uri="{FF2B5EF4-FFF2-40B4-BE49-F238E27FC236}">
                      <a16:creationId xmlns:a16="http://schemas.microsoft.com/office/drawing/2014/main" id="{0C87D988-A1A3-417C-836A-6D06F91B16CD}"/>
                    </a:ext>
                  </a:extLst>
                </p:cNvPr>
                <p:cNvPicPr/>
                <p:nvPr/>
              </p:nvPicPr>
              <p:blipFill>
                <a:blip r:embed="rId63"/>
                <a:stretch>
                  <a:fillRect/>
                </a:stretch>
              </p:blipFill>
              <p:spPr>
                <a:xfrm>
                  <a:off x="4002618" y="5058277"/>
                  <a:ext cx="860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Ink 52">
                  <a:extLst>
                    <a:ext uri="{FF2B5EF4-FFF2-40B4-BE49-F238E27FC236}">
                      <a16:creationId xmlns:a16="http://schemas.microsoft.com/office/drawing/2014/main" id="{4FFDF50C-BAA5-4A01-B867-99A473DEC314}"/>
                    </a:ext>
                  </a:extLst>
                </p14:cNvPr>
                <p14:cNvContentPartPr/>
                <p14:nvPr/>
              </p14:nvContentPartPr>
              <p14:xfrm>
                <a:off x="3682578" y="4983397"/>
                <a:ext cx="258840" cy="416160"/>
              </p14:xfrm>
            </p:contentPart>
          </mc:Choice>
          <mc:Fallback xmlns="">
            <p:pic>
              <p:nvPicPr>
                <p:cNvPr id="53" name="Ink 52">
                  <a:extLst>
                    <a:ext uri="{FF2B5EF4-FFF2-40B4-BE49-F238E27FC236}">
                      <a16:creationId xmlns:a16="http://schemas.microsoft.com/office/drawing/2014/main" id="{4FFDF50C-BAA5-4A01-B867-99A473DEC314}"/>
                    </a:ext>
                  </a:extLst>
                </p:cNvPr>
                <p:cNvPicPr/>
                <p:nvPr/>
              </p:nvPicPr>
              <p:blipFill>
                <a:blip r:embed="rId65"/>
                <a:stretch>
                  <a:fillRect/>
                </a:stretch>
              </p:blipFill>
              <p:spPr>
                <a:xfrm>
                  <a:off x="3673938" y="4974757"/>
                  <a:ext cx="276480" cy="43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7940FD14-5EF1-4204-A7A4-7D0164F96E57}"/>
                  </a:ext>
                </a:extLst>
              </p14:cNvPr>
              <p14:cNvContentPartPr/>
              <p14:nvPr/>
            </p14:nvContentPartPr>
            <p14:xfrm>
              <a:off x="4868778" y="5190757"/>
              <a:ext cx="392400" cy="396000"/>
            </p14:xfrm>
          </p:contentPart>
        </mc:Choice>
        <mc:Fallback xmlns="">
          <p:pic>
            <p:nvPicPr>
              <p:cNvPr id="55" name="Ink 54">
                <a:extLst>
                  <a:ext uri="{FF2B5EF4-FFF2-40B4-BE49-F238E27FC236}">
                    <a16:creationId xmlns:a16="http://schemas.microsoft.com/office/drawing/2014/main" id="{7940FD14-5EF1-4204-A7A4-7D0164F96E57}"/>
                  </a:ext>
                </a:extLst>
              </p:cNvPr>
              <p:cNvPicPr/>
              <p:nvPr/>
            </p:nvPicPr>
            <p:blipFill>
              <a:blip r:embed="rId67"/>
              <a:stretch>
                <a:fillRect/>
              </a:stretch>
            </p:blipFill>
            <p:spPr>
              <a:xfrm>
                <a:off x="4859778" y="5181757"/>
                <a:ext cx="410040" cy="413640"/>
              </a:xfrm>
              <a:prstGeom prst="rect">
                <a:avLst/>
              </a:prstGeom>
            </p:spPr>
          </p:pic>
        </mc:Fallback>
      </mc:AlternateContent>
      <p:grpSp>
        <p:nvGrpSpPr>
          <p:cNvPr id="84" name="Group 83">
            <a:extLst>
              <a:ext uri="{FF2B5EF4-FFF2-40B4-BE49-F238E27FC236}">
                <a16:creationId xmlns:a16="http://schemas.microsoft.com/office/drawing/2014/main" id="{DA60D5E6-BA36-42C1-9B02-AF4991BACA91}"/>
              </a:ext>
            </a:extLst>
          </p:cNvPr>
          <p:cNvGrpSpPr/>
          <p:nvPr/>
        </p:nvGrpSpPr>
        <p:grpSpPr>
          <a:xfrm>
            <a:off x="731298" y="1984957"/>
            <a:ext cx="2494080" cy="685440"/>
            <a:chOff x="731298" y="1984957"/>
            <a:chExt cx="2494080" cy="685440"/>
          </a:xfrm>
        </p:grpSpPr>
        <mc:AlternateContent xmlns:mc="http://schemas.openxmlformats.org/markup-compatibility/2006" xmlns:p14="http://schemas.microsoft.com/office/powerpoint/2010/main">
          <mc:Choice Requires="p14">
            <p:contentPart p14:bwMode="auto" r:id="rId68">
              <p14:nvContentPartPr>
                <p14:cNvPr id="67" name="Ink 66">
                  <a:extLst>
                    <a:ext uri="{FF2B5EF4-FFF2-40B4-BE49-F238E27FC236}">
                      <a16:creationId xmlns:a16="http://schemas.microsoft.com/office/drawing/2014/main" id="{1489F082-12BC-4193-BB77-DC64E4C6049E}"/>
                    </a:ext>
                  </a:extLst>
                </p14:cNvPr>
                <p14:cNvContentPartPr/>
                <p14:nvPr/>
              </p14:nvContentPartPr>
              <p14:xfrm>
                <a:off x="731298" y="1984957"/>
                <a:ext cx="2494080" cy="462600"/>
              </p14:xfrm>
            </p:contentPart>
          </mc:Choice>
          <mc:Fallback xmlns="">
            <p:pic>
              <p:nvPicPr>
                <p:cNvPr id="67" name="Ink 66">
                  <a:extLst>
                    <a:ext uri="{FF2B5EF4-FFF2-40B4-BE49-F238E27FC236}">
                      <a16:creationId xmlns:a16="http://schemas.microsoft.com/office/drawing/2014/main" id="{1489F082-12BC-4193-BB77-DC64E4C6049E}"/>
                    </a:ext>
                  </a:extLst>
                </p:cNvPr>
                <p:cNvPicPr/>
                <p:nvPr/>
              </p:nvPicPr>
              <p:blipFill>
                <a:blip r:embed="rId69"/>
                <a:stretch>
                  <a:fillRect/>
                </a:stretch>
              </p:blipFill>
              <p:spPr>
                <a:xfrm>
                  <a:off x="722298" y="1976317"/>
                  <a:ext cx="25117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8" name="Ink 67">
                  <a:extLst>
                    <a:ext uri="{FF2B5EF4-FFF2-40B4-BE49-F238E27FC236}">
                      <a16:creationId xmlns:a16="http://schemas.microsoft.com/office/drawing/2014/main" id="{19D05E23-20D7-4129-8720-B05BAA752E7D}"/>
                    </a:ext>
                  </a:extLst>
                </p14:cNvPr>
                <p14:cNvContentPartPr/>
                <p14:nvPr/>
              </p14:nvContentPartPr>
              <p14:xfrm>
                <a:off x="1568658" y="2303557"/>
                <a:ext cx="101520" cy="171360"/>
              </p14:xfrm>
            </p:contentPart>
          </mc:Choice>
          <mc:Fallback xmlns="">
            <p:pic>
              <p:nvPicPr>
                <p:cNvPr id="68" name="Ink 67">
                  <a:extLst>
                    <a:ext uri="{FF2B5EF4-FFF2-40B4-BE49-F238E27FC236}">
                      <a16:creationId xmlns:a16="http://schemas.microsoft.com/office/drawing/2014/main" id="{19D05E23-20D7-4129-8720-B05BAA752E7D}"/>
                    </a:ext>
                  </a:extLst>
                </p:cNvPr>
                <p:cNvPicPr/>
                <p:nvPr/>
              </p:nvPicPr>
              <p:blipFill>
                <a:blip r:embed="rId71"/>
                <a:stretch>
                  <a:fillRect/>
                </a:stretch>
              </p:blipFill>
              <p:spPr>
                <a:xfrm>
                  <a:off x="1559658" y="2294557"/>
                  <a:ext cx="1191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9" name="Ink 68">
                  <a:extLst>
                    <a:ext uri="{FF2B5EF4-FFF2-40B4-BE49-F238E27FC236}">
                      <a16:creationId xmlns:a16="http://schemas.microsoft.com/office/drawing/2014/main" id="{768352E9-09D6-4DF4-B9CD-4737584197BC}"/>
                    </a:ext>
                  </a:extLst>
                </p14:cNvPr>
                <p14:cNvContentPartPr/>
                <p14:nvPr/>
              </p14:nvContentPartPr>
              <p14:xfrm>
                <a:off x="1748658" y="2306437"/>
                <a:ext cx="120960" cy="131760"/>
              </p14:xfrm>
            </p:contentPart>
          </mc:Choice>
          <mc:Fallback xmlns="">
            <p:pic>
              <p:nvPicPr>
                <p:cNvPr id="69" name="Ink 68">
                  <a:extLst>
                    <a:ext uri="{FF2B5EF4-FFF2-40B4-BE49-F238E27FC236}">
                      <a16:creationId xmlns:a16="http://schemas.microsoft.com/office/drawing/2014/main" id="{768352E9-09D6-4DF4-B9CD-4737584197BC}"/>
                    </a:ext>
                  </a:extLst>
                </p:cNvPr>
                <p:cNvPicPr/>
                <p:nvPr/>
              </p:nvPicPr>
              <p:blipFill>
                <a:blip r:embed="rId73"/>
                <a:stretch>
                  <a:fillRect/>
                </a:stretch>
              </p:blipFill>
              <p:spPr>
                <a:xfrm>
                  <a:off x="1739658" y="2297797"/>
                  <a:ext cx="138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 name="Ink 69">
                  <a:extLst>
                    <a:ext uri="{FF2B5EF4-FFF2-40B4-BE49-F238E27FC236}">
                      <a16:creationId xmlns:a16="http://schemas.microsoft.com/office/drawing/2014/main" id="{32370F74-53D5-43D3-B436-8C01377D0A7B}"/>
                    </a:ext>
                  </a:extLst>
                </p14:cNvPr>
                <p14:cNvContentPartPr/>
                <p14:nvPr/>
              </p14:nvContentPartPr>
              <p14:xfrm>
                <a:off x="1927218" y="2276557"/>
                <a:ext cx="136440" cy="139320"/>
              </p14:xfrm>
            </p:contentPart>
          </mc:Choice>
          <mc:Fallback xmlns="">
            <p:pic>
              <p:nvPicPr>
                <p:cNvPr id="70" name="Ink 69">
                  <a:extLst>
                    <a:ext uri="{FF2B5EF4-FFF2-40B4-BE49-F238E27FC236}">
                      <a16:creationId xmlns:a16="http://schemas.microsoft.com/office/drawing/2014/main" id="{32370F74-53D5-43D3-B436-8C01377D0A7B}"/>
                    </a:ext>
                  </a:extLst>
                </p:cNvPr>
                <p:cNvPicPr/>
                <p:nvPr/>
              </p:nvPicPr>
              <p:blipFill>
                <a:blip r:embed="rId75"/>
                <a:stretch>
                  <a:fillRect/>
                </a:stretch>
              </p:blipFill>
              <p:spPr>
                <a:xfrm>
                  <a:off x="1918218" y="2267917"/>
                  <a:ext cx="154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1" name="Ink 70">
                  <a:extLst>
                    <a:ext uri="{FF2B5EF4-FFF2-40B4-BE49-F238E27FC236}">
                      <a16:creationId xmlns:a16="http://schemas.microsoft.com/office/drawing/2014/main" id="{5E92A439-0B80-46E6-907A-68959A9F502C}"/>
                    </a:ext>
                  </a:extLst>
                </p14:cNvPr>
                <p14:cNvContentPartPr/>
                <p14:nvPr/>
              </p14:nvContentPartPr>
              <p14:xfrm>
                <a:off x="2094978" y="2162077"/>
                <a:ext cx="148680" cy="230040"/>
              </p14:xfrm>
            </p:contentPart>
          </mc:Choice>
          <mc:Fallback xmlns="">
            <p:pic>
              <p:nvPicPr>
                <p:cNvPr id="71" name="Ink 70">
                  <a:extLst>
                    <a:ext uri="{FF2B5EF4-FFF2-40B4-BE49-F238E27FC236}">
                      <a16:creationId xmlns:a16="http://schemas.microsoft.com/office/drawing/2014/main" id="{5E92A439-0B80-46E6-907A-68959A9F502C}"/>
                    </a:ext>
                  </a:extLst>
                </p:cNvPr>
                <p:cNvPicPr/>
                <p:nvPr/>
              </p:nvPicPr>
              <p:blipFill>
                <a:blip r:embed="rId77"/>
                <a:stretch>
                  <a:fillRect/>
                </a:stretch>
              </p:blipFill>
              <p:spPr>
                <a:xfrm>
                  <a:off x="2086338" y="2153437"/>
                  <a:ext cx="166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Ink 71">
                  <a:extLst>
                    <a:ext uri="{FF2B5EF4-FFF2-40B4-BE49-F238E27FC236}">
                      <a16:creationId xmlns:a16="http://schemas.microsoft.com/office/drawing/2014/main" id="{5FC3A8D8-5B2F-4A2D-9AA2-0C47DD823E14}"/>
                    </a:ext>
                  </a:extLst>
                </p14:cNvPr>
                <p14:cNvContentPartPr/>
                <p14:nvPr/>
              </p14:nvContentPartPr>
              <p14:xfrm>
                <a:off x="2316378" y="2227597"/>
                <a:ext cx="31680" cy="105120"/>
              </p14:xfrm>
            </p:contentPart>
          </mc:Choice>
          <mc:Fallback xmlns="">
            <p:pic>
              <p:nvPicPr>
                <p:cNvPr id="72" name="Ink 71">
                  <a:extLst>
                    <a:ext uri="{FF2B5EF4-FFF2-40B4-BE49-F238E27FC236}">
                      <a16:creationId xmlns:a16="http://schemas.microsoft.com/office/drawing/2014/main" id="{5FC3A8D8-5B2F-4A2D-9AA2-0C47DD823E14}"/>
                    </a:ext>
                  </a:extLst>
                </p:cNvPr>
                <p:cNvPicPr/>
                <p:nvPr/>
              </p:nvPicPr>
              <p:blipFill>
                <a:blip r:embed="rId79"/>
                <a:stretch>
                  <a:fillRect/>
                </a:stretch>
              </p:blipFill>
              <p:spPr>
                <a:xfrm>
                  <a:off x="2307738" y="2218957"/>
                  <a:ext cx="493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3" name="Ink 72">
                  <a:extLst>
                    <a:ext uri="{FF2B5EF4-FFF2-40B4-BE49-F238E27FC236}">
                      <a16:creationId xmlns:a16="http://schemas.microsoft.com/office/drawing/2014/main" id="{A2C51C95-04F1-48EE-A7F9-1EC477DF2646}"/>
                    </a:ext>
                  </a:extLst>
                </p14:cNvPr>
                <p14:cNvContentPartPr/>
                <p14:nvPr/>
              </p14:nvContentPartPr>
              <p14:xfrm>
                <a:off x="2455698" y="2166037"/>
                <a:ext cx="81000" cy="147240"/>
              </p14:xfrm>
            </p:contentPart>
          </mc:Choice>
          <mc:Fallback xmlns="">
            <p:pic>
              <p:nvPicPr>
                <p:cNvPr id="73" name="Ink 72">
                  <a:extLst>
                    <a:ext uri="{FF2B5EF4-FFF2-40B4-BE49-F238E27FC236}">
                      <a16:creationId xmlns:a16="http://schemas.microsoft.com/office/drawing/2014/main" id="{A2C51C95-04F1-48EE-A7F9-1EC477DF2646}"/>
                    </a:ext>
                  </a:extLst>
                </p:cNvPr>
                <p:cNvPicPr/>
                <p:nvPr/>
              </p:nvPicPr>
              <p:blipFill>
                <a:blip r:embed="rId81"/>
                <a:stretch>
                  <a:fillRect/>
                </a:stretch>
              </p:blipFill>
              <p:spPr>
                <a:xfrm>
                  <a:off x="2447058" y="2157397"/>
                  <a:ext cx="986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Ink 73">
                  <a:extLst>
                    <a:ext uri="{FF2B5EF4-FFF2-40B4-BE49-F238E27FC236}">
                      <a16:creationId xmlns:a16="http://schemas.microsoft.com/office/drawing/2014/main" id="{98CA072C-EB2C-4339-A9B0-4559901CF040}"/>
                    </a:ext>
                  </a:extLst>
                </p14:cNvPr>
                <p14:cNvContentPartPr/>
                <p14:nvPr/>
              </p14:nvContentPartPr>
              <p14:xfrm>
                <a:off x="2604018" y="2067757"/>
                <a:ext cx="236160" cy="235800"/>
              </p14:xfrm>
            </p:contentPart>
          </mc:Choice>
          <mc:Fallback xmlns="">
            <p:pic>
              <p:nvPicPr>
                <p:cNvPr id="74" name="Ink 73">
                  <a:extLst>
                    <a:ext uri="{FF2B5EF4-FFF2-40B4-BE49-F238E27FC236}">
                      <a16:creationId xmlns:a16="http://schemas.microsoft.com/office/drawing/2014/main" id="{98CA072C-EB2C-4339-A9B0-4559901CF040}"/>
                    </a:ext>
                  </a:extLst>
                </p:cNvPr>
                <p:cNvPicPr/>
                <p:nvPr/>
              </p:nvPicPr>
              <p:blipFill>
                <a:blip r:embed="rId83"/>
                <a:stretch>
                  <a:fillRect/>
                </a:stretch>
              </p:blipFill>
              <p:spPr>
                <a:xfrm>
                  <a:off x="2595378" y="2058757"/>
                  <a:ext cx="253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Ink 75">
                  <a:extLst>
                    <a:ext uri="{FF2B5EF4-FFF2-40B4-BE49-F238E27FC236}">
                      <a16:creationId xmlns:a16="http://schemas.microsoft.com/office/drawing/2014/main" id="{A13A7AC8-128E-43B6-ABD0-F950532846BB}"/>
                    </a:ext>
                  </a:extLst>
                </p14:cNvPr>
                <p14:cNvContentPartPr/>
                <p14:nvPr/>
              </p14:nvContentPartPr>
              <p14:xfrm>
                <a:off x="2464338" y="2136157"/>
                <a:ext cx="90360" cy="43920"/>
              </p14:xfrm>
            </p:contentPart>
          </mc:Choice>
          <mc:Fallback xmlns="">
            <p:pic>
              <p:nvPicPr>
                <p:cNvPr id="76" name="Ink 75">
                  <a:extLst>
                    <a:ext uri="{FF2B5EF4-FFF2-40B4-BE49-F238E27FC236}">
                      <a16:creationId xmlns:a16="http://schemas.microsoft.com/office/drawing/2014/main" id="{A13A7AC8-128E-43B6-ABD0-F950532846BB}"/>
                    </a:ext>
                  </a:extLst>
                </p:cNvPr>
                <p:cNvPicPr/>
                <p:nvPr/>
              </p:nvPicPr>
              <p:blipFill>
                <a:blip r:embed="rId85"/>
                <a:stretch>
                  <a:fillRect/>
                </a:stretch>
              </p:blipFill>
              <p:spPr>
                <a:xfrm>
                  <a:off x="2455698" y="2127157"/>
                  <a:ext cx="1080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8" name="Ink 77">
                  <a:extLst>
                    <a:ext uri="{FF2B5EF4-FFF2-40B4-BE49-F238E27FC236}">
                      <a16:creationId xmlns:a16="http://schemas.microsoft.com/office/drawing/2014/main" id="{CACF6176-5180-435C-A442-84EDAC7D5A87}"/>
                    </a:ext>
                  </a:extLst>
                </p14:cNvPr>
                <p14:cNvContentPartPr/>
                <p14:nvPr/>
              </p14:nvContentPartPr>
              <p14:xfrm>
                <a:off x="2151858" y="2519917"/>
                <a:ext cx="25920" cy="53280"/>
              </p14:xfrm>
            </p:contentPart>
          </mc:Choice>
          <mc:Fallback xmlns="">
            <p:pic>
              <p:nvPicPr>
                <p:cNvPr id="78" name="Ink 77">
                  <a:extLst>
                    <a:ext uri="{FF2B5EF4-FFF2-40B4-BE49-F238E27FC236}">
                      <a16:creationId xmlns:a16="http://schemas.microsoft.com/office/drawing/2014/main" id="{CACF6176-5180-435C-A442-84EDAC7D5A87}"/>
                    </a:ext>
                  </a:extLst>
                </p:cNvPr>
                <p:cNvPicPr/>
                <p:nvPr/>
              </p:nvPicPr>
              <p:blipFill>
                <a:blip r:embed="rId87"/>
                <a:stretch>
                  <a:fillRect/>
                </a:stretch>
              </p:blipFill>
              <p:spPr>
                <a:xfrm>
                  <a:off x="2143218" y="2511277"/>
                  <a:ext cx="43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9" name="Ink 78">
                  <a:extLst>
                    <a:ext uri="{FF2B5EF4-FFF2-40B4-BE49-F238E27FC236}">
                      <a16:creationId xmlns:a16="http://schemas.microsoft.com/office/drawing/2014/main" id="{22538E23-98E0-403F-914A-27738C5B77BB}"/>
                    </a:ext>
                  </a:extLst>
                </p14:cNvPr>
                <p14:cNvContentPartPr/>
                <p14:nvPr/>
              </p14:nvContentPartPr>
              <p14:xfrm>
                <a:off x="2129178" y="2441797"/>
                <a:ext cx="9000" cy="19800"/>
              </p14:xfrm>
            </p:contentPart>
          </mc:Choice>
          <mc:Fallback xmlns="">
            <p:pic>
              <p:nvPicPr>
                <p:cNvPr id="79" name="Ink 78">
                  <a:extLst>
                    <a:ext uri="{FF2B5EF4-FFF2-40B4-BE49-F238E27FC236}">
                      <a16:creationId xmlns:a16="http://schemas.microsoft.com/office/drawing/2014/main" id="{22538E23-98E0-403F-914A-27738C5B77BB}"/>
                    </a:ext>
                  </a:extLst>
                </p:cNvPr>
                <p:cNvPicPr/>
                <p:nvPr/>
              </p:nvPicPr>
              <p:blipFill>
                <a:blip r:embed="rId89"/>
                <a:stretch>
                  <a:fillRect/>
                </a:stretch>
              </p:blipFill>
              <p:spPr>
                <a:xfrm>
                  <a:off x="2120178" y="2433157"/>
                  <a:ext cx="26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0" name="Ink 79">
                  <a:extLst>
                    <a:ext uri="{FF2B5EF4-FFF2-40B4-BE49-F238E27FC236}">
                      <a16:creationId xmlns:a16="http://schemas.microsoft.com/office/drawing/2014/main" id="{53B641CA-38D1-4449-8F9C-A670083B1B22}"/>
                    </a:ext>
                  </a:extLst>
                </p14:cNvPr>
                <p14:cNvContentPartPr/>
                <p14:nvPr/>
              </p14:nvContentPartPr>
              <p14:xfrm>
                <a:off x="2193978" y="2413717"/>
                <a:ext cx="323640" cy="256680"/>
              </p14:xfrm>
            </p:contentPart>
          </mc:Choice>
          <mc:Fallback xmlns="">
            <p:pic>
              <p:nvPicPr>
                <p:cNvPr id="80" name="Ink 79">
                  <a:extLst>
                    <a:ext uri="{FF2B5EF4-FFF2-40B4-BE49-F238E27FC236}">
                      <a16:creationId xmlns:a16="http://schemas.microsoft.com/office/drawing/2014/main" id="{53B641CA-38D1-4449-8F9C-A670083B1B22}"/>
                    </a:ext>
                  </a:extLst>
                </p:cNvPr>
                <p:cNvPicPr/>
                <p:nvPr/>
              </p:nvPicPr>
              <p:blipFill>
                <a:blip r:embed="rId91"/>
                <a:stretch>
                  <a:fillRect/>
                </a:stretch>
              </p:blipFill>
              <p:spPr>
                <a:xfrm>
                  <a:off x="2184978" y="2405077"/>
                  <a:ext cx="3412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1" name="Ink 80">
                  <a:extLst>
                    <a:ext uri="{FF2B5EF4-FFF2-40B4-BE49-F238E27FC236}">
                      <a16:creationId xmlns:a16="http://schemas.microsoft.com/office/drawing/2014/main" id="{682973CA-FC75-437E-B07E-27D8BC70BF55}"/>
                    </a:ext>
                  </a:extLst>
                </p14:cNvPr>
                <p14:cNvContentPartPr/>
                <p14:nvPr/>
              </p14:nvContentPartPr>
              <p14:xfrm>
                <a:off x="2587818" y="2359357"/>
                <a:ext cx="308880" cy="115920"/>
              </p14:xfrm>
            </p:contentPart>
          </mc:Choice>
          <mc:Fallback xmlns="">
            <p:pic>
              <p:nvPicPr>
                <p:cNvPr id="81" name="Ink 80">
                  <a:extLst>
                    <a:ext uri="{FF2B5EF4-FFF2-40B4-BE49-F238E27FC236}">
                      <a16:creationId xmlns:a16="http://schemas.microsoft.com/office/drawing/2014/main" id="{682973CA-FC75-437E-B07E-27D8BC70BF55}"/>
                    </a:ext>
                  </a:extLst>
                </p:cNvPr>
                <p:cNvPicPr/>
                <p:nvPr/>
              </p:nvPicPr>
              <p:blipFill>
                <a:blip r:embed="rId93"/>
                <a:stretch>
                  <a:fillRect/>
                </a:stretch>
              </p:blipFill>
              <p:spPr>
                <a:xfrm>
                  <a:off x="2579178" y="2350357"/>
                  <a:ext cx="3265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2" name="Ink 81">
                  <a:extLst>
                    <a:ext uri="{FF2B5EF4-FFF2-40B4-BE49-F238E27FC236}">
                      <a16:creationId xmlns:a16="http://schemas.microsoft.com/office/drawing/2014/main" id="{FA3F3B12-C627-4941-8E68-5979B3C6113C}"/>
                    </a:ext>
                  </a:extLst>
                </p14:cNvPr>
                <p14:cNvContentPartPr/>
                <p14:nvPr/>
              </p14:nvContentPartPr>
              <p14:xfrm>
                <a:off x="2939898" y="2222557"/>
                <a:ext cx="97200" cy="183240"/>
              </p14:xfrm>
            </p:contentPart>
          </mc:Choice>
          <mc:Fallback xmlns="">
            <p:pic>
              <p:nvPicPr>
                <p:cNvPr id="82" name="Ink 81">
                  <a:extLst>
                    <a:ext uri="{FF2B5EF4-FFF2-40B4-BE49-F238E27FC236}">
                      <a16:creationId xmlns:a16="http://schemas.microsoft.com/office/drawing/2014/main" id="{FA3F3B12-C627-4941-8E68-5979B3C6113C}"/>
                    </a:ext>
                  </a:extLst>
                </p:cNvPr>
                <p:cNvPicPr/>
                <p:nvPr/>
              </p:nvPicPr>
              <p:blipFill>
                <a:blip r:embed="rId95"/>
                <a:stretch>
                  <a:fillRect/>
                </a:stretch>
              </p:blipFill>
              <p:spPr>
                <a:xfrm>
                  <a:off x="2930898" y="2213557"/>
                  <a:ext cx="1148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3" name="Ink 82">
                  <a:extLst>
                    <a:ext uri="{FF2B5EF4-FFF2-40B4-BE49-F238E27FC236}">
                      <a16:creationId xmlns:a16="http://schemas.microsoft.com/office/drawing/2014/main" id="{BD3442EC-2C64-4CB9-9277-1C27DFC7A6ED}"/>
                    </a:ext>
                  </a:extLst>
                </p14:cNvPr>
                <p14:cNvContentPartPr/>
                <p14:nvPr/>
              </p14:nvContentPartPr>
              <p14:xfrm>
                <a:off x="2939898" y="2289877"/>
                <a:ext cx="81000" cy="37440"/>
              </p14:xfrm>
            </p:contentPart>
          </mc:Choice>
          <mc:Fallback xmlns="">
            <p:pic>
              <p:nvPicPr>
                <p:cNvPr id="83" name="Ink 82">
                  <a:extLst>
                    <a:ext uri="{FF2B5EF4-FFF2-40B4-BE49-F238E27FC236}">
                      <a16:creationId xmlns:a16="http://schemas.microsoft.com/office/drawing/2014/main" id="{BD3442EC-2C64-4CB9-9277-1C27DFC7A6ED}"/>
                    </a:ext>
                  </a:extLst>
                </p:cNvPr>
                <p:cNvPicPr/>
                <p:nvPr/>
              </p:nvPicPr>
              <p:blipFill>
                <a:blip r:embed="rId97"/>
                <a:stretch>
                  <a:fillRect/>
                </a:stretch>
              </p:blipFill>
              <p:spPr>
                <a:xfrm>
                  <a:off x="2930898" y="2280877"/>
                  <a:ext cx="9864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87" name="Ink 86">
                <a:extLst>
                  <a:ext uri="{FF2B5EF4-FFF2-40B4-BE49-F238E27FC236}">
                    <a16:creationId xmlns:a16="http://schemas.microsoft.com/office/drawing/2014/main" id="{360BE04A-88EC-47E9-8989-6442457BB792}"/>
                  </a:ext>
                </a:extLst>
              </p14:cNvPr>
              <p14:cNvContentPartPr/>
              <p14:nvPr/>
            </p14:nvContentPartPr>
            <p14:xfrm>
              <a:off x="1767018" y="5322157"/>
              <a:ext cx="1850040" cy="516240"/>
            </p14:xfrm>
          </p:contentPart>
        </mc:Choice>
        <mc:Fallback xmlns="">
          <p:pic>
            <p:nvPicPr>
              <p:cNvPr id="87" name="Ink 86">
                <a:extLst>
                  <a:ext uri="{FF2B5EF4-FFF2-40B4-BE49-F238E27FC236}">
                    <a16:creationId xmlns:a16="http://schemas.microsoft.com/office/drawing/2014/main" id="{360BE04A-88EC-47E9-8989-6442457BB792}"/>
                  </a:ext>
                </a:extLst>
              </p:cNvPr>
              <p:cNvPicPr/>
              <p:nvPr/>
            </p:nvPicPr>
            <p:blipFill>
              <a:blip r:embed="rId99"/>
              <a:stretch>
                <a:fillRect/>
              </a:stretch>
            </p:blipFill>
            <p:spPr>
              <a:xfrm>
                <a:off x="1758018" y="5313157"/>
                <a:ext cx="186768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8" name="Ink 87">
                <a:extLst>
                  <a:ext uri="{FF2B5EF4-FFF2-40B4-BE49-F238E27FC236}">
                    <a16:creationId xmlns:a16="http://schemas.microsoft.com/office/drawing/2014/main" id="{9BF3FC91-6D9A-4681-A518-CB553AF245D7}"/>
                  </a:ext>
                </a:extLst>
              </p14:cNvPr>
              <p14:cNvContentPartPr/>
              <p14:nvPr/>
            </p14:nvContentPartPr>
            <p14:xfrm>
              <a:off x="3631818" y="5837317"/>
              <a:ext cx="375120" cy="94320"/>
            </p14:xfrm>
          </p:contentPart>
        </mc:Choice>
        <mc:Fallback xmlns="">
          <p:pic>
            <p:nvPicPr>
              <p:cNvPr id="88" name="Ink 87">
                <a:extLst>
                  <a:ext uri="{FF2B5EF4-FFF2-40B4-BE49-F238E27FC236}">
                    <a16:creationId xmlns:a16="http://schemas.microsoft.com/office/drawing/2014/main" id="{9BF3FC91-6D9A-4681-A518-CB553AF245D7}"/>
                  </a:ext>
                </a:extLst>
              </p:cNvPr>
              <p:cNvPicPr/>
              <p:nvPr/>
            </p:nvPicPr>
            <p:blipFill>
              <a:blip r:embed="rId101"/>
              <a:stretch>
                <a:fillRect/>
              </a:stretch>
            </p:blipFill>
            <p:spPr>
              <a:xfrm>
                <a:off x="3623178" y="5828677"/>
                <a:ext cx="3927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9" name="Ink 88">
                <a:extLst>
                  <a:ext uri="{FF2B5EF4-FFF2-40B4-BE49-F238E27FC236}">
                    <a16:creationId xmlns:a16="http://schemas.microsoft.com/office/drawing/2014/main" id="{1CDAC175-14C9-4E8A-9ED8-C68D364AD070}"/>
                  </a:ext>
                </a:extLst>
              </p14:cNvPr>
              <p14:cNvContentPartPr/>
              <p14:nvPr/>
            </p14:nvContentPartPr>
            <p14:xfrm>
              <a:off x="6547818" y="5134597"/>
              <a:ext cx="386280" cy="476640"/>
            </p14:xfrm>
          </p:contentPart>
        </mc:Choice>
        <mc:Fallback xmlns="">
          <p:pic>
            <p:nvPicPr>
              <p:cNvPr id="89" name="Ink 88">
                <a:extLst>
                  <a:ext uri="{FF2B5EF4-FFF2-40B4-BE49-F238E27FC236}">
                    <a16:creationId xmlns:a16="http://schemas.microsoft.com/office/drawing/2014/main" id="{1CDAC175-14C9-4E8A-9ED8-C68D364AD070}"/>
                  </a:ext>
                </a:extLst>
              </p:cNvPr>
              <p:cNvPicPr/>
              <p:nvPr/>
            </p:nvPicPr>
            <p:blipFill>
              <a:blip r:embed="rId103"/>
              <a:stretch>
                <a:fillRect/>
              </a:stretch>
            </p:blipFill>
            <p:spPr>
              <a:xfrm>
                <a:off x="6539178" y="5125957"/>
                <a:ext cx="403920" cy="494280"/>
              </a:xfrm>
              <a:prstGeom prst="rect">
                <a:avLst/>
              </a:prstGeom>
            </p:spPr>
          </p:pic>
        </mc:Fallback>
      </mc:AlternateContent>
      <p:grpSp>
        <p:nvGrpSpPr>
          <p:cNvPr id="91" name="Group 90">
            <a:extLst>
              <a:ext uri="{FF2B5EF4-FFF2-40B4-BE49-F238E27FC236}">
                <a16:creationId xmlns:a16="http://schemas.microsoft.com/office/drawing/2014/main" id="{029439C1-5B18-4722-A986-6492563CD63C}"/>
              </a:ext>
            </a:extLst>
          </p:cNvPr>
          <p:cNvGrpSpPr/>
          <p:nvPr/>
        </p:nvGrpSpPr>
        <p:grpSpPr>
          <a:xfrm>
            <a:off x="4262538" y="5460757"/>
            <a:ext cx="2589840" cy="1119960"/>
            <a:chOff x="4262538" y="5460757"/>
            <a:chExt cx="2589840" cy="1119960"/>
          </a:xfrm>
        </p:grpSpPr>
        <mc:AlternateContent xmlns:mc="http://schemas.openxmlformats.org/markup-compatibility/2006" xmlns:p14="http://schemas.microsoft.com/office/powerpoint/2010/main">
          <mc:Choice Requires="p14">
            <p:contentPart p14:bwMode="auto" r:id="rId104">
              <p14:nvContentPartPr>
                <p14:cNvPr id="50" name="Ink 49">
                  <a:extLst>
                    <a:ext uri="{FF2B5EF4-FFF2-40B4-BE49-F238E27FC236}">
                      <a16:creationId xmlns:a16="http://schemas.microsoft.com/office/drawing/2014/main" id="{DAF0EA06-7918-4649-8268-1C9380D2FA21}"/>
                    </a:ext>
                  </a:extLst>
                </p14:cNvPr>
                <p14:cNvContentPartPr/>
                <p14:nvPr/>
              </p14:nvContentPartPr>
              <p14:xfrm>
                <a:off x="4332378" y="6094357"/>
                <a:ext cx="323280" cy="348120"/>
              </p14:xfrm>
            </p:contentPart>
          </mc:Choice>
          <mc:Fallback xmlns="">
            <p:pic>
              <p:nvPicPr>
                <p:cNvPr id="50" name="Ink 49">
                  <a:extLst>
                    <a:ext uri="{FF2B5EF4-FFF2-40B4-BE49-F238E27FC236}">
                      <a16:creationId xmlns:a16="http://schemas.microsoft.com/office/drawing/2014/main" id="{DAF0EA06-7918-4649-8268-1C9380D2FA21}"/>
                    </a:ext>
                  </a:extLst>
                </p:cNvPr>
                <p:cNvPicPr/>
                <p:nvPr/>
              </p:nvPicPr>
              <p:blipFill>
                <a:blip r:embed="rId105"/>
                <a:stretch>
                  <a:fillRect/>
                </a:stretch>
              </p:blipFill>
              <p:spPr>
                <a:xfrm>
                  <a:off x="4323378" y="6085717"/>
                  <a:ext cx="3409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1" name="Ink 50">
                  <a:extLst>
                    <a:ext uri="{FF2B5EF4-FFF2-40B4-BE49-F238E27FC236}">
                      <a16:creationId xmlns:a16="http://schemas.microsoft.com/office/drawing/2014/main" id="{C9AC4AF5-76D1-421E-AE86-DF00CC89341A}"/>
                    </a:ext>
                  </a:extLst>
                </p14:cNvPr>
                <p14:cNvContentPartPr/>
                <p14:nvPr/>
              </p14:nvContentPartPr>
              <p14:xfrm>
                <a:off x="5778858" y="5574157"/>
                <a:ext cx="287640" cy="322560"/>
              </p14:xfrm>
            </p:contentPart>
          </mc:Choice>
          <mc:Fallback xmlns="">
            <p:pic>
              <p:nvPicPr>
                <p:cNvPr id="51" name="Ink 50">
                  <a:extLst>
                    <a:ext uri="{FF2B5EF4-FFF2-40B4-BE49-F238E27FC236}">
                      <a16:creationId xmlns:a16="http://schemas.microsoft.com/office/drawing/2014/main" id="{C9AC4AF5-76D1-421E-AE86-DF00CC89341A}"/>
                    </a:ext>
                  </a:extLst>
                </p:cNvPr>
                <p:cNvPicPr/>
                <p:nvPr/>
              </p:nvPicPr>
              <p:blipFill>
                <a:blip r:embed="rId107"/>
                <a:stretch>
                  <a:fillRect/>
                </a:stretch>
              </p:blipFill>
              <p:spPr>
                <a:xfrm>
                  <a:off x="5769858" y="5565517"/>
                  <a:ext cx="3052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0" name="Ink 89">
                  <a:extLst>
                    <a:ext uri="{FF2B5EF4-FFF2-40B4-BE49-F238E27FC236}">
                      <a16:creationId xmlns:a16="http://schemas.microsoft.com/office/drawing/2014/main" id="{468813D7-FBA9-4FE1-8CB8-D843A96F9B5D}"/>
                    </a:ext>
                  </a:extLst>
                </p14:cNvPr>
                <p14:cNvContentPartPr/>
                <p14:nvPr/>
              </p14:nvContentPartPr>
              <p14:xfrm>
                <a:off x="4262538" y="5460757"/>
                <a:ext cx="2589840" cy="1119960"/>
              </p14:xfrm>
            </p:contentPart>
          </mc:Choice>
          <mc:Fallback xmlns="">
            <p:pic>
              <p:nvPicPr>
                <p:cNvPr id="90" name="Ink 89">
                  <a:extLst>
                    <a:ext uri="{FF2B5EF4-FFF2-40B4-BE49-F238E27FC236}">
                      <a16:creationId xmlns:a16="http://schemas.microsoft.com/office/drawing/2014/main" id="{468813D7-FBA9-4FE1-8CB8-D843A96F9B5D}"/>
                    </a:ext>
                  </a:extLst>
                </p:cNvPr>
                <p:cNvPicPr/>
                <p:nvPr/>
              </p:nvPicPr>
              <p:blipFill>
                <a:blip r:embed="rId109"/>
                <a:stretch>
                  <a:fillRect/>
                </a:stretch>
              </p:blipFill>
              <p:spPr>
                <a:xfrm>
                  <a:off x="4253898" y="5451757"/>
                  <a:ext cx="2607480" cy="113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92" name="Ink 91">
                <a:extLst>
                  <a:ext uri="{FF2B5EF4-FFF2-40B4-BE49-F238E27FC236}">
                    <a16:creationId xmlns:a16="http://schemas.microsoft.com/office/drawing/2014/main" id="{E5E02DF9-B99C-4DF7-AE09-F2D17DB47E98}"/>
                  </a:ext>
                </a:extLst>
              </p14:cNvPr>
              <p14:cNvContentPartPr/>
              <p14:nvPr/>
            </p14:nvContentPartPr>
            <p14:xfrm>
              <a:off x="5598498" y="2312917"/>
              <a:ext cx="15120" cy="120960"/>
            </p14:xfrm>
          </p:contentPart>
        </mc:Choice>
        <mc:Fallback xmlns="">
          <p:pic>
            <p:nvPicPr>
              <p:cNvPr id="92" name="Ink 91">
                <a:extLst>
                  <a:ext uri="{FF2B5EF4-FFF2-40B4-BE49-F238E27FC236}">
                    <a16:creationId xmlns:a16="http://schemas.microsoft.com/office/drawing/2014/main" id="{E5E02DF9-B99C-4DF7-AE09-F2D17DB47E98}"/>
                  </a:ext>
                </a:extLst>
              </p:cNvPr>
              <p:cNvPicPr/>
              <p:nvPr/>
            </p:nvPicPr>
            <p:blipFill>
              <a:blip r:embed="rId111"/>
              <a:stretch>
                <a:fillRect/>
              </a:stretch>
            </p:blipFill>
            <p:spPr>
              <a:xfrm>
                <a:off x="5589498" y="2303917"/>
                <a:ext cx="32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3" name="Ink 92">
                <a:extLst>
                  <a:ext uri="{FF2B5EF4-FFF2-40B4-BE49-F238E27FC236}">
                    <a16:creationId xmlns:a16="http://schemas.microsoft.com/office/drawing/2014/main" id="{2596F5CD-CEE2-49B2-9F3D-B988C135359D}"/>
                  </a:ext>
                </a:extLst>
              </p14:cNvPr>
              <p14:cNvContentPartPr/>
              <p14:nvPr/>
            </p14:nvContentPartPr>
            <p14:xfrm>
              <a:off x="5612898" y="2714677"/>
              <a:ext cx="360" cy="38520"/>
            </p14:xfrm>
          </p:contentPart>
        </mc:Choice>
        <mc:Fallback xmlns="">
          <p:pic>
            <p:nvPicPr>
              <p:cNvPr id="93" name="Ink 92">
                <a:extLst>
                  <a:ext uri="{FF2B5EF4-FFF2-40B4-BE49-F238E27FC236}">
                    <a16:creationId xmlns:a16="http://schemas.microsoft.com/office/drawing/2014/main" id="{2596F5CD-CEE2-49B2-9F3D-B988C135359D}"/>
                  </a:ext>
                </a:extLst>
              </p:cNvPr>
              <p:cNvPicPr/>
              <p:nvPr/>
            </p:nvPicPr>
            <p:blipFill>
              <a:blip r:embed="rId113"/>
              <a:stretch>
                <a:fillRect/>
              </a:stretch>
            </p:blipFill>
            <p:spPr>
              <a:xfrm>
                <a:off x="5603898" y="2706037"/>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4" name="Ink 93">
                <a:extLst>
                  <a:ext uri="{FF2B5EF4-FFF2-40B4-BE49-F238E27FC236}">
                    <a16:creationId xmlns:a16="http://schemas.microsoft.com/office/drawing/2014/main" id="{11B8C749-3C76-45A9-BD4A-46FCC5391AC0}"/>
                  </a:ext>
                </a:extLst>
              </p14:cNvPr>
              <p14:cNvContentPartPr/>
              <p14:nvPr/>
            </p14:nvContentPartPr>
            <p14:xfrm>
              <a:off x="5598498" y="3052357"/>
              <a:ext cx="360" cy="46800"/>
            </p14:xfrm>
          </p:contentPart>
        </mc:Choice>
        <mc:Fallback xmlns="">
          <p:pic>
            <p:nvPicPr>
              <p:cNvPr id="94" name="Ink 93">
                <a:extLst>
                  <a:ext uri="{FF2B5EF4-FFF2-40B4-BE49-F238E27FC236}">
                    <a16:creationId xmlns:a16="http://schemas.microsoft.com/office/drawing/2014/main" id="{11B8C749-3C76-45A9-BD4A-46FCC5391AC0}"/>
                  </a:ext>
                </a:extLst>
              </p:cNvPr>
              <p:cNvPicPr/>
              <p:nvPr/>
            </p:nvPicPr>
            <p:blipFill>
              <a:blip r:embed="rId115"/>
              <a:stretch>
                <a:fillRect/>
              </a:stretch>
            </p:blipFill>
            <p:spPr>
              <a:xfrm>
                <a:off x="5589498" y="3043717"/>
                <a:ext cx="180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9" name="Ink 98">
                <a:extLst>
                  <a:ext uri="{FF2B5EF4-FFF2-40B4-BE49-F238E27FC236}">
                    <a16:creationId xmlns:a16="http://schemas.microsoft.com/office/drawing/2014/main" id="{4CFD94DB-1A3C-4629-B681-0E06108918DA}"/>
                  </a:ext>
                </a:extLst>
              </p14:cNvPr>
              <p14:cNvContentPartPr/>
              <p14:nvPr/>
            </p14:nvContentPartPr>
            <p14:xfrm>
              <a:off x="5640978" y="5612677"/>
              <a:ext cx="14760" cy="124920"/>
            </p14:xfrm>
          </p:contentPart>
        </mc:Choice>
        <mc:Fallback xmlns="">
          <p:pic>
            <p:nvPicPr>
              <p:cNvPr id="99" name="Ink 98">
                <a:extLst>
                  <a:ext uri="{FF2B5EF4-FFF2-40B4-BE49-F238E27FC236}">
                    <a16:creationId xmlns:a16="http://schemas.microsoft.com/office/drawing/2014/main" id="{4CFD94DB-1A3C-4629-B681-0E06108918DA}"/>
                  </a:ext>
                </a:extLst>
              </p:cNvPr>
              <p:cNvPicPr/>
              <p:nvPr/>
            </p:nvPicPr>
            <p:blipFill>
              <a:blip r:embed="rId117"/>
              <a:stretch>
                <a:fillRect/>
              </a:stretch>
            </p:blipFill>
            <p:spPr>
              <a:xfrm>
                <a:off x="5631978" y="5603677"/>
                <a:ext cx="32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0" name="Ink 99">
                <a:extLst>
                  <a:ext uri="{FF2B5EF4-FFF2-40B4-BE49-F238E27FC236}">
                    <a16:creationId xmlns:a16="http://schemas.microsoft.com/office/drawing/2014/main" id="{E6DF389F-836D-4350-8B1C-336F8AC90CCB}"/>
                  </a:ext>
                </a:extLst>
              </p14:cNvPr>
              <p14:cNvContentPartPr/>
              <p14:nvPr/>
            </p14:nvContentPartPr>
            <p14:xfrm>
              <a:off x="5670498" y="6048637"/>
              <a:ext cx="12960" cy="81720"/>
            </p14:xfrm>
          </p:contentPart>
        </mc:Choice>
        <mc:Fallback xmlns="">
          <p:pic>
            <p:nvPicPr>
              <p:cNvPr id="100" name="Ink 99">
                <a:extLst>
                  <a:ext uri="{FF2B5EF4-FFF2-40B4-BE49-F238E27FC236}">
                    <a16:creationId xmlns:a16="http://schemas.microsoft.com/office/drawing/2014/main" id="{E6DF389F-836D-4350-8B1C-336F8AC90CCB}"/>
                  </a:ext>
                </a:extLst>
              </p:cNvPr>
              <p:cNvPicPr/>
              <p:nvPr/>
            </p:nvPicPr>
            <p:blipFill>
              <a:blip r:embed="rId119"/>
              <a:stretch>
                <a:fillRect/>
              </a:stretch>
            </p:blipFill>
            <p:spPr>
              <a:xfrm>
                <a:off x="5661498" y="6039637"/>
                <a:ext cx="30600" cy="99360"/>
              </a:xfrm>
              <a:prstGeom prst="rect">
                <a:avLst/>
              </a:prstGeom>
            </p:spPr>
          </p:pic>
        </mc:Fallback>
      </mc:AlternateContent>
      <p:grpSp>
        <p:nvGrpSpPr>
          <p:cNvPr id="113" name="Group 112">
            <a:extLst>
              <a:ext uri="{FF2B5EF4-FFF2-40B4-BE49-F238E27FC236}">
                <a16:creationId xmlns:a16="http://schemas.microsoft.com/office/drawing/2014/main" id="{B49C5C78-2B49-4A8E-BF97-8749C66E1926}"/>
              </a:ext>
            </a:extLst>
          </p:cNvPr>
          <p:cNvGrpSpPr/>
          <p:nvPr/>
        </p:nvGrpSpPr>
        <p:grpSpPr>
          <a:xfrm>
            <a:off x="4740258" y="1870477"/>
            <a:ext cx="958320" cy="385920"/>
            <a:chOff x="4740258" y="1870477"/>
            <a:chExt cx="958320" cy="385920"/>
          </a:xfrm>
        </p:grpSpPr>
        <mc:AlternateContent xmlns:mc="http://schemas.openxmlformats.org/markup-compatibility/2006" xmlns:p14="http://schemas.microsoft.com/office/powerpoint/2010/main">
          <mc:Choice Requires="p14">
            <p:contentPart p14:bwMode="auto" r:id="rId120">
              <p14:nvContentPartPr>
                <p14:cNvPr id="104" name="Ink 103">
                  <a:extLst>
                    <a:ext uri="{FF2B5EF4-FFF2-40B4-BE49-F238E27FC236}">
                      <a16:creationId xmlns:a16="http://schemas.microsoft.com/office/drawing/2014/main" id="{F6DC4E71-B270-4066-B7BD-DF1CE3CB271E}"/>
                    </a:ext>
                  </a:extLst>
                </p14:cNvPr>
                <p14:cNvContentPartPr/>
                <p14:nvPr/>
              </p14:nvContentPartPr>
              <p14:xfrm>
                <a:off x="4881018" y="1870477"/>
                <a:ext cx="817560" cy="309600"/>
              </p14:xfrm>
            </p:contentPart>
          </mc:Choice>
          <mc:Fallback xmlns="">
            <p:pic>
              <p:nvPicPr>
                <p:cNvPr id="104" name="Ink 103">
                  <a:extLst>
                    <a:ext uri="{FF2B5EF4-FFF2-40B4-BE49-F238E27FC236}">
                      <a16:creationId xmlns:a16="http://schemas.microsoft.com/office/drawing/2014/main" id="{F6DC4E71-B270-4066-B7BD-DF1CE3CB271E}"/>
                    </a:ext>
                  </a:extLst>
                </p:cNvPr>
                <p:cNvPicPr/>
                <p:nvPr/>
              </p:nvPicPr>
              <p:blipFill>
                <a:blip r:embed="rId121"/>
                <a:stretch>
                  <a:fillRect/>
                </a:stretch>
              </p:blipFill>
              <p:spPr>
                <a:xfrm>
                  <a:off x="4872378" y="1861477"/>
                  <a:ext cx="8352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5" name="Ink 104">
                  <a:extLst>
                    <a:ext uri="{FF2B5EF4-FFF2-40B4-BE49-F238E27FC236}">
                      <a16:creationId xmlns:a16="http://schemas.microsoft.com/office/drawing/2014/main" id="{08D7CC55-A864-433C-8655-CB424D47F0FF}"/>
                    </a:ext>
                  </a:extLst>
                </p14:cNvPr>
                <p14:cNvContentPartPr/>
                <p14:nvPr/>
              </p14:nvContentPartPr>
              <p14:xfrm>
                <a:off x="4740258" y="1929877"/>
                <a:ext cx="44640" cy="326520"/>
              </p14:xfrm>
            </p:contentPart>
          </mc:Choice>
          <mc:Fallback xmlns="">
            <p:pic>
              <p:nvPicPr>
                <p:cNvPr id="105" name="Ink 104">
                  <a:extLst>
                    <a:ext uri="{FF2B5EF4-FFF2-40B4-BE49-F238E27FC236}">
                      <a16:creationId xmlns:a16="http://schemas.microsoft.com/office/drawing/2014/main" id="{08D7CC55-A864-433C-8655-CB424D47F0FF}"/>
                    </a:ext>
                  </a:extLst>
                </p:cNvPr>
                <p:cNvPicPr/>
                <p:nvPr/>
              </p:nvPicPr>
              <p:blipFill>
                <a:blip r:embed="rId123"/>
                <a:stretch>
                  <a:fillRect/>
                </a:stretch>
              </p:blipFill>
              <p:spPr>
                <a:xfrm>
                  <a:off x="4731258" y="1920877"/>
                  <a:ext cx="62280" cy="34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106" name="Ink 105">
                <a:extLst>
                  <a:ext uri="{FF2B5EF4-FFF2-40B4-BE49-F238E27FC236}">
                    <a16:creationId xmlns:a16="http://schemas.microsoft.com/office/drawing/2014/main" id="{F0BE933E-4662-4E18-B033-AAE9DB141E8B}"/>
                  </a:ext>
                </a:extLst>
              </p14:cNvPr>
              <p14:cNvContentPartPr/>
              <p14:nvPr/>
            </p14:nvContentPartPr>
            <p14:xfrm>
              <a:off x="4837818" y="2545837"/>
              <a:ext cx="15480" cy="167760"/>
            </p14:xfrm>
          </p:contentPart>
        </mc:Choice>
        <mc:Fallback xmlns="">
          <p:pic>
            <p:nvPicPr>
              <p:cNvPr id="106" name="Ink 105">
                <a:extLst>
                  <a:ext uri="{FF2B5EF4-FFF2-40B4-BE49-F238E27FC236}">
                    <a16:creationId xmlns:a16="http://schemas.microsoft.com/office/drawing/2014/main" id="{F0BE933E-4662-4E18-B033-AAE9DB141E8B}"/>
                  </a:ext>
                </a:extLst>
              </p:cNvPr>
              <p:cNvPicPr/>
              <p:nvPr/>
            </p:nvPicPr>
            <p:blipFill>
              <a:blip r:embed="rId125"/>
              <a:stretch>
                <a:fillRect/>
              </a:stretch>
            </p:blipFill>
            <p:spPr>
              <a:xfrm>
                <a:off x="4829178" y="2536837"/>
                <a:ext cx="331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7" name="Ink 106">
                <a:extLst>
                  <a:ext uri="{FF2B5EF4-FFF2-40B4-BE49-F238E27FC236}">
                    <a16:creationId xmlns:a16="http://schemas.microsoft.com/office/drawing/2014/main" id="{D9120876-B7FD-4592-88D5-9D8D621F08E8}"/>
                  </a:ext>
                </a:extLst>
              </p14:cNvPr>
              <p14:cNvContentPartPr/>
              <p14:nvPr/>
            </p14:nvContentPartPr>
            <p14:xfrm>
              <a:off x="4841418" y="2911597"/>
              <a:ext cx="24480" cy="195840"/>
            </p14:xfrm>
          </p:contentPart>
        </mc:Choice>
        <mc:Fallback xmlns="">
          <p:pic>
            <p:nvPicPr>
              <p:cNvPr id="107" name="Ink 106">
                <a:extLst>
                  <a:ext uri="{FF2B5EF4-FFF2-40B4-BE49-F238E27FC236}">
                    <a16:creationId xmlns:a16="http://schemas.microsoft.com/office/drawing/2014/main" id="{D9120876-B7FD-4592-88D5-9D8D621F08E8}"/>
                  </a:ext>
                </a:extLst>
              </p:cNvPr>
              <p:cNvPicPr/>
              <p:nvPr/>
            </p:nvPicPr>
            <p:blipFill>
              <a:blip r:embed="rId127"/>
              <a:stretch>
                <a:fillRect/>
              </a:stretch>
            </p:blipFill>
            <p:spPr>
              <a:xfrm>
                <a:off x="4832778" y="2902597"/>
                <a:ext cx="42120" cy="213480"/>
              </a:xfrm>
              <a:prstGeom prst="rect">
                <a:avLst/>
              </a:prstGeom>
            </p:spPr>
          </p:pic>
        </mc:Fallback>
      </mc:AlternateContent>
      <p:grpSp>
        <p:nvGrpSpPr>
          <p:cNvPr id="112" name="Group 111">
            <a:extLst>
              <a:ext uri="{FF2B5EF4-FFF2-40B4-BE49-F238E27FC236}">
                <a16:creationId xmlns:a16="http://schemas.microsoft.com/office/drawing/2014/main" id="{CAE1D7F9-3588-4EA6-BC5D-C6057F03D439}"/>
              </a:ext>
            </a:extLst>
          </p:cNvPr>
          <p:cNvGrpSpPr/>
          <p:nvPr/>
        </p:nvGrpSpPr>
        <p:grpSpPr>
          <a:xfrm>
            <a:off x="4796778" y="3319477"/>
            <a:ext cx="1222200" cy="1954800"/>
            <a:chOff x="4796778" y="3319477"/>
            <a:chExt cx="1222200" cy="1954800"/>
          </a:xfrm>
        </p:grpSpPr>
        <mc:AlternateContent xmlns:mc="http://schemas.openxmlformats.org/markup-compatibility/2006" xmlns:p14="http://schemas.microsoft.com/office/powerpoint/2010/main">
          <mc:Choice Requires="p14">
            <p:contentPart p14:bwMode="auto" r:id="rId128">
              <p14:nvContentPartPr>
                <p14:cNvPr id="95" name="Ink 94">
                  <a:extLst>
                    <a:ext uri="{FF2B5EF4-FFF2-40B4-BE49-F238E27FC236}">
                      <a16:creationId xmlns:a16="http://schemas.microsoft.com/office/drawing/2014/main" id="{999D0D00-77AF-467D-A20F-71AFFBF59B92}"/>
                    </a:ext>
                  </a:extLst>
                </p14:cNvPr>
                <p14:cNvContentPartPr/>
                <p14:nvPr/>
              </p14:nvContentPartPr>
              <p14:xfrm>
                <a:off x="5625858" y="3473917"/>
                <a:ext cx="15480" cy="160920"/>
              </p14:xfrm>
            </p:contentPart>
          </mc:Choice>
          <mc:Fallback xmlns="">
            <p:pic>
              <p:nvPicPr>
                <p:cNvPr id="95" name="Ink 94">
                  <a:extLst>
                    <a:ext uri="{FF2B5EF4-FFF2-40B4-BE49-F238E27FC236}">
                      <a16:creationId xmlns:a16="http://schemas.microsoft.com/office/drawing/2014/main" id="{999D0D00-77AF-467D-A20F-71AFFBF59B92}"/>
                    </a:ext>
                  </a:extLst>
                </p:cNvPr>
                <p:cNvPicPr/>
                <p:nvPr/>
              </p:nvPicPr>
              <p:blipFill>
                <a:blip r:embed="rId129"/>
                <a:stretch>
                  <a:fillRect/>
                </a:stretch>
              </p:blipFill>
              <p:spPr>
                <a:xfrm>
                  <a:off x="5617218" y="3465277"/>
                  <a:ext cx="331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6" name="Ink 95">
                  <a:extLst>
                    <a:ext uri="{FF2B5EF4-FFF2-40B4-BE49-F238E27FC236}">
                      <a16:creationId xmlns:a16="http://schemas.microsoft.com/office/drawing/2014/main" id="{32B08230-F18C-45D2-8CC7-B0E273ACBF8C}"/>
                    </a:ext>
                  </a:extLst>
                </p14:cNvPr>
                <p14:cNvContentPartPr/>
                <p14:nvPr/>
              </p14:nvContentPartPr>
              <p14:xfrm>
                <a:off x="5615778" y="4050997"/>
                <a:ext cx="11160" cy="101520"/>
              </p14:xfrm>
            </p:contentPart>
          </mc:Choice>
          <mc:Fallback xmlns="">
            <p:pic>
              <p:nvPicPr>
                <p:cNvPr id="96" name="Ink 95">
                  <a:extLst>
                    <a:ext uri="{FF2B5EF4-FFF2-40B4-BE49-F238E27FC236}">
                      <a16:creationId xmlns:a16="http://schemas.microsoft.com/office/drawing/2014/main" id="{32B08230-F18C-45D2-8CC7-B0E273ACBF8C}"/>
                    </a:ext>
                  </a:extLst>
                </p:cNvPr>
                <p:cNvPicPr/>
                <p:nvPr/>
              </p:nvPicPr>
              <p:blipFill>
                <a:blip r:embed="rId131"/>
                <a:stretch>
                  <a:fillRect/>
                </a:stretch>
              </p:blipFill>
              <p:spPr>
                <a:xfrm>
                  <a:off x="5606778" y="4041997"/>
                  <a:ext cx="288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7" name="Ink 96">
                  <a:extLst>
                    <a:ext uri="{FF2B5EF4-FFF2-40B4-BE49-F238E27FC236}">
                      <a16:creationId xmlns:a16="http://schemas.microsoft.com/office/drawing/2014/main" id="{79536F71-6102-4DA1-8C67-331571BE4485}"/>
                    </a:ext>
                  </a:extLst>
                </p14:cNvPr>
                <p14:cNvContentPartPr/>
                <p14:nvPr/>
              </p14:nvContentPartPr>
              <p14:xfrm>
                <a:off x="5612898" y="4529437"/>
                <a:ext cx="14760" cy="195120"/>
              </p14:xfrm>
            </p:contentPart>
          </mc:Choice>
          <mc:Fallback xmlns="">
            <p:pic>
              <p:nvPicPr>
                <p:cNvPr id="97" name="Ink 96">
                  <a:extLst>
                    <a:ext uri="{FF2B5EF4-FFF2-40B4-BE49-F238E27FC236}">
                      <a16:creationId xmlns:a16="http://schemas.microsoft.com/office/drawing/2014/main" id="{79536F71-6102-4DA1-8C67-331571BE4485}"/>
                    </a:ext>
                  </a:extLst>
                </p:cNvPr>
                <p:cNvPicPr/>
                <p:nvPr/>
              </p:nvPicPr>
              <p:blipFill>
                <a:blip r:embed="rId133"/>
                <a:stretch>
                  <a:fillRect/>
                </a:stretch>
              </p:blipFill>
              <p:spPr>
                <a:xfrm>
                  <a:off x="5603898" y="4520797"/>
                  <a:ext cx="324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 name="Ink 97">
                  <a:extLst>
                    <a:ext uri="{FF2B5EF4-FFF2-40B4-BE49-F238E27FC236}">
                      <a16:creationId xmlns:a16="http://schemas.microsoft.com/office/drawing/2014/main" id="{731E5A30-A3F9-4FF1-9FC9-15D2516D86DE}"/>
                    </a:ext>
                  </a:extLst>
                </p14:cNvPr>
                <p14:cNvContentPartPr/>
                <p14:nvPr/>
              </p14:nvContentPartPr>
              <p14:xfrm>
                <a:off x="5640978" y="5106517"/>
                <a:ext cx="360" cy="167760"/>
              </p14:xfrm>
            </p:contentPart>
          </mc:Choice>
          <mc:Fallback xmlns="">
            <p:pic>
              <p:nvPicPr>
                <p:cNvPr id="98" name="Ink 97">
                  <a:extLst>
                    <a:ext uri="{FF2B5EF4-FFF2-40B4-BE49-F238E27FC236}">
                      <a16:creationId xmlns:a16="http://schemas.microsoft.com/office/drawing/2014/main" id="{731E5A30-A3F9-4FF1-9FC9-15D2516D86DE}"/>
                    </a:ext>
                  </a:extLst>
                </p:cNvPr>
                <p:cNvPicPr/>
                <p:nvPr/>
              </p:nvPicPr>
              <p:blipFill>
                <a:blip r:embed="rId135"/>
                <a:stretch>
                  <a:fillRect/>
                </a:stretch>
              </p:blipFill>
              <p:spPr>
                <a:xfrm>
                  <a:off x="5631978" y="5097517"/>
                  <a:ext cx="180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8" name="Ink 107">
                  <a:extLst>
                    <a:ext uri="{FF2B5EF4-FFF2-40B4-BE49-F238E27FC236}">
                      <a16:creationId xmlns:a16="http://schemas.microsoft.com/office/drawing/2014/main" id="{12C247C7-0FAA-46F8-A1AD-4F5D80232E48}"/>
                    </a:ext>
                  </a:extLst>
                </p14:cNvPr>
                <p14:cNvContentPartPr/>
                <p14:nvPr/>
              </p14:nvContentPartPr>
              <p14:xfrm>
                <a:off x="4823778" y="3319477"/>
                <a:ext cx="29520" cy="153360"/>
              </p14:xfrm>
            </p:contentPart>
          </mc:Choice>
          <mc:Fallback xmlns="">
            <p:pic>
              <p:nvPicPr>
                <p:cNvPr id="108" name="Ink 107">
                  <a:extLst>
                    <a:ext uri="{FF2B5EF4-FFF2-40B4-BE49-F238E27FC236}">
                      <a16:creationId xmlns:a16="http://schemas.microsoft.com/office/drawing/2014/main" id="{12C247C7-0FAA-46F8-A1AD-4F5D80232E48}"/>
                    </a:ext>
                  </a:extLst>
                </p:cNvPr>
                <p:cNvPicPr/>
                <p:nvPr/>
              </p:nvPicPr>
              <p:blipFill>
                <a:blip r:embed="rId137"/>
                <a:stretch>
                  <a:fillRect/>
                </a:stretch>
              </p:blipFill>
              <p:spPr>
                <a:xfrm>
                  <a:off x="4815138" y="3310477"/>
                  <a:ext cx="471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9" name="Ink 108">
                  <a:extLst>
                    <a:ext uri="{FF2B5EF4-FFF2-40B4-BE49-F238E27FC236}">
                      <a16:creationId xmlns:a16="http://schemas.microsoft.com/office/drawing/2014/main" id="{FEF0CA08-73F9-4F74-A354-13D47C8E41AF}"/>
                    </a:ext>
                  </a:extLst>
                </p14:cNvPr>
                <p14:cNvContentPartPr/>
                <p14:nvPr/>
              </p14:nvContentPartPr>
              <p14:xfrm>
                <a:off x="4796778" y="3699637"/>
                <a:ext cx="29160" cy="181440"/>
              </p14:xfrm>
            </p:contentPart>
          </mc:Choice>
          <mc:Fallback xmlns="">
            <p:pic>
              <p:nvPicPr>
                <p:cNvPr id="109" name="Ink 108">
                  <a:extLst>
                    <a:ext uri="{FF2B5EF4-FFF2-40B4-BE49-F238E27FC236}">
                      <a16:creationId xmlns:a16="http://schemas.microsoft.com/office/drawing/2014/main" id="{FEF0CA08-73F9-4F74-A354-13D47C8E41AF}"/>
                    </a:ext>
                  </a:extLst>
                </p:cNvPr>
                <p:cNvPicPr/>
                <p:nvPr/>
              </p:nvPicPr>
              <p:blipFill>
                <a:blip r:embed="rId139"/>
                <a:stretch>
                  <a:fillRect/>
                </a:stretch>
              </p:blipFill>
              <p:spPr>
                <a:xfrm>
                  <a:off x="4787778" y="3690637"/>
                  <a:ext cx="46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0" name="Ink 109">
                  <a:extLst>
                    <a:ext uri="{FF2B5EF4-FFF2-40B4-BE49-F238E27FC236}">
                      <a16:creationId xmlns:a16="http://schemas.microsoft.com/office/drawing/2014/main" id="{6427FFD8-388A-478D-B848-AAD06BBAD33A}"/>
                    </a:ext>
                  </a:extLst>
                </p14:cNvPr>
                <p14:cNvContentPartPr/>
                <p14:nvPr/>
              </p14:nvContentPartPr>
              <p14:xfrm>
                <a:off x="4838538" y="4163677"/>
                <a:ext cx="113040" cy="842400"/>
              </p14:xfrm>
            </p:contentPart>
          </mc:Choice>
          <mc:Fallback xmlns="">
            <p:pic>
              <p:nvPicPr>
                <p:cNvPr id="110" name="Ink 109">
                  <a:extLst>
                    <a:ext uri="{FF2B5EF4-FFF2-40B4-BE49-F238E27FC236}">
                      <a16:creationId xmlns:a16="http://schemas.microsoft.com/office/drawing/2014/main" id="{6427FFD8-388A-478D-B848-AAD06BBAD33A}"/>
                    </a:ext>
                  </a:extLst>
                </p:cNvPr>
                <p:cNvPicPr/>
                <p:nvPr/>
              </p:nvPicPr>
              <p:blipFill>
                <a:blip r:embed="rId141"/>
                <a:stretch>
                  <a:fillRect/>
                </a:stretch>
              </p:blipFill>
              <p:spPr>
                <a:xfrm>
                  <a:off x="4829898" y="4154677"/>
                  <a:ext cx="130680" cy="860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1" name="Ink 110">
                  <a:extLst>
                    <a:ext uri="{FF2B5EF4-FFF2-40B4-BE49-F238E27FC236}">
                      <a16:creationId xmlns:a16="http://schemas.microsoft.com/office/drawing/2014/main" id="{819C9C79-9B08-4622-BF59-938182083D9A}"/>
                    </a:ext>
                  </a:extLst>
                </p14:cNvPr>
                <p14:cNvContentPartPr/>
                <p14:nvPr/>
              </p14:nvContentPartPr>
              <p14:xfrm>
                <a:off x="4895058" y="3939397"/>
                <a:ext cx="1123920" cy="154440"/>
              </p14:xfrm>
            </p:contentPart>
          </mc:Choice>
          <mc:Fallback xmlns="">
            <p:pic>
              <p:nvPicPr>
                <p:cNvPr id="111" name="Ink 110">
                  <a:extLst>
                    <a:ext uri="{FF2B5EF4-FFF2-40B4-BE49-F238E27FC236}">
                      <a16:creationId xmlns:a16="http://schemas.microsoft.com/office/drawing/2014/main" id="{819C9C79-9B08-4622-BF59-938182083D9A}"/>
                    </a:ext>
                  </a:extLst>
                </p:cNvPr>
                <p:cNvPicPr/>
                <p:nvPr/>
              </p:nvPicPr>
              <p:blipFill>
                <a:blip r:embed="rId143"/>
                <a:stretch>
                  <a:fillRect/>
                </a:stretch>
              </p:blipFill>
              <p:spPr>
                <a:xfrm>
                  <a:off x="4886058" y="3930757"/>
                  <a:ext cx="1141560" cy="172080"/>
                </a:xfrm>
                <a:prstGeom prst="rect">
                  <a:avLst/>
                </a:prstGeom>
              </p:spPr>
            </p:pic>
          </mc:Fallback>
        </mc:AlternateContent>
      </p:grpSp>
    </p:spTree>
    <p:extLst>
      <p:ext uri="{BB962C8B-B14F-4D97-AF65-F5344CB8AC3E}">
        <p14:creationId xmlns:p14="http://schemas.microsoft.com/office/powerpoint/2010/main" val="3590668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3E7264-4DA5-4BC4-8525-399C85B0A402}"/>
              </a:ext>
            </a:extLst>
          </p:cNvPr>
          <p:cNvPicPr>
            <a:picLocks noChangeAspect="1"/>
          </p:cNvPicPr>
          <p:nvPr/>
        </p:nvPicPr>
        <p:blipFill>
          <a:blip r:embed="rId2"/>
          <a:stretch>
            <a:fillRect/>
          </a:stretch>
        </p:blipFill>
        <p:spPr>
          <a:xfrm>
            <a:off x="1208993" y="1222879"/>
            <a:ext cx="9774014" cy="2610214"/>
          </a:xfrm>
          <a:prstGeom prst="rect">
            <a:avLst/>
          </a:prstGeom>
        </p:spPr>
      </p:pic>
      <p:pic>
        <p:nvPicPr>
          <p:cNvPr id="4" name="Picture 3">
            <a:extLst>
              <a:ext uri="{FF2B5EF4-FFF2-40B4-BE49-F238E27FC236}">
                <a16:creationId xmlns:a16="http://schemas.microsoft.com/office/drawing/2014/main" id="{1057B250-C9AC-449D-BB44-692FCF4F10F3}"/>
              </a:ext>
            </a:extLst>
          </p:cNvPr>
          <p:cNvPicPr>
            <a:picLocks noChangeAspect="1"/>
          </p:cNvPicPr>
          <p:nvPr/>
        </p:nvPicPr>
        <p:blipFill>
          <a:blip r:embed="rId3"/>
          <a:stretch>
            <a:fillRect/>
          </a:stretch>
        </p:blipFill>
        <p:spPr>
          <a:xfrm>
            <a:off x="590960" y="3822540"/>
            <a:ext cx="10761667" cy="2695951"/>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F81E31B-DE84-4978-AF50-393F39846C17}"/>
                  </a:ext>
                </a:extLst>
              </p14:cNvPr>
              <p14:cNvContentPartPr/>
              <p14:nvPr/>
            </p14:nvContentPartPr>
            <p14:xfrm>
              <a:off x="10563618" y="5540677"/>
              <a:ext cx="409680" cy="635040"/>
            </p14:xfrm>
          </p:contentPart>
        </mc:Choice>
        <mc:Fallback xmlns="">
          <p:pic>
            <p:nvPicPr>
              <p:cNvPr id="5" name="Ink 4">
                <a:extLst>
                  <a:ext uri="{FF2B5EF4-FFF2-40B4-BE49-F238E27FC236}">
                    <a16:creationId xmlns:a16="http://schemas.microsoft.com/office/drawing/2014/main" id="{2F81E31B-DE84-4978-AF50-393F39846C17}"/>
                  </a:ext>
                </a:extLst>
              </p:cNvPr>
              <p:cNvPicPr/>
              <p:nvPr/>
            </p:nvPicPr>
            <p:blipFill>
              <a:blip r:embed="rId5"/>
              <a:stretch>
                <a:fillRect/>
              </a:stretch>
            </p:blipFill>
            <p:spPr>
              <a:xfrm>
                <a:off x="10554618" y="5531677"/>
                <a:ext cx="427320" cy="652680"/>
              </a:xfrm>
              <a:prstGeom prst="rect">
                <a:avLst/>
              </a:prstGeom>
            </p:spPr>
          </p:pic>
        </mc:Fallback>
      </mc:AlternateContent>
      <p:grpSp>
        <p:nvGrpSpPr>
          <p:cNvPr id="18" name="Group 17">
            <a:extLst>
              <a:ext uri="{FF2B5EF4-FFF2-40B4-BE49-F238E27FC236}">
                <a16:creationId xmlns:a16="http://schemas.microsoft.com/office/drawing/2014/main" id="{07BC6DFF-6FA1-43A7-8A14-05F2BAAB7E3D}"/>
              </a:ext>
            </a:extLst>
          </p:cNvPr>
          <p:cNvGrpSpPr/>
          <p:nvPr/>
        </p:nvGrpSpPr>
        <p:grpSpPr>
          <a:xfrm>
            <a:off x="10831458" y="5163757"/>
            <a:ext cx="915480" cy="444240"/>
            <a:chOff x="10831458" y="5163757"/>
            <a:chExt cx="915480" cy="44424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A3F0C7D-45C1-4EF4-B11D-44198895E89B}"/>
                    </a:ext>
                  </a:extLst>
                </p14:cNvPr>
                <p14:cNvContentPartPr/>
                <p14:nvPr/>
              </p14:nvContentPartPr>
              <p14:xfrm>
                <a:off x="10873218" y="5212717"/>
                <a:ext cx="114480" cy="114840"/>
              </p14:xfrm>
            </p:contentPart>
          </mc:Choice>
          <mc:Fallback xmlns="">
            <p:pic>
              <p:nvPicPr>
                <p:cNvPr id="6" name="Ink 5">
                  <a:extLst>
                    <a:ext uri="{FF2B5EF4-FFF2-40B4-BE49-F238E27FC236}">
                      <a16:creationId xmlns:a16="http://schemas.microsoft.com/office/drawing/2014/main" id="{7A3F0C7D-45C1-4EF4-B11D-44198895E89B}"/>
                    </a:ext>
                  </a:extLst>
                </p:cNvPr>
                <p:cNvPicPr/>
                <p:nvPr/>
              </p:nvPicPr>
              <p:blipFill>
                <a:blip r:embed="rId7"/>
                <a:stretch>
                  <a:fillRect/>
                </a:stretch>
              </p:blipFill>
              <p:spPr>
                <a:xfrm>
                  <a:off x="10864578" y="5203717"/>
                  <a:ext cx="1321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97EC721-6172-4FB6-A6A1-90992445BEF3}"/>
                    </a:ext>
                  </a:extLst>
                </p14:cNvPr>
                <p14:cNvContentPartPr/>
                <p14:nvPr/>
              </p14:nvContentPartPr>
              <p14:xfrm>
                <a:off x="11018298" y="5204077"/>
                <a:ext cx="68040" cy="109440"/>
              </p14:xfrm>
            </p:contentPart>
          </mc:Choice>
          <mc:Fallback xmlns="">
            <p:pic>
              <p:nvPicPr>
                <p:cNvPr id="7" name="Ink 6">
                  <a:extLst>
                    <a:ext uri="{FF2B5EF4-FFF2-40B4-BE49-F238E27FC236}">
                      <a16:creationId xmlns:a16="http://schemas.microsoft.com/office/drawing/2014/main" id="{497EC721-6172-4FB6-A6A1-90992445BEF3}"/>
                    </a:ext>
                  </a:extLst>
                </p:cNvPr>
                <p:cNvPicPr/>
                <p:nvPr/>
              </p:nvPicPr>
              <p:blipFill>
                <a:blip r:embed="rId9"/>
                <a:stretch>
                  <a:fillRect/>
                </a:stretch>
              </p:blipFill>
              <p:spPr>
                <a:xfrm>
                  <a:off x="11009658" y="5195077"/>
                  <a:ext cx="85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F162BCF-CEFB-4DCE-AC34-4412535FC626}"/>
                    </a:ext>
                  </a:extLst>
                </p14:cNvPr>
                <p14:cNvContentPartPr/>
                <p14:nvPr/>
              </p14:nvContentPartPr>
              <p14:xfrm>
                <a:off x="11127018" y="5213077"/>
                <a:ext cx="66600" cy="130680"/>
              </p14:xfrm>
            </p:contentPart>
          </mc:Choice>
          <mc:Fallback xmlns="">
            <p:pic>
              <p:nvPicPr>
                <p:cNvPr id="8" name="Ink 7">
                  <a:extLst>
                    <a:ext uri="{FF2B5EF4-FFF2-40B4-BE49-F238E27FC236}">
                      <a16:creationId xmlns:a16="http://schemas.microsoft.com/office/drawing/2014/main" id="{6F162BCF-CEFB-4DCE-AC34-4412535FC626}"/>
                    </a:ext>
                  </a:extLst>
                </p:cNvPr>
                <p:cNvPicPr/>
                <p:nvPr/>
              </p:nvPicPr>
              <p:blipFill>
                <a:blip r:embed="rId11"/>
                <a:stretch>
                  <a:fillRect/>
                </a:stretch>
              </p:blipFill>
              <p:spPr>
                <a:xfrm>
                  <a:off x="11118018" y="5204437"/>
                  <a:ext cx="842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9D78052-D489-4D76-9544-3DAAD1374140}"/>
                    </a:ext>
                  </a:extLst>
                </p14:cNvPr>
                <p14:cNvContentPartPr/>
                <p14:nvPr/>
              </p14:nvContentPartPr>
              <p14:xfrm>
                <a:off x="11226018" y="5163757"/>
                <a:ext cx="123480" cy="150480"/>
              </p14:xfrm>
            </p:contentPart>
          </mc:Choice>
          <mc:Fallback xmlns="">
            <p:pic>
              <p:nvPicPr>
                <p:cNvPr id="9" name="Ink 8">
                  <a:extLst>
                    <a:ext uri="{FF2B5EF4-FFF2-40B4-BE49-F238E27FC236}">
                      <a16:creationId xmlns:a16="http://schemas.microsoft.com/office/drawing/2014/main" id="{39D78052-D489-4D76-9544-3DAAD1374140}"/>
                    </a:ext>
                  </a:extLst>
                </p:cNvPr>
                <p:cNvPicPr/>
                <p:nvPr/>
              </p:nvPicPr>
              <p:blipFill>
                <a:blip r:embed="rId13"/>
                <a:stretch>
                  <a:fillRect/>
                </a:stretch>
              </p:blipFill>
              <p:spPr>
                <a:xfrm>
                  <a:off x="11217018" y="5154757"/>
                  <a:ext cx="141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A1C5B7F-8BB5-4429-9D8E-5D59BE04C297}"/>
                    </a:ext>
                  </a:extLst>
                </p14:cNvPr>
                <p14:cNvContentPartPr/>
                <p14:nvPr/>
              </p14:nvContentPartPr>
              <p14:xfrm>
                <a:off x="10831458" y="5423317"/>
                <a:ext cx="76320" cy="133560"/>
              </p14:xfrm>
            </p:contentPart>
          </mc:Choice>
          <mc:Fallback xmlns="">
            <p:pic>
              <p:nvPicPr>
                <p:cNvPr id="10" name="Ink 9">
                  <a:extLst>
                    <a:ext uri="{FF2B5EF4-FFF2-40B4-BE49-F238E27FC236}">
                      <a16:creationId xmlns:a16="http://schemas.microsoft.com/office/drawing/2014/main" id="{8A1C5B7F-8BB5-4429-9D8E-5D59BE04C297}"/>
                    </a:ext>
                  </a:extLst>
                </p:cNvPr>
                <p:cNvPicPr/>
                <p:nvPr/>
              </p:nvPicPr>
              <p:blipFill>
                <a:blip r:embed="rId15"/>
                <a:stretch>
                  <a:fillRect/>
                </a:stretch>
              </p:blipFill>
              <p:spPr>
                <a:xfrm>
                  <a:off x="10822458" y="5414677"/>
                  <a:ext cx="939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7628096-F848-46DE-89D3-ADED51F5C98A}"/>
                    </a:ext>
                  </a:extLst>
                </p14:cNvPr>
                <p14:cNvContentPartPr/>
                <p14:nvPr/>
              </p14:nvContentPartPr>
              <p14:xfrm>
                <a:off x="10904178" y="5438797"/>
                <a:ext cx="68400" cy="169200"/>
              </p14:xfrm>
            </p:contentPart>
          </mc:Choice>
          <mc:Fallback xmlns="">
            <p:pic>
              <p:nvPicPr>
                <p:cNvPr id="11" name="Ink 10">
                  <a:extLst>
                    <a:ext uri="{FF2B5EF4-FFF2-40B4-BE49-F238E27FC236}">
                      <a16:creationId xmlns:a16="http://schemas.microsoft.com/office/drawing/2014/main" id="{B7628096-F848-46DE-89D3-ADED51F5C98A}"/>
                    </a:ext>
                  </a:extLst>
                </p:cNvPr>
                <p:cNvPicPr/>
                <p:nvPr/>
              </p:nvPicPr>
              <p:blipFill>
                <a:blip r:embed="rId17"/>
                <a:stretch>
                  <a:fillRect/>
                </a:stretch>
              </p:blipFill>
              <p:spPr>
                <a:xfrm>
                  <a:off x="10895538" y="5429797"/>
                  <a:ext cx="860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95C0D654-CFF3-4D0B-B426-FDABAC99EDA9}"/>
                    </a:ext>
                  </a:extLst>
                </p14:cNvPr>
                <p14:cNvContentPartPr/>
                <p14:nvPr/>
              </p14:nvContentPartPr>
              <p14:xfrm>
                <a:off x="11005698" y="5457877"/>
                <a:ext cx="47160" cy="68760"/>
              </p14:xfrm>
            </p:contentPart>
          </mc:Choice>
          <mc:Fallback xmlns="">
            <p:pic>
              <p:nvPicPr>
                <p:cNvPr id="12" name="Ink 11">
                  <a:extLst>
                    <a:ext uri="{FF2B5EF4-FFF2-40B4-BE49-F238E27FC236}">
                      <a16:creationId xmlns:a16="http://schemas.microsoft.com/office/drawing/2014/main" id="{95C0D654-CFF3-4D0B-B426-FDABAC99EDA9}"/>
                    </a:ext>
                  </a:extLst>
                </p:cNvPr>
                <p:cNvPicPr/>
                <p:nvPr/>
              </p:nvPicPr>
              <p:blipFill>
                <a:blip r:embed="rId19"/>
                <a:stretch>
                  <a:fillRect/>
                </a:stretch>
              </p:blipFill>
              <p:spPr>
                <a:xfrm>
                  <a:off x="10996698" y="5448877"/>
                  <a:ext cx="648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AFFFE3E0-9577-4517-86A7-6BF2015A9442}"/>
                    </a:ext>
                  </a:extLst>
                </p14:cNvPr>
                <p14:cNvContentPartPr/>
                <p14:nvPr/>
              </p14:nvContentPartPr>
              <p14:xfrm>
                <a:off x="10986258" y="5415757"/>
                <a:ext cx="84960" cy="88560"/>
              </p14:xfrm>
            </p:contentPart>
          </mc:Choice>
          <mc:Fallback xmlns="">
            <p:pic>
              <p:nvPicPr>
                <p:cNvPr id="13" name="Ink 12">
                  <a:extLst>
                    <a:ext uri="{FF2B5EF4-FFF2-40B4-BE49-F238E27FC236}">
                      <a16:creationId xmlns:a16="http://schemas.microsoft.com/office/drawing/2014/main" id="{AFFFE3E0-9577-4517-86A7-6BF2015A9442}"/>
                    </a:ext>
                  </a:extLst>
                </p:cNvPr>
                <p:cNvPicPr/>
                <p:nvPr/>
              </p:nvPicPr>
              <p:blipFill>
                <a:blip r:embed="rId21"/>
                <a:stretch>
                  <a:fillRect/>
                </a:stretch>
              </p:blipFill>
              <p:spPr>
                <a:xfrm>
                  <a:off x="10977618" y="5407117"/>
                  <a:ext cx="1026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56C29862-5A83-4C96-9AB5-EA9FBA5F281E}"/>
                    </a:ext>
                  </a:extLst>
                </p14:cNvPr>
                <p14:cNvContentPartPr/>
                <p14:nvPr/>
              </p14:nvContentPartPr>
              <p14:xfrm>
                <a:off x="11121258" y="5413237"/>
                <a:ext cx="155520" cy="82440"/>
              </p14:xfrm>
            </p:contentPart>
          </mc:Choice>
          <mc:Fallback xmlns="">
            <p:pic>
              <p:nvPicPr>
                <p:cNvPr id="14" name="Ink 13">
                  <a:extLst>
                    <a:ext uri="{FF2B5EF4-FFF2-40B4-BE49-F238E27FC236}">
                      <a16:creationId xmlns:a16="http://schemas.microsoft.com/office/drawing/2014/main" id="{56C29862-5A83-4C96-9AB5-EA9FBA5F281E}"/>
                    </a:ext>
                  </a:extLst>
                </p:cNvPr>
                <p:cNvPicPr/>
                <p:nvPr/>
              </p:nvPicPr>
              <p:blipFill>
                <a:blip r:embed="rId23"/>
                <a:stretch>
                  <a:fillRect/>
                </a:stretch>
              </p:blipFill>
              <p:spPr>
                <a:xfrm>
                  <a:off x="11112618" y="5404597"/>
                  <a:ext cx="1731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00A3FD0-AE4B-4B06-A021-4068B71F4414}"/>
                    </a:ext>
                  </a:extLst>
                </p14:cNvPr>
                <p14:cNvContentPartPr/>
                <p14:nvPr/>
              </p14:nvContentPartPr>
              <p14:xfrm>
                <a:off x="11289738" y="5349877"/>
                <a:ext cx="357840" cy="127080"/>
              </p14:xfrm>
            </p:contentPart>
          </mc:Choice>
          <mc:Fallback xmlns="">
            <p:pic>
              <p:nvPicPr>
                <p:cNvPr id="15" name="Ink 14">
                  <a:extLst>
                    <a:ext uri="{FF2B5EF4-FFF2-40B4-BE49-F238E27FC236}">
                      <a16:creationId xmlns:a16="http://schemas.microsoft.com/office/drawing/2014/main" id="{F00A3FD0-AE4B-4B06-A021-4068B71F4414}"/>
                    </a:ext>
                  </a:extLst>
                </p:cNvPr>
                <p:cNvPicPr/>
                <p:nvPr/>
              </p:nvPicPr>
              <p:blipFill>
                <a:blip r:embed="rId25"/>
                <a:stretch>
                  <a:fillRect/>
                </a:stretch>
              </p:blipFill>
              <p:spPr>
                <a:xfrm>
                  <a:off x="11281098" y="5340877"/>
                  <a:ext cx="3754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42F9D041-99A1-480F-8723-980C227AB149}"/>
                    </a:ext>
                  </a:extLst>
                </p14:cNvPr>
                <p14:cNvContentPartPr/>
                <p14:nvPr/>
              </p14:nvContentPartPr>
              <p14:xfrm>
                <a:off x="11740818" y="5457877"/>
                <a:ext cx="6120" cy="9000"/>
              </p14:xfrm>
            </p:contentPart>
          </mc:Choice>
          <mc:Fallback xmlns="">
            <p:pic>
              <p:nvPicPr>
                <p:cNvPr id="16" name="Ink 15">
                  <a:extLst>
                    <a:ext uri="{FF2B5EF4-FFF2-40B4-BE49-F238E27FC236}">
                      <a16:creationId xmlns:a16="http://schemas.microsoft.com/office/drawing/2014/main" id="{42F9D041-99A1-480F-8723-980C227AB149}"/>
                    </a:ext>
                  </a:extLst>
                </p:cNvPr>
                <p:cNvPicPr/>
                <p:nvPr/>
              </p:nvPicPr>
              <p:blipFill>
                <a:blip r:embed="rId27"/>
                <a:stretch>
                  <a:fillRect/>
                </a:stretch>
              </p:blipFill>
              <p:spPr>
                <a:xfrm>
                  <a:off x="11731818" y="5448877"/>
                  <a:ext cx="23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BCA219FB-9863-40ED-B089-45FF7D762F5F}"/>
                    </a:ext>
                  </a:extLst>
                </p14:cNvPr>
                <p14:cNvContentPartPr/>
                <p14:nvPr/>
              </p14:nvContentPartPr>
              <p14:xfrm>
                <a:off x="11141418" y="5515477"/>
                <a:ext cx="415800" cy="82440"/>
              </p14:xfrm>
            </p:contentPart>
          </mc:Choice>
          <mc:Fallback xmlns="">
            <p:pic>
              <p:nvPicPr>
                <p:cNvPr id="17" name="Ink 16">
                  <a:extLst>
                    <a:ext uri="{FF2B5EF4-FFF2-40B4-BE49-F238E27FC236}">
                      <a16:creationId xmlns:a16="http://schemas.microsoft.com/office/drawing/2014/main" id="{BCA219FB-9863-40ED-B089-45FF7D762F5F}"/>
                    </a:ext>
                  </a:extLst>
                </p:cNvPr>
                <p:cNvPicPr/>
                <p:nvPr/>
              </p:nvPicPr>
              <p:blipFill>
                <a:blip r:embed="rId29"/>
                <a:stretch>
                  <a:fillRect/>
                </a:stretch>
              </p:blipFill>
              <p:spPr>
                <a:xfrm>
                  <a:off x="11132418" y="5506477"/>
                  <a:ext cx="433440" cy="100080"/>
                </a:xfrm>
                <a:prstGeom prst="rect">
                  <a:avLst/>
                </a:prstGeom>
              </p:spPr>
            </p:pic>
          </mc:Fallback>
        </mc:AlternateContent>
      </p:grpSp>
      <p:sp>
        <p:nvSpPr>
          <p:cNvPr id="19" name="Text Placeholder 1">
            <a:extLst>
              <a:ext uri="{FF2B5EF4-FFF2-40B4-BE49-F238E27FC236}">
                <a16:creationId xmlns:a16="http://schemas.microsoft.com/office/drawing/2014/main" id="{2866E412-D783-4B30-AA70-41DD6C5B9862}"/>
              </a:ext>
            </a:extLst>
          </p:cNvPr>
          <p:cNvSpPr txBox="1">
            <a:spLocks/>
          </p:cNvSpPr>
          <p:nvPr/>
        </p:nvSpPr>
        <p:spPr>
          <a:xfrm>
            <a:off x="309560" y="366544"/>
            <a:ext cx="11572875" cy="723900"/>
          </a:xfrm>
          <a:prstGeom prst="rect">
            <a:avLst/>
          </a:prstGeom>
        </p:spPr>
        <p:txBody>
          <a:bodyPr anchor="ct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Speculation on #7 momentum using geometric Brownian motion</a:t>
            </a:r>
          </a:p>
        </p:txBody>
      </p:sp>
    </p:spTree>
    <p:extLst>
      <p:ext uri="{BB962C8B-B14F-4D97-AF65-F5344CB8AC3E}">
        <p14:creationId xmlns:p14="http://schemas.microsoft.com/office/powerpoint/2010/main" val="3471876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C92CD5-C3C8-4727-ADF4-DEFD85DD9EED}"/>
              </a:ext>
            </a:extLst>
          </p:cNvPr>
          <p:cNvSpPr>
            <a:spLocks noGrp="1"/>
          </p:cNvSpPr>
          <p:nvPr>
            <p:ph type="body" sz="quarter" idx="10"/>
          </p:nvPr>
        </p:nvSpPr>
        <p:spPr/>
        <p:txBody>
          <a:bodyPr/>
          <a:lstStyle/>
          <a:p>
            <a:r>
              <a:rPr lang="en-US" dirty="0"/>
              <a:t>Analysis #7</a:t>
            </a:r>
          </a:p>
        </p:txBody>
      </p:sp>
      <p:sp>
        <p:nvSpPr>
          <p:cNvPr id="5" name="TextBox 4">
            <a:extLst>
              <a:ext uri="{FF2B5EF4-FFF2-40B4-BE49-F238E27FC236}">
                <a16:creationId xmlns:a16="http://schemas.microsoft.com/office/drawing/2014/main" id="{2DA34AF9-B670-46E6-AC04-0C28D1D1BD7E}"/>
              </a:ext>
            </a:extLst>
          </p:cNvPr>
          <p:cNvSpPr txBox="1"/>
          <p:nvPr/>
        </p:nvSpPr>
        <p:spPr>
          <a:xfrm>
            <a:off x="2801470" y="2551837"/>
            <a:ext cx="6589059" cy="1754326"/>
          </a:xfrm>
          <a:prstGeom prst="rect">
            <a:avLst/>
          </a:prstGeom>
          <a:noFill/>
        </p:spPr>
        <p:txBody>
          <a:bodyPr wrap="square" rtlCol="0">
            <a:spAutoFit/>
          </a:bodyPr>
          <a:lstStyle/>
          <a:p>
            <a:pPr algn="just"/>
            <a:r>
              <a:rPr lang="en-US" dirty="0">
                <a:solidFill>
                  <a:schemeClr val="bg1"/>
                </a:solidFill>
              </a:rPr>
              <a:t>	Setelah WDC </a:t>
            </a:r>
            <a:r>
              <a:rPr lang="en-US" dirty="0" err="1">
                <a:solidFill>
                  <a:schemeClr val="bg1"/>
                </a:solidFill>
              </a:rPr>
              <a:t>mengakuisisi</a:t>
            </a:r>
            <a:r>
              <a:rPr lang="en-US" dirty="0">
                <a:solidFill>
                  <a:schemeClr val="bg1"/>
                </a:solidFill>
              </a:rPr>
              <a:t> SanDisk, dan </a:t>
            </a:r>
            <a:r>
              <a:rPr lang="en-US" dirty="0" err="1">
                <a:solidFill>
                  <a:schemeClr val="bg1"/>
                </a:solidFill>
              </a:rPr>
              <a:t>spekulasi</a:t>
            </a:r>
            <a:r>
              <a:rPr lang="en-US" dirty="0">
                <a:solidFill>
                  <a:schemeClr val="bg1"/>
                </a:solidFill>
              </a:rPr>
              <a:t> </a:t>
            </a:r>
            <a:r>
              <a:rPr lang="en-US" dirty="0" err="1">
                <a:solidFill>
                  <a:schemeClr val="bg1"/>
                </a:solidFill>
              </a:rPr>
              <a:t>analisis</a:t>
            </a:r>
            <a:r>
              <a:rPr lang="en-US" dirty="0">
                <a:solidFill>
                  <a:schemeClr val="bg1"/>
                </a:solidFill>
              </a:rPr>
              <a:t> </a:t>
            </a:r>
            <a:r>
              <a:rPr lang="en-US" dirty="0" err="1">
                <a:solidFill>
                  <a:schemeClr val="bg1"/>
                </a:solidFill>
              </a:rPr>
              <a:t>menunjukkan</a:t>
            </a:r>
            <a:r>
              <a:rPr lang="en-US" dirty="0">
                <a:solidFill>
                  <a:schemeClr val="bg1"/>
                </a:solidFill>
              </a:rPr>
              <a:t> </a:t>
            </a:r>
            <a:r>
              <a:rPr lang="en-US" dirty="0" err="1">
                <a:solidFill>
                  <a:schemeClr val="bg1"/>
                </a:solidFill>
              </a:rPr>
              <a:t>kenaikan</a:t>
            </a:r>
            <a:r>
              <a:rPr lang="en-US" dirty="0">
                <a:solidFill>
                  <a:schemeClr val="bg1"/>
                </a:solidFill>
              </a:rPr>
              <a:t> </a:t>
            </a:r>
            <a:r>
              <a:rPr lang="en-US" dirty="0" err="1">
                <a:solidFill>
                  <a:schemeClr val="bg1"/>
                </a:solidFill>
              </a:rPr>
              <a:t>pangsa</a:t>
            </a:r>
            <a:r>
              <a:rPr lang="en-US" dirty="0">
                <a:solidFill>
                  <a:schemeClr val="bg1"/>
                </a:solidFill>
              </a:rPr>
              <a:t> pasar, </a:t>
            </a:r>
            <a:r>
              <a:rPr lang="en-US" dirty="0" err="1">
                <a:solidFill>
                  <a:schemeClr val="bg1"/>
                </a:solidFill>
              </a:rPr>
              <a:t>benar</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saham</a:t>
            </a:r>
            <a:r>
              <a:rPr lang="en-US" dirty="0">
                <a:solidFill>
                  <a:schemeClr val="bg1"/>
                </a:solidFill>
              </a:rPr>
              <a:t> WDC naik </a:t>
            </a:r>
            <a:r>
              <a:rPr lang="en-US" dirty="0" err="1">
                <a:solidFill>
                  <a:schemeClr val="bg1"/>
                </a:solidFill>
              </a:rPr>
              <a:t>kembali</a:t>
            </a:r>
            <a:r>
              <a:rPr lang="en-US" dirty="0">
                <a:solidFill>
                  <a:schemeClr val="bg1"/>
                </a:solidFill>
              </a:rPr>
              <a:t> di </a:t>
            </a:r>
            <a:r>
              <a:rPr lang="en-US" dirty="0" err="1">
                <a:solidFill>
                  <a:schemeClr val="bg1"/>
                </a:solidFill>
              </a:rPr>
              <a:t>angka</a:t>
            </a:r>
            <a:r>
              <a:rPr lang="en-US" dirty="0">
                <a:solidFill>
                  <a:schemeClr val="bg1"/>
                </a:solidFill>
              </a:rPr>
              <a:t> 80 USD, dan </a:t>
            </a:r>
            <a:r>
              <a:rPr lang="en-US" dirty="0" err="1">
                <a:solidFill>
                  <a:schemeClr val="bg1"/>
                </a:solidFill>
              </a:rPr>
              <a:t>masih</a:t>
            </a:r>
            <a:r>
              <a:rPr lang="en-US" dirty="0">
                <a:solidFill>
                  <a:schemeClr val="bg1"/>
                </a:solidFill>
              </a:rPr>
              <a:t> </a:t>
            </a:r>
            <a:r>
              <a:rPr lang="en-US" dirty="0" err="1">
                <a:solidFill>
                  <a:schemeClr val="bg1"/>
                </a:solidFill>
              </a:rPr>
              <a:t>tergolong</a:t>
            </a:r>
            <a:r>
              <a:rPr lang="en-US" dirty="0">
                <a:solidFill>
                  <a:schemeClr val="bg1"/>
                </a:solidFill>
              </a:rPr>
              <a:t> </a:t>
            </a:r>
            <a:r>
              <a:rPr lang="en-US" dirty="0" err="1">
                <a:solidFill>
                  <a:schemeClr val="bg1"/>
                </a:solidFill>
              </a:rPr>
              <a:t>stabil</a:t>
            </a:r>
            <a:r>
              <a:rPr lang="en-US" dirty="0">
                <a:solidFill>
                  <a:schemeClr val="bg1"/>
                </a:solidFill>
              </a:rPr>
              <a:t>, </a:t>
            </a:r>
            <a:r>
              <a:rPr lang="en-US" dirty="0" err="1">
                <a:solidFill>
                  <a:schemeClr val="bg1"/>
                </a:solidFill>
              </a:rPr>
              <a:t>sampai</a:t>
            </a:r>
            <a:r>
              <a:rPr lang="en-US" dirty="0">
                <a:solidFill>
                  <a:schemeClr val="bg1"/>
                </a:solidFill>
              </a:rPr>
              <a:t> pada WDC </a:t>
            </a:r>
            <a:r>
              <a:rPr lang="en-US" dirty="0" err="1">
                <a:solidFill>
                  <a:schemeClr val="bg1"/>
                </a:solidFill>
              </a:rPr>
              <a:t>mengakuisisi</a:t>
            </a:r>
            <a:r>
              <a:rPr lang="en-US" dirty="0">
                <a:solidFill>
                  <a:schemeClr val="bg1"/>
                </a:solidFill>
              </a:rPr>
              <a:t> </a:t>
            </a:r>
            <a:r>
              <a:rPr lang="en-US" dirty="0" err="1">
                <a:solidFill>
                  <a:schemeClr val="bg1"/>
                </a:solidFill>
              </a:rPr>
              <a:t>Upthere</a:t>
            </a:r>
            <a:r>
              <a:rPr lang="en-US" dirty="0">
                <a:solidFill>
                  <a:schemeClr val="bg1"/>
                </a:solidFill>
              </a:rPr>
              <a:t> </a:t>
            </a:r>
            <a:r>
              <a:rPr lang="en-US" dirty="0" err="1">
                <a:solidFill>
                  <a:schemeClr val="bg1"/>
                </a:solidFill>
              </a:rPr>
              <a:t>yaitu</a:t>
            </a:r>
            <a:r>
              <a:rPr lang="en-US" dirty="0">
                <a:solidFill>
                  <a:schemeClr val="bg1"/>
                </a:solidFill>
              </a:rPr>
              <a:t> </a:t>
            </a:r>
            <a:r>
              <a:rPr lang="en-US" dirty="0" err="1">
                <a:solidFill>
                  <a:schemeClr val="bg1"/>
                </a:solidFill>
              </a:rPr>
              <a:t>perusahaan</a:t>
            </a:r>
            <a:r>
              <a:rPr lang="en-US" dirty="0">
                <a:solidFill>
                  <a:schemeClr val="bg1"/>
                </a:solidFill>
              </a:rPr>
              <a:t> </a:t>
            </a:r>
            <a:r>
              <a:rPr lang="en-US" dirty="0" err="1">
                <a:solidFill>
                  <a:schemeClr val="bg1"/>
                </a:solidFill>
              </a:rPr>
              <a:t>layanan</a:t>
            </a:r>
            <a:r>
              <a:rPr lang="en-US" dirty="0">
                <a:solidFill>
                  <a:schemeClr val="bg1"/>
                </a:solidFill>
              </a:rPr>
              <a:t> cloud storage </a:t>
            </a:r>
            <a:r>
              <a:rPr lang="en-US" dirty="0" err="1">
                <a:solidFill>
                  <a:schemeClr val="bg1"/>
                </a:solidFill>
              </a:rPr>
              <a:t>menunjukkan</a:t>
            </a:r>
            <a:r>
              <a:rPr lang="en-US" dirty="0">
                <a:solidFill>
                  <a:schemeClr val="bg1"/>
                </a:solidFill>
              </a:rPr>
              <a:t> </a:t>
            </a:r>
            <a:r>
              <a:rPr lang="en-US" dirty="0" err="1">
                <a:solidFill>
                  <a:schemeClr val="bg1"/>
                </a:solidFill>
              </a:rPr>
              <a:t>spekulasi</a:t>
            </a:r>
            <a:r>
              <a:rPr lang="en-US" dirty="0">
                <a:solidFill>
                  <a:schemeClr val="bg1"/>
                </a:solidFill>
              </a:rPr>
              <a:t> naik.</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C015E26-2F7E-4296-8B9C-F50CA8E72FAD}"/>
                  </a:ext>
                </a:extLst>
              </p14:cNvPr>
              <p14:cNvContentPartPr/>
              <p14:nvPr/>
            </p14:nvContentPartPr>
            <p14:xfrm>
              <a:off x="4872392" y="3416665"/>
              <a:ext cx="360" cy="360"/>
            </p14:xfrm>
          </p:contentPart>
        </mc:Choice>
        <mc:Fallback xmlns="">
          <p:pic>
            <p:nvPicPr>
              <p:cNvPr id="3" name="Ink 2">
                <a:extLst>
                  <a:ext uri="{FF2B5EF4-FFF2-40B4-BE49-F238E27FC236}">
                    <a16:creationId xmlns:a16="http://schemas.microsoft.com/office/drawing/2014/main" id="{4C015E26-2F7E-4296-8B9C-F50CA8E72FAD}"/>
                  </a:ext>
                </a:extLst>
              </p:cNvPr>
              <p:cNvPicPr/>
              <p:nvPr/>
            </p:nvPicPr>
            <p:blipFill>
              <a:blip r:embed="rId3"/>
              <a:stretch>
                <a:fillRect/>
              </a:stretch>
            </p:blipFill>
            <p:spPr>
              <a:xfrm>
                <a:off x="4863752" y="34076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B4A3268-C517-4CCE-B53D-BE6EC49245BE}"/>
                  </a:ext>
                </a:extLst>
              </p14:cNvPr>
              <p14:cNvContentPartPr/>
              <p14:nvPr/>
            </p14:nvContentPartPr>
            <p14:xfrm>
              <a:off x="5365592" y="3705385"/>
              <a:ext cx="360" cy="360"/>
            </p14:xfrm>
          </p:contentPart>
        </mc:Choice>
        <mc:Fallback xmlns="">
          <p:pic>
            <p:nvPicPr>
              <p:cNvPr id="4" name="Ink 3">
                <a:extLst>
                  <a:ext uri="{FF2B5EF4-FFF2-40B4-BE49-F238E27FC236}">
                    <a16:creationId xmlns:a16="http://schemas.microsoft.com/office/drawing/2014/main" id="{7B4A3268-C517-4CCE-B53D-BE6EC49245BE}"/>
                  </a:ext>
                </a:extLst>
              </p:cNvPr>
              <p:cNvPicPr/>
              <p:nvPr/>
            </p:nvPicPr>
            <p:blipFill>
              <a:blip r:embed="rId5"/>
              <a:stretch>
                <a:fillRect/>
              </a:stretch>
            </p:blipFill>
            <p:spPr>
              <a:xfrm>
                <a:off x="5356592" y="3696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9157E2E-B859-4C8A-BE8A-AACC6A4BDD17}"/>
                  </a:ext>
                </a:extLst>
              </p14:cNvPr>
              <p14:cNvContentPartPr/>
              <p14:nvPr/>
            </p14:nvContentPartPr>
            <p14:xfrm>
              <a:off x="7747825" y="733623"/>
              <a:ext cx="360" cy="360"/>
            </p14:xfrm>
          </p:contentPart>
        </mc:Choice>
        <mc:Fallback xmlns="">
          <p:pic>
            <p:nvPicPr>
              <p:cNvPr id="6" name="Ink 5">
                <a:extLst>
                  <a:ext uri="{FF2B5EF4-FFF2-40B4-BE49-F238E27FC236}">
                    <a16:creationId xmlns:a16="http://schemas.microsoft.com/office/drawing/2014/main" id="{49157E2E-B859-4C8A-BE8A-AACC6A4BDD17}"/>
                  </a:ext>
                </a:extLst>
              </p:cNvPr>
              <p:cNvPicPr/>
              <p:nvPr/>
            </p:nvPicPr>
            <p:blipFill>
              <a:blip r:embed="rId5"/>
              <a:stretch>
                <a:fillRect/>
              </a:stretch>
            </p:blipFill>
            <p:spPr>
              <a:xfrm>
                <a:off x="7739185" y="7249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FD1D753-FEA2-4BBB-AFD6-CA525DA966D0}"/>
                  </a:ext>
                </a:extLst>
              </p14:cNvPr>
              <p14:cNvContentPartPr/>
              <p14:nvPr/>
            </p14:nvContentPartPr>
            <p14:xfrm>
              <a:off x="7760065" y="817863"/>
              <a:ext cx="360" cy="360"/>
            </p14:xfrm>
          </p:contentPart>
        </mc:Choice>
        <mc:Fallback xmlns="">
          <p:pic>
            <p:nvPicPr>
              <p:cNvPr id="7" name="Ink 6">
                <a:extLst>
                  <a:ext uri="{FF2B5EF4-FFF2-40B4-BE49-F238E27FC236}">
                    <a16:creationId xmlns:a16="http://schemas.microsoft.com/office/drawing/2014/main" id="{1FD1D753-FEA2-4BBB-AFD6-CA525DA966D0}"/>
                  </a:ext>
                </a:extLst>
              </p:cNvPr>
              <p:cNvPicPr/>
              <p:nvPr/>
            </p:nvPicPr>
            <p:blipFill>
              <a:blip r:embed="rId5"/>
              <a:stretch>
                <a:fillRect/>
              </a:stretch>
            </p:blipFill>
            <p:spPr>
              <a:xfrm>
                <a:off x="7751425" y="8088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28434F7-44F0-4B69-8C8C-F138871D3761}"/>
                  </a:ext>
                </a:extLst>
              </p14:cNvPr>
              <p14:cNvContentPartPr/>
              <p14:nvPr/>
            </p14:nvContentPartPr>
            <p14:xfrm>
              <a:off x="7663585" y="1227183"/>
              <a:ext cx="360" cy="360"/>
            </p14:xfrm>
          </p:contentPart>
        </mc:Choice>
        <mc:Fallback xmlns="">
          <p:pic>
            <p:nvPicPr>
              <p:cNvPr id="8" name="Ink 7">
                <a:extLst>
                  <a:ext uri="{FF2B5EF4-FFF2-40B4-BE49-F238E27FC236}">
                    <a16:creationId xmlns:a16="http://schemas.microsoft.com/office/drawing/2014/main" id="{A28434F7-44F0-4B69-8C8C-F138871D3761}"/>
                  </a:ext>
                </a:extLst>
              </p:cNvPr>
              <p:cNvPicPr/>
              <p:nvPr/>
            </p:nvPicPr>
            <p:blipFill>
              <a:blip r:embed="rId5"/>
              <a:stretch>
                <a:fillRect/>
              </a:stretch>
            </p:blipFill>
            <p:spPr>
              <a:xfrm>
                <a:off x="7654945" y="1218183"/>
                <a:ext cx="18000" cy="18000"/>
              </a:xfrm>
              <a:prstGeom prst="rect">
                <a:avLst/>
              </a:prstGeom>
            </p:spPr>
          </p:pic>
        </mc:Fallback>
      </mc:AlternateContent>
      <p:grpSp>
        <p:nvGrpSpPr>
          <p:cNvPr id="14" name="Group 13">
            <a:extLst>
              <a:ext uri="{FF2B5EF4-FFF2-40B4-BE49-F238E27FC236}">
                <a16:creationId xmlns:a16="http://schemas.microsoft.com/office/drawing/2014/main" id="{78C0A4B9-6D4C-43D9-8ECB-68F0AAC0AE61}"/>
              </a:ext>
            </a:extLst>
          </p:cNvPr>
          <p:cNvGrpSpPr/>
          <p:nvPr/>
        </p:nvGrpSpPr>
        <p:grpSpPr>
          <a:xfrm>
            <a:off x="7627945" y="925863"/>
            <a:ext cx="360" cy="360"/>
            <a:chOff x="7627945" y="925863"/>
            <a:chExt cx="360" cy="3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F29B9287-92E6-4ABF-8563-48E202A59C10}"/>
                    </a:ext>
                  </a:extLst>
                </p14:cNvPr>
                <p14:cNvContentPartPr/>
                <p14:nvPr/>
              </p14:nvContentPartPr>
              <p14:xfrm>
                <a:off x="7627945" y="925863"/>
                <a:ext cx="360" cy="360"/>
              </p14:xfrm>
            </p:contentPart>
          </mc:Choice>
          <mc:Fallback xmlns="">
            <p:pic>
              <p:nvPicPr>
                <p:cNvPr id="9" name="Ink 8">
                  <a:extLst>
                    <a:ext uri="{FF2B5EF4-FFF2-40B4-BE49-F238E27FC236}">
                      <a16:creationId xmlns:a16="http://schemas.microsoft.com/office/drawing/2014/main" id="{F29B9287-92E6-4ABF-8563-48E202A59C10}"/>
                    </a:ext>
                  </a:extLst>
                </p:cNvPr>
                <p:cNvPicPr/>
                <p:nvPr/>
              </p:nvPicPr>
              <p:blipFill>
                <a:blip r:embed="rId5"/>
                <a:stretch>
                  <a:fillRect/>
                </a:stretch>
              </p:blipFill>
              <p:spPr>
                <a:xfrm>
                  <a:off x="7618945" y="91722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7C8E11D-C518-4339-955A-CE716F10EFBD}"/>
                    </a:ext>
                  </a:extLst>
                </p14:cNvPr>
                <p14:cNvContentPartPr/>
                <p14:nvPr/>
              </p14:nvContentPartPr>
              <p14:xfrm>
                <a:off x="7627945" y="925863"/>
                <a:ext cx="360" cy="360"/>
              </p14:xfrm>
            </p:contentPart>
          </mc:Choice>
          <mc:Fallback xmlns="">
            <p:pic>
              <p:nvPicPr>
                <p:cNvPr id="10" name="Ink 9">
                  <a:extLst>
                    <a:ext uri="{FF2B5EF4-FFF2-40B4-BE49-F238E27FC236}">
                      <a16:creationId xmlns:a16="http://schemas.microsoft.com/office/drawing/2014/main" id="{27C8E11D-C518-4339-955A-CE716F10EFBD}"/>
                    </a:ext>
                  </a:extLst>
                </p:cNvPr>
                <p:cNvPicPr/>
                <p:nvPr/>
              </p:nvPicPr>
              <p:blipFill>
                <a:blip r:embed="rId5"/>
                <a:stretch>
                  <a:fillRect/>
                </a:stretch>
              </p:blipFill>
              <p:spPr>
                <a:xfrm>
                  <a:off x="7618945" y="917223"/>
                  <a:ext cx="18000" cy="18000"/>
                </a:xfrm>
                <a:prstGeom prst="rect">
                  <a:avLst/>
                </a:prstGeom>
              </p:spPr>
            </p:pic>
          </mc:Fallback>
        </mc:AlternateContent>
      </p:grpSp>
      <p:grpSp>
        <p:nvGrpSpPr>
          <p:cNvPr id="13" name="Group 12">
            <a:extLst>
              <a:ext uri="{FF2B5EF4-FFF2-40B4-BE49-F238E27FC236}">
                <a16:creationId xmlns:a16="http://schemas.microsoft.com/office/drawing/2014/main" id="{E37D6669-D002-458B-A9BD-565610299BE2}"/>
              </a:ext>
            </a:extLst>
          </p:cNvPr>
          <p:cNvGrpSpPr/>
          <p:nvPr/>
        </p:nvGrpSpPr>
        <p:grpSpPr>
          <a:xfrm>
            <a:off x="7771945" y="853863"/>
            <a:ext cx="360" cy="360"/>
            <a:chOff x="7771945" y="853863"/>
            <a:chExt cx="360" cy="36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B52A99A-75A5-49FA-9590-328E7D8D9CDE}"/>
                    </a:ext>
                  </a:extLst>
                </p14:cNvPr>
                <p14:cNvContentPartPr/>
                <p14:nvPr/>
              </p14:nvContentPartPr>
              <p14:xfrm>
                <a:off x="7771945" y="853863"/>
                <a:ext cx="360" cy="360"/>
              </p14:xfrm>
            </p:contentPart>
          </mc:Choice>
          <mc:Fallback xmlns="">
            <p:pic>
              <p:nvPicPr>
                <p:cNvPr id="11" name="Ink 10">
                  <a:extLst>
                    <a:ext uri="{FF2B5EF4-FFF2-40B4-BE49-F238E27FC236}">
                      <a16:creationId xmlns:a16="http://schemas.microsoft.com/office/drawing/2014/main" id="{4B52A99A-75A5-49FA-9590-328E7D8D9CDE}"/>
                    </a:ext>
                  </a:extLst>
                </p:cNvPr>
                <p:cNvPicPr/>
                <p:nvPr/>
              </p:nvPicPr>
              <p:blipFill>
                <a:blip r:embed="rId5"/>
                <a:stretch>
                  <a:fillRect/>
                </a:stretch>
              </p:blipFill>
              <p:spPr>
                <a:xfrm>
                  <a:off x="7763305" y="8448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79F013D1-F2C1-4A18-8D09-A12AECEFD60D}"/>
                    </a:ext>
                  </a:extLst>
                </p14:cNvPr>
                <p14:cNvContentPartPr/>
                <p14:nvPr/>
              </p14:nvContentPartPr>
              <p14:xfrm>
                <a:off x="7771945" y="853863"/>
                <a:ext cx="360" cy="360"/>
              </p14:xfrm>
            </p:contentPart>
          </mc:Choice>
          <mc:Fallback xmlns="">
            <p:pic>
              <p:nvPicPr>
                <p:cNvPr id="12" name="Ink 11">
                  <a:extLst>
                    <a:ext uri="{FF2B5EF4-FFF2-40B4-BE49-F238E27FC236}">
                      <a16:creationId xmlns:a16="http://schemas.microsoft.com/office/drawing/2014/main" id="{79F013D1-F2C1-4A18-8D09-A12AECEFD60D}"/>
                    </a:ext>
                  </a:extLst>
                </p:cNvPr>
                <p:cNvPicPr/>
                <p:nvPr/>
              </p:nvPicPr>
              <p:blipFill>
                <a:blip r:embed="rId5"/>
                <a:stretch>
                  <a:fillRect/>
                </a:stretch>
              </p:blipFill>
              <p:spPr>
                <a:xfrm>
                  <a:off x="7763305" y="844863"/>
                  <a:ext cx="18000" cy="18000"/>
                </a:xfrm>
                <a:prstGeom prst="rect">
                  <a:avLst/>
                </a:prstGeom>
              </p:spPr>
            </p:pic>
          </mc:Fallback>
        </mc:AlternateContent>
      </p:grpSp>
      <p:grpSp>
        <p:nvGrpSpPr>
          <p:cNvPr id="21" name="Group 20">
            <a:extLst>
              <a:ext uri="{FF2B5EF4-FFF2-40B4-BE49-F238E27FC236}">
                <a16:creationId xmlns:a16="http://schemas.microsoft.com/office/drawing/2014/main" id="{2BEF4EBA-0A75-4684-A159-72DC9F6E5502}"/>
              </a:ext>
            </a:extLst>
          </p:cNvPr>
          <p:cNvGrpSpPr/>
          <p:nvPr/>
        </p:nvGrpSpPr>
        <p:grpSpPr>
          <a:xfrm>
            <a:off x="7784185" y="673371"/>
            <a:ext cx="360" cy="24480"/>
            <a:chOff x="7784185" y="673371"/>
            <a:chExt cx="360" cy="24480"/>
          </a:xfrm>
        </p:grpSpPr>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BC034A16-1C3D-41A0-BBEF-3C36213BCAFB}"/>
                    </a:ext>
                  </a:extLst>
                </p14:cNvPr>
                <p14:cNvContentPartPr/>
                <p14:nvPr/>
              </p14:nvContentPartPr>
              <p14:xfrm>
                <a:off x="7784185" y="687771"/>
                <a:ext cx="360" cy="10080"/>
              </p14:xfrm>
            </p:contentPart>
          </mc:Choice>
          <mc:Fallback xmlns="">
            <p:pic>
              <p:nvPicPr>
                <p:cNvPr id="15" name="Ink 14">
                  <a:extLst>
                    <a:ext uri="{FF2B5EF4-FFF2-40B4-BE49-F238E27FC236}">
                      <a16:creationId xmlns:a16="http://schemas.microsoft.com/office/drawing/2014/main" id="{BC034A16-1C3D-41A0-BBEF-3C36213BCAFB}"/>
                    </a:ext>
                  </a:extLst>
                </p:cNvPr>
                <p:cNvPicPr/>
                <p:nvPr/>
              </p:nvPicPr>
              <p:blipFill>
                <a:blip r:embed="rId14"/>
                <a:stretch>
                  <a:fillRect/>
                </a:stretch>
              </p:blipFill>
              <p:spPr>
                <a:xfrm>
                  <a:off x="7775545" y="679131"/>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16595CD-A4EB-4B1F-8D18-9CE902C031DA}"/>
                    </a:ext>
                  </a:extLst>
                </p14:cNvPr>
                <p14:cNvContentPartPr/>
                <p14:nvPr/>
              </p14:nvContentPartPr>
              <p14:xfrm>
                <a:off x="7784185" y="673371"/>
                <a:ext cx="360" cy="360"/>
              </p14:xfrm>
            </p:contentPart>
          </mc:Choice>
          <mc:Fallback xmlns="">
            <p:pic>
              <p:nvPicPr>
                <p:cNvPr id="16" name="Ink 15">
                  <a:extLst>
                    <a:ext uri="{FF2B5EF4-FFF2-40B4-BE49-F238E27FC236}">
                      <a16:creationId xmlns:a16="http://schemas.microsoft.com/office/drawing/2014/main" id="{616595CD-A4EB-4B1F-8D18-9CE902C031DA}"/>
                    </a:ext>
                  </a:extLst>
                </p:cNvPr>
                <p:cNvPicPr/>
                <p:nvPr/>
              </p:nvPicPr>
              <p:blipFill>
                <a:blip r:embed="rId5"/>
                <a:stretch>
                  <a:fillRect/>
                </a:stretch>
              </p:blipFill>
              <p:spPr>
                <a:xfrm>
                  <a:off x="7775545" y="6643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7393B73A-2C66-4AD3-8096-C055B85BEEBB}"/>
                    </a:ext>
                  </a:extLst>
                </p14:cNvPr>
                <p14:cNvContentPartPr/>
                <p14:nvPr/>
              </p14:nvContentPartPr>
              <p14:xfrm>
                <a:off x="7784185" y="673371"/>
                <a:ext cx="360" cy="360"/>
              </p14:xfrm>
            </p:contentPart>
          </mc:Choice>
          <mc:Fallback xmlns="">
            <p:pic>
              <p:nvPicPr>
                <p:cNvPr id="17" name="Ink 16">
                  <a:extLst>
                    <a:ext uri="{FF2B5EF4-FFF2-40B4-BE49-F238E27FC236}">
                      <a16:creationId xmlns:a16="http://schemas.microsoft.com/office/drawing/2014/main" id="{7393B73A-2C66-4AD3-8096-C055B85BEEBB}"/>
                    </a:ext>
                  </a:extLst>
                </p:cNvPr>
                <p:cNvPicPr/>
                <p:nvPr/>
              </p:nvPicPr>
              <p:blipFill>
                <a:blip r:embed="rId5"/>
                <a:stretch>
                  <a:fillRect/>
                </a:stretch>
              </p:blipFill>
              <p:spPr>
                <a:xfrm>
                  <a:off x="7775545" y="664371"/>
                  <a:ext cx="18000" cy="18000"/>
                </a:xfrm>
                <a:prstGeom prst="rect">
                  <a:avLst/>
                </a:prstGeom>
              </p:spPr>
            </p:pic>
          </mc:Fallback>
        </mc:AlternateContent>
      </p:grpSp>
      <p:grpSp>
        <p:nvGrpSpPr>
          <p:cNvPr id="20" name="Group 19">
            <a:extLst>
              <a:ext uri="{FF2B5EF4-FFF2-40B4-BE49-F238E27FC236}">
                <a16:creationId xmlns:a16="http://schemas.microsoft.com/office/drawing/2014/main" id="{C61582B5-8423-4FC0-9C6E-C48AE9F3E9A4}"/>
              </a:ext>
            </a:extLst>
          </p:cNvPr>
          <p:cNvGrpSpPr/>
          <p:nvPr/>
        </p:nvGrpSpPr>
        <p:grpSpPr>
          <a:xfrm>
            <a:off x="6954025" y="793611"/>
            <a:ext cx="360" cy="360"/>
            <a:chOff x="6954025" y="793611"/>
            <a:chExt cx="360" cy="360"/>
          </a:xfrm>
        </p:grpSpPr>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B43F1362-908B-4C32-B551-819A9163BD3D}"/>
                    </a:ext>
                  </a:extLst>
                </p14:cNvPr>
                <p14:cNvContentPartPr/>
                <p14:nvPr/>
              </p14:nvContentPartPr>
              <p14:xfrm>
                <a:off x="6954025" y="793611"/>
                <a:ext cx="360" cy="360"/>
              </p14:xfrm>
            </p:contentPart>
          </mc:Choice>
          <mc:Fallback xmlns="">
            <p:pic>
              <p:nvPicPr>
                <p:cNvPr id="18" name="Ink 17">
                  <a:extLst>
                    <a:ext uri="{FF2B5EF4-FFF2-40B4-BE49-F238E27FC236}">
                      <a16:creationId xmlns:a16="http://schemas.microsoft.com/office/drawing/2014/main" id="{B43F1362-908B-4C32-B551-819A9163BD3D}"/>
                    </a:ext>
                  </a:extLst>
                </p:cNvPr>
                <p:cNvPicPr/>
                <p:nvPr/>
              </p:nvPicPr>
              <p:blipFill>
                <a:blip r:embed="rId5"/>
                <a:stretch>
                  <a:fillRect/>
                </a:stretch>
              </p:blipFill>
              <p:spPr>
                <a:xfrm>
                  <a:off x="6945025" y="7849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9D8D5CB-753A-4922-BDDE-4F865617445E}"/>
                    </a:ext>
                  </a:extLst>
                </p14:cNvPr>
                <p14:cNvContentPartPr/>
                <p14:nvPr/>
              </p14:nvContentPartPr>
              <p14:xfrm>
                <a:off x="6954025" y="793611"/>
                <a:ext cx="360" cy="360"/>
              </p14:xfrm>
            </p:contentPart>
          </mc:Choice>
          <mc:Fallback xmlns="">
            <p:pic>
              <p:nvPicPr>
                <p:cNvPr id="19" name="Ink 18">
                  <a:extLst>
                    <a:ext uri="{FF2B5EF4-FFF2-40B4-BE49-F238E27FC236}">
                      <a16:creationId xmlns:a16="http://schemas.microsoft.com/office/drawing/2014/main" id="{89D8D5CB-753A-4922-BDDE-4F865617445E}"/>
                    </a:ext>
                  </a:extLst>
                </p:cNvPr>
                <p:cNvPicPr/>
                <p:nvPr/>
              </p:nvPicPr>
              <p:blipFill>
                <a:blip r:embed="rId5"/>
                <a:stretch>
                  <a:fillRect/>
                </a:stretch>
              </p:blipFill>
              <p:spPr>
                <a:xfrm>
                  <a:off x="6945025" y="784971"/>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9AD35B8E-66AF-44BE-9E61-5BEFA365478D}"/>
                  </a:ext>
                </a:extLst>
              </p14:cNvPr>
              <p14:cNvContentPartPr/>
              <p14:nvPr/>
            </p14:nvContentPartPr>
            <p14:xfrm>
              <a:off x="7793058" y="674557"/>
              <a:ext cx="360" cy="360"/>
            </p14:xfrm>
          </p:contentPart>
        </mc:Choice>
        <mc:Fallback xmlns="">
          <p:pic>
            <p:nvPicPr>
              <p:cNvPr id="22" name="Ink 21">
                <a:extLst>
                  <a:ext uri="{FF2B5EF4-FFF2-40B4-BE49-F238E27FC236}">
                    <a16:creationId xmlns:a16="http://schemas.microsoft.com/office/drawing/2014/main" id="{9AD35B8E-66AF-44BE-9E61-5BEFA365478D}"/>
                  </a:ext>
                </a:extLst>
              </p:cNvPr>
              <p:cNvPicPr/>
              <p:nvPr/>
            </p:nvPicPr>
            <p:blipFill>
              <a:blip r:embed="rId20"/>
              <a:stretch>
                <a:fillRect/>
              </a:stretch>
            </p:blipFill>
            <p:spPr>
              <a:xfrm>
                <a:off x="7784418" y="665917"/>
                <a:ext cx="18000" cy="18000"/>
              </a:xfrm>
              <a:prstGeom prst="rect">
                <a:avLst/>
              </a:prstGeom>
            </p:spPr>
          </p:pic>
        </mc:Fallback>
      </mc:AlternateContent>
    </p:spTree>
    <p:extLst>
      <p:ext uri="{BB962C8B-B14F-4D97-AF65-F5344CB8AC3E}">
        <p14:creationId xmlns:p14="http://schemas.microsoft.com/office/powerpoint/2010/main" val="3108411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D5E8D4-4500-4BC2-98E7-8414F7570B38}"/>
              </a:ext>
            </a:extLst>
          </p:cNvPr>
          <p:cNvSpPr>
            <a:spLocks noGrp="1"/>
          </p:cNvSpPr>
          <p:nvPr>
            <p:ph type="body" sz="quarter" idx="10"/>
          </p:nvPr>
        </p:nvSpPr>
        <p:spPr/>
        <p:txBody>
          <a:bodyPr/>
          <a:lstStyle/>
          <a:p>
            <a:endParaRPr lang="en-US"/>
          </a:p>
        </p:txBody>
      </p:sp>
      <p:sp>
        <p:nvSpPr>
          <p:cNvPr id="3" name="Text Placeholder 1">
            <a:extLst>
              <a:ext uri="{FF2B5EF4-FFF2-40B4-BE49-F238E27FC236}">
                <a16:creationId xmlns:a16="http://schemas.microsoft.com/office/drawing/2014/main" id="{CC75892D-535B-4ECB-ADA3-107C2E1FEE08}"/>
              </a:ext>
            </a:extLst>
          </p:cNvPr>
          <p:cNvSpPr txBox="1">
            <a:spLocks/>
          </p:cNvSpPr>
          <p:nvPr/>
        </p:nvSpPr>
        <p:spPr>
          <a:xfrm>
            <a:off x="461862" y="333487"/>
            <a:ext cx="11573197" cy="724247"/>
          </a:xfrm>
          <a:prstGeom prst="rect">
            <a:avLst/>
          </a:prstGeom>
        </p:spPr>
        <p:txBody>
          <a:bodyPr anchor="ctr">
            <a:normAutofit fontScale="77500" lnSpcReduction="20000"/>
          </a:bodyP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tx1">
                    <a:lumMod val="65000"/>
                    <a:lumOff val="35000"/>
                  </a:schemeClr>
                </a:solidFill>
              </a:rPr>
              <a:t>#8 Acquisition: Tegile on September 2017</a:t>
            </a:r>
          </a:p>
        </p:txBody>
      </p:sp>
      <p:pic>
        <p:nvPicPr>
          <p:cNvPr id="4" name="Picture 3">
            <a:extLst>
              <a:ext uri="{FF2B5EF4-FFF2-40B4-BE49-F238E27FC236}">
                <a16:creationId xmlns:a16="http://schemas.microsoft.com/office/drawing/2014/main" id="{D405140D-918A-459B-B02C-196A433F5D81}"/>
              </a:ext>
            </a:extLst>
          </p:cNvPr>
          <p:cNvPicPr>
            <a:picLocks noChangeAspect="1"/>
          </p:cNvPicPr>
          <p:nvPr/>
        </p:nvPicPr>
        <p:blipFill>
          <a:blip r:embed="rId2"/>
          <a:stretch>
            <a:fillRect/>
          </a:stretch>
        </p:blipFill>
        <p:spPr>
          <a:xfrm>
            <a:off x="792168" y="1069778"/>
            <a:ext cx="6921412" cy="3735796"/>
          </a:xfrm>
          <a:prstGeom prst="rect">
            <a:avLst/>
          </a:prstGeom>
        </p:spPr>
      </p:pic>
      <p:pic>
        <p:nvPicPr>
          <p:cNvPr id="5" name="Picture 4">
            <a:extLst>
              <a:ext uri="{FF2B5EF4-FFF2-40B4-BE49-F238E27FC236}">
                <a16:creationId xmlns:a16="http://schemas.microsoft.com/office/drawing/2014/main" id="{89BAE5AC-32F9-46A5-84BE-CFBFC404EDC0}"/>
              </a:ext>
            </a:extLst>
          </p:cNvPr>
          <p:cNvPicPr>
            <a:picLocks noChangeAspect="1"/>
          </p:cNvPicPr>
          <p:nvPr/>
        </p:nvPicPr>
        <p:blipFill>
          <a:blip r:embed="rId3"/>
          <a:stretch>
            <a:fillRect/>
          </a:stretch>
        </p:blipFill>
        <p:spPr>
          <a:xfrm>
            <a:off x="623356" y="4707100"/>
            <a:ext cx="7423364" cy="1965295"/>
          </a:xfrm>
          <a:prstGeom prst="rect">
            <a:avLst/>
          </a:prstGeom>
        </p:spPr>
      </p:pic>
      <p:cxnSp>
        <p:nvCxnSpPr>
          <p:cNvPr id="14" name="Straight Connector 13">
            <a:extLst>
              <a:ext uri="{FF2B5EF4-FFF2-40B4-BE49-F238E27FC236}">
                <a16:creationId xmlns:a16="http://schemas.microsoft.com/office/drawing/2014/main" id="{592E15E3-ED5E-4BC3-B658-94C14545687C}"/>
              </a:ext>
            </a:extLst>
          </p:cNvPr>
          <p:cNvCxnSpPr/>
          <p:nvPr/>
        </p:nvCxnSpPr>
        <p:spPr>
          <a:xfrm>
            <a:off x="944754" y="3643198"/>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AF376A-3DCE-4EC2-B195-498B56C53082}"/>
              </a:ext>
            </a:extLst>
          </p:cNvPr>
          <p:cNvCxnSpPr/>
          <p:nvPr/>
        </p:nvCxnSpPr>
        <p:spPr>
          <a:xfrm>
            <a:off x="959679" y="4065229"/>
            <a:ext cx="6768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68C33E-4F82-4691-BEA0-32B67B30F6CF}"/>
              </a:ext>
            </a:extLst>
          </p:cNvPr>
          <p:cNvCxnSpPr/>
          <p:nvPr/>
        </p:nvCxnSpPr>
        <p:spPr>
          <a:xfrm>
            <a:off x="1042423" y="3210453"/>
            <a:ext cx="676882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7951E7F-E0C5-4E8F-9A8F-D572FC7CAF20}"/>
              </a:ext>
            </a:extLst>
          </p:cNvPr>
          <p:cNvGrpSpPr/>
          <p:nvPr/>
        </p:nvGrpSpPr>
        <p:grpSpPr>
          <a:xfrm>
            <a:off x="4094834" y="2222418"/>
            <a:ext cx="1656000" cy="825840"/>
            <a:chOff x="4094834" y="2222418"/>
            <a:chExt cx="1656000" cy="825840"/>
          </a:xfrm>
        </p:grpSpPr>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B0783D7C-C7EB-4C0E-8FB3-52A7E799AEE7}"/>
                    </a:ext>
                  </a:extLst>
                </p14:cNvPr>
                <p14:cNvContentPartPr/>
                <p14:nvPr/>
              </p14:nvContentPartPr>
              <p14:xfrm>
                <a:off x="4094834" y="2346258"/>
                <a:ext cx="530640" cy="702000"/>
              </p14:xfrm>
            </p:contentPart>
          </mc:Choice>
          <mc:Fallback xmlns="">
            <p:pic>
              <p:nvPicPr>
                <p:cNvPr id="17" name="Ink 16">
                  <a:extLst>
                    <a:ext uri="{FF2B5EF4-FFF2-40B4-BE49-F238E27FC236}">
                      <a16:creationId xmlns:a16="http://schemas.microsoft.com/office/drawing/2014/main" id="{B0783D7C-C7EB-4C0E-8FB3-52A7E799AEE7}"/>
                    </a:ext>
                  </a:extLst>
                </p:cNvPr>
                <p:cNvPicPr/>
                <p:nvPr/>
              </p:nvPicPr>
              <p:blipFill>
                <a:blip r:embed="rId5"/>
                <a:stretch>
                  <a:fillRect/>
                </a:stretch>
              </p:blipFill>
              <p:spPr>
                <a:xfrm>
                  <a:off x="4077194" y="2328618"/>
                  <a:ext cx="566280" cy="737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91FD60A9-5443-4A0A-B069-625EC5D3FC67}"/>
                    </a:ext>
                  </a:extLst>
                </p14:cNvPr>
                <p14:cNvContentPartPr/>
                <p14:nvPr/>
              </p14:nvContentPartPr>
              <p14:xfrm>
                <a:off x="4693154" y="2394138"/>
                <a:ext cx="115920" cy="83520"/>
              </p14:xfrm>
            </p:contentPart>
          </mc:Choice>
          <mc:Fallback xmlns="">
            <p:pic>
              <p:nvPicPr>
                <p:cNvPr id="18" name="Ink 17">
                  <a:extLst>
                    <a:ext uri="{FF2B5EF4-FFF2-40B4-BE49-F238E27FC236}">
                      <a16:creationId xmlns:a16="http://schemas.microsoft.com/office/drawing/2014/main" id="{91FD60A9-5443-4A0A-B069-625EC5D3FC67}"/>
                    </a:ext>
                  </a:extLst>
                </p:cNvPr>
                <p:cNvPicPr/>
                <p:nvPr/>
              </p:nvPicPr>
              <p:blipFill>
                <a:blip r:embed="rId7"/>
                <a:stretch>
                  <a:fillRect/>
                </a:stretch>
              </p:blipFill>
              <p:spPr>
                <a:xfrm>
                  <a:off x="4675514" y="2376498"/>
                  <a:ext cx="151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F53C30E1-F2F5-492B-94A1-D6A964B3CF24}"/>
                    </a:ext>
                  </a:extLst>
                </p14:cNvPr>
                <p14:cNvContentPartPr/>
                <p14:nvPr/>
              </p14:nvContentPartPr>
              <p14:xfrm>
                <a:off x="4781714" y="2311698"/>
                <a:ext cx="88200" cy="149040"/>
              </p14:xfrm>
            </p:contentPart>
          </mc:Choice>
          <mc:Fallback xmlns="">
            <p:pic>
              <p:nvPicPr>
                <p:cNvPr id="19" name="Ink 18">
                  <a:extLst>
                    <a:ext uri="{FF2B5EF4-FFF2-40B4-BE49-F238E27FC236}">
                      <a16:creationId xmlns:a16="http://schemas.microsoft.com/office/drawing/2014/main" id="{F53C30E1-F2F5-492B-94A1-D6A964B3CF24}"/>
                    </a:ext>
                  </a:extLst>
                </p:cNvPr>
                <p:cNvPicPr/>
                <p:nvPr/>
              </p:nvPicPr>
              <p:blipFill>
                <a:blip r:embed="rId9"/>
                <a:stretch>
                  <a:fillRect/>
                </a:stretch>
              </p:blipFill>
              <p:spPr>
                <a:xfrm>
                  <a:off x="4763714" y="2293698"/>
                  <a:ext cx="123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F0158EE6-A2ED-4EF7-9148-A2A972BB600C}"/>
                    </a:ext>
                  </a:extLst>
                </p14:cNvPr>
                <p14:cNvContentPartPr/>
                <p14:nvPr/>
              </p14:nvContentPartPr>
              <p14:xfrm>
                <a:off x="4917074" y="2292978"/>
                <a:ext cx="89640" cy="181080"/>
              </p14:xfrm>
            </p:contentPart>
          </mc:Choice>
          <mc:Fallback xmlns="">
            <p:pic>
              <p:nvPicPr>
                <p:cNvPr id="20" name="Ink 19">
                  <a:extLst>
                    <a:ext uri="{FF2B5EF4-FFF2-40B4-BE49-F238E27FC236}">
                      <a16:creationId xmlns:a16="http://schemas.microsoft.com/office/drawing/2014/main" id="{F0158EE6-A2ED-4EF7-9148-A2A972BB600C}"/>
                    </a:ext>
                  </a:extLst>
                </p:cNvPr>
                <p:cNvPicPr/>
                <p:nvPr/>
              </p:nvPicPr>
              <p:blipFill>
                <a:blip r:embed="rId11"/>
                <a:stretch>
                  <a:fillRect/>
                </a:stretch>
              </p:blipFill>
              <p:spPr>
                <a:xfrm>
                  <a:off x="4899434" y="2275338"/>
                  <a:ext cx="1252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0CF0E010-306D-493D-BCAF-91FB09123ED4}"/>
                    </a:ext>
                  </a:extLst>
                </p14:cNvPr>
                <p14:cNvContentPartPr/>
                <p14:nvPr/>
              </p14:nvContentPartPr>
              <p14:xfrm>
                <a:off x="5062154" y="2335818"/>
                <a:ext cx="97920" cy="86040"/>
              </p14:xfrm>
            </p:contentPart>
          </mc:Choice>
          <mc:Fallback xmlns="">
            <p:pic>
              <p:nvPicPr>
                <p:cNvPr id="21" name="Ink 20">
                  <a:extLst>
                    <a:ext uri="{FF2B5EF4-FFF2-40B4-BE49-F238E27FC236}">
                      <a16:creationId xmlns:a16="http://schemas.microsoft.com/office/drawing/2014/main" id="{0CF0E010-306D-493D-BCAF-91FB09123ED4}"/>
                    </a:ext>
                  </a:extLst>
                </p:cNvPr>
                <p:cNvPicPr/>
                <p:nvPr/>
              </p:nvPicPr>
              <p:blipFill>
                <a:blip r:embed="rId13"/>
                <a:stretch>
                  <a:fillRect/>
                </a:stretch>
              </p:blipFill>
              <p:spPr>
                <a:xfrm>
                  <a:off x="5044514" y="2318178"/>
                  <a:ext cx="1335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D7ED1EAC-599F-4F67-9367-038ABBA6BFB5}"/>
                    </a:ext>
                  </a:extLst>
                </p14:cNvPr>
                <p14:cNvContentPartPr/>
                <p14:nvPr/>
              </p14:nvContentPartPr>
              <p14:xfrm>
                <a:off x="5232434" y="2243658"/>
                <a:ext cx="154080" cy="250200"/>
              </p14:xfrm>
            </p:contentPart>
          </mc:Choice>
          <mc:Fallback xmlns="">
            <p:pic>
              <p:nvPicPr>
                <p:cNvPr id="22" name="Ink 21">
                  <a:extLst>
                    <a:ext uri="{FF2B5EF4-FFF2-40B4-BE49-F238E27FC236}">
                      <a16:creationId xmlns:a16="http://schemas.microsoft.com/office/drawing/2014/main" id="{D7ED1EAC-599F-4F67-9367-038ABBA6BFB5}"/>
                    </a:ext>
                  </a:extLst>
                </p:cNvPr>
                <p:cNvPicPr/>
                <p:nvPr/>
              </p:nvPicPr>
              <p:blipFill>
                <a:blip r:embed="rId15"/>
                <a:stretch>
                  <a:fillRect/>
                </a:stretch>
              </p:blipFill>
              <p:spPr>
                <a:xfrm>
                  <a:off x="5214794" y="2226018"/>
                  <a:ext cx="1897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39F06733-932D-48F4-AC6C-D43F45AA59A4}"/>
                    </a:ext>
                  </a:extLst>
                </p14:cNvPr>
                <p14:cNvContentPartPr/>
                <p14:nvPr/>
              </p14:nvContentPartPr>
              <p14:xfrm>
                <a:off x="5471834" y="2222418"/>
                <a:ext cx="84960" cy="171000"/>
              </p14:xfrm>
            </p:contentPart>
          </mc:Choice>
          <mc:Fallback xmlns="">
            <p:pic>
              <p:nvPicPr>
                <p:cNvPr id="23" name="Ink 22">
                  <a:extLst>
                    <a:ext uri="{FF2B5EF4-FFF2-40B4-BE49-F238E27FC236}">
                      <a16:creationId xmlns:a16="http://schemas.microsoft.com/office/drawing/2014/main" id="{39F06733-932D-48F4-AC6C-D43F45AA59A4}"/>
                    </a:ext>
                  </a:extLst>
                </p:cNvPr>
                <p:cNvPicPr/>
                <p:nvPr/>
              </p:nvPicPr>
              <p:blipFill>
                <a:blip r:embed="rId17"/>
                <a:stretch>
                  <a:fillRect/>
                </a:stretch>
              </p:blipFill>
              <p:spPr>
                <a:xfrm>
                  <a:off x="5453834" y="2204418"/>
                  <a:ext cx="1206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FEBA17CC-9754-4428-90DC-E98E828E435B}"/>
                    </a:ext>
                  </a:extLst>
                </p14:cNvPr>
                <p14:cNvContentPartPr/>
                <p14:nvPr/>
              </p14:nvContentPartPr>
              <p14:xfrm>
                <a:off x="5437634" y="2264178"/>
                <a:ext cx="313200" cy="46800"/>
              </p14:xfrm>
            </p:contentPart>
          </mc:Choice>
          <mc:Fallback xmlns="">
            <p:pic>
              <p:nvPicPr>
                <p:cNvPr id="24" name="Ink 23">
                  <a:extLst>
                    <a:ext uri="{FF2B5EF4-FFF2-40B4-BE49-F238E27FC236}">
                      <a16:creationId xmlns:a16="http://schemas.microsoft.com/office/drawing/2014/main" id="{FEBA17CC-9754-4428-90DC-E98E828E435B}"/>
                    </a:ext>
                  </a:extLst>
                </p:cNvPr>
                <p:cNvPicPr/>
                <p:nvPr/>
              </p:nvPicPr>
              <p:blipFill>
                <a:blip r:embed="rId19"/>
                <a:stretch>
                  <a:fillRect/>
                </a:stretch>
              </p:blipFill>
              <p:spPr>
                <a:xfrm>
                  <a:off x="5419634" y="2246538"/>
                  <a:ext cx="3488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2914E888-F0F9-43CF-B262-9C6DAEF0D84F}"/>
                    </a:ext>
                  </a:extLst>
                </p14:cNvPr>
                <p14:cNvContentPartPr/>
                <p14:nvPr/>
              </p14:nvContentPartPr>
              <p14:xfrm>
                <a:off x="5499914" y="2245098"/>
                <a:ext cx="75960" cy="19800"/>
              </p14:xfrm>
            </p:contentPart>
          </mc:Choice>
          <mc:Fallback xmlns="">
            <p:pic>
              <p:nvPicPr>
                <p:cNvPr id="26" name="Ink 25">
                  <a:extLst>
                    <a:ext uri="{FF2B5EF4-FFF2-40B4-BE49-F238E27FC236}">
                      <a16:creationId xmlns:a16="http://schemas.microsoft.com/office/drawing/2014/main" id="{2914E888-F0F9-43CF-B262-9C6DAEF0D84F}"/>
                    </a:ext>
                  </a:extLst>
                </p:cNvPr>
                <p:cNvPicPr/>
                <p:nvPr/>
              </p:nvPicPr>
              <p:blipFill>
                <a:blip r:embed="rId21"/>
                <a:stretch>
                  <a:fillRect/>
                </a:stretch>
              </p:blipFill>
              <p:spPr>
                <a:xfrm>
                  <a:off x="5482274" y="2227098"/>
                  <a:ext cx="111600" cy="5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8D6B4AED-B672-4D44-982A-ABD5EF7F5363}"/>
                  </a:ext>
                </a:extLst>
              </p14:cNvPr>
              <p14:cNvContentPartPr/>
              <p14:nvPr/>
            </p14:nvContentPartPr>
            <p14:xfrm>
              <a:off x="5222354" y="5655018"/>
              <a:ext cx="2046960" cy="709560"/>
            </p14:xfrm>
          </p:contentPart>
        </mc:Choice>
        <mc:Fallback xmlns="">
          <p:pic>
            <p:nvPicPr>
              <p:cNvPr id="28" name="Ink 27">
                <a:extLst>
                  <a:ext uri="{FF2B5EF4-FFF2-40B4-BE49-F238E27FC236}">
                    <a16:creationId xmlns:a16="http://schemas.microsoft.com/office/drawing/2014/main" id="{8D6B4AED-B672-4D44-982A-ABD5EF7F5363}"/>
                  </a:ext>
                </a:extLst>
              </p:cNvPr>
              <p:cNvPicPr/>
              <p:nvPr/>
            </p:nvPicPr>
            <p:blipFill>
              <a:blip r:embed="rId23"/>
              <a:stretch>
                <a:fillRect/>
              </a:stretch>
            </p:blipFill>
            <p:spPr>
              <a:xfrm>
                <a:off x="5213354" y="5646018"/>
                <a:ext cx="2064600" cy="727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B0B47CE6-C60B-4DD4-80B5-ABA08B9F0BD2}"/>
                  </a:ext>
                </a:extLst>
              </p14:cNvPr>
              <p14:cNvContentPartPr/>
              <p14:nvPr/>
            </p14:nvContentPartPr>
            <p14:xfrm>
              <a:off x="6596474" y="5023218"/>
              <a:ext cx="267840" cy="253440"/>
            </p14:xfrm>
          </p:contentPart>
        </mc:Choice>
        <mc:Fallback xmlns="">
          <p:pic>
            <p:nvPicPr>
              <p:cNvPr id="29" name="Ink 28">
                <a:extLst>
                  <a:ext uri="{FF2B5EF4-FFF2-40B4-BE49-F238E27FC236}">
                    <a16:creationId xmlns:a16="http://schemas.microsoft.com/office/drawing/2014/main" id="{B0B47CE6-C60B-4DD4-80B5-ABA08B9F0BD2}"/>
                  </a:ext>
                </a:extLst>
              </p:cNvPr>
              <p:cNvPicPr/>
              <p:nvPr/>
            </p:nvPicPr>
            <p:blipFill>
              <a:blip r:embed="rId25"/>
              <a:stretch>
                <a:fillRect/>
              </a:stretch>
            </p:blipFill>
            <p:spPr>
              <a:xfrm>
                <a:off x="6587834" y="5014218"/>
                <a:ext cx="285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07546197-08A3-4067-9301-E207633838B0}"/>
                  </a:ext>
                </a:extLst>
              </p14:cNvPr>
              <p14:cNvContentPartPr/>
              <p14:nvPr/>
            </p14:nvContentPartPr>
            <p14:xfrm>
              <a:off x="3264314" y="4913058"/>
              <a:ext cx="355680" cy="377280"/>
            </p14:xfrm>
          </p:contentPart>
        </mc:Choice>
        <mc:Fallback xmlns="">
          <p:pic>
            <p:nvPicPr>
              <p:cNvPr id="30" name="Ink 29">
                <a:extLst>
                  <a:ext uri="{FF2B5EF4-FFF2-40B4-BE49-F238E27FC236}">
                    <a16:creationId xmlns:a16="http://schemas.microsoft.com/office/drawing/2014/main" id="{07546197-08A3-4067-9301-E207633838B0}"/>
                  </a:ext>
                </a:extLst>
              </p:cNvPr>
              <p:cNvPicPr/>
              <p:nvPr/>
            </p:nvPicPr>
            <p:blipFill>
              <a:blip r:embed="rId27"/>
              <a:stretch>
                <a:fillRect/>
              </a:stretch>
            </p:blipFill>
            <p:spPr>
              <a:xfrm>
                <a:off x="3255314" y="4904058"/>
                <a:ext cx="3733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D1C2C429-ACA7-419E-ADBC-E17C6494F4F7}"/>
                  </a:ext>
                </a:extLst>
              </p14:cNvPr>
              <p14:cNvContentPartPr/>
              <p14:nvPr/>
            </p14:nvContentPartPr>
            <p14:xfrm>
              <a:off x="3799634" y="6025818"/>
              <a:ext cx="324000" cy="457560"/>
            </p14:xfrm>
          </p:contentPart>
        </mc:Choice>
        <mc:Fallback xmlns="">
          <p:pic>
            <p:nvPicPr>
              <p:cNvPr id="31" name="Ink 30">
                <a:extLst>
                  <a:ext uri="{FF2B5EF4-FFF2-40B4-BE49-F238E27FC236}">
                    <a16:creationId xmlns:a16="http://schemas.microsoft.com/office/drawing/2014/main" id="{D1C2C429-ACA7-419E-ADBC-E17C6494F4F7}"/>
                  </a:ext>
                </a:extLst>
              </p:cNvPr>
              <p:cNvPicPr/>
              <p:nvPr/>
            </p:nvPicPr>
            <p:blipFill>
              <a:blip r:embed="rId29"/>
              <a:stretch>
                <a:fillRect/>
              </a:stretch>
            </p:blipFill>
            <p:spPr>
              <a:xfrm>
                <a:off x="3790634" y="6017178"/>
                <a:ext cx="34164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9916EE8F-0E7B-4DE4-ACEF-D5DF87F40463}"/>
                  </a:ext>
                </a:extLst>
              </p14:cNvPr>
              <p14:cNvContentPartPr/>
              <p14:nvPr/>
            </p14:nvContentPartPr>
            <p14:xfrm>
              <a:off x="3859754" y="1422498"/>
              <a:ext cx="8640" cy="169200"/>
            </p14:xfrm>
          </p:contentPart>
        </mc:Choice>
        <mc:Fallback xmlns="">
          <p:pic>
            <p:nvPicPr>
              <p:cNvPr id="32" name="Ink 31">
                <a:extLst>
                  <a:ext uri="{FF2B5EF4-FFF2-40B4-BE49-F238E27FC236}">
                    <a16:creationId xmlns:a16="http://schemas.microsoft.com/office/drawing/2014/main" id="{9916EE8F-0E7B-4DE4-ACEF-D5DF87F40463}"/>
                  </a:ext>
                </a:extLst>
              </p:cNvPr>
              <p:cNvPicPr/>
              <p:nvPr/>
            </p:nvPicPr>
            <p:blipFill>
              <a:blip r:embed="rId31"/>
              <a:stretch>
                <a:fillRect/>
              </a:stretch>
            </p:blipFill>
            <p:spPr>
              <a:xfrm>
                <a:off x="3850754" y="1413858"/>
                <a:ext cx="262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F9048367-6311-4DC2-9ED8-D85460005DCE}"/>
                  </a:ext>
                </a:extLst>
              </p14:cNvPr>
              <p14:cNvContentPartPr/>
              <p14:nvPr/>
            </p14:nvContentPartPr>
            <p14:xfrm>
              <a:off x="3756074" y="2109738"/>
              <a:ext cx="27720" cy="308160"/>
            </p14:xfrm>
          </p:contentPart>
        </mc:Choice>
        <mc:Fallback xmlns="">
          <p:pic>
            <p:nvPicPr>
              <p:cNvPr id="33" name="Ink 32">
                <a:extLst>
                  <a:ext uri="{FF2B5EF4-FFF2-40B4-BE49-F238E27FC236}">
                    <a16:creationId xmlns:a16="http://schemas.microsoft.com/office/drawing/2014/main" id="{F9048367-6311-4DC2-9ED8-D85460005DCE}"/>
                  </a:ext>
                </a:extLst>
              </p:cNvPr>
              <p:cNvPicPr/>
              <p:nvPr/>
            </p:nvPicPr>
            <p:blipFill>
              <a:blip r:embed="rId33"/>
              <a:stretch>
                <a:fillRect/>
              </a:stretch>
            </p:blipFill>
            <p:spPr>
              <a:xfrm>
                <a:off x="3747434" y="2100738"/>
                <a:ext cx="453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01FD14F5-C94D-4D59-B070-66CAF84CDE68}"/>
                  </a:ext>
                </a:extLst>
              </p14:cNvPr>
              <p14:cNvContentPartPr/>
              <p14:nvPr/>
            </p14:nvContentPartPr>
            <p14:xfrm>
              <a:off x="3769754" y="3080298"/>
              <a:ext cx="36720" cy="260280"/>
            </p14:xfrm>
          </p:contentPart>
        </mc:Choice>
        <mc:Fallback xmlns="">
          <p:pic>
            <p:nvPicPr>
              <p:cNvPr id="34" name="Ink 33">
                <a:extLst>
                  <a:ext uri="{FF2B5EF4-FFF2-40B4-BE49-F238E27FC236}">
                    <a16:creationId xmlns:a16="http://schemas.microsoft.com/office/drawing/2014/main" id="{01FD14F5-C94D-4D59-B070-66CAF84CDE68}"/>
                  </a:ext>
                </a:extLst>
              </p:cNvPr>
              <p:cNvPicPr/>
              <p:nvPr/>
            </p:nvPicPr>
            <p:blipFill>
              <a:blip r:embed="rId35"/>
              <a:stretch>
                <a:fillRect/>
              </a:stretch>
            </p:blipFill>
            <p:spPr>
              <a:xfrm>
                <a:off x="3761114" y="3071658"/>
                <a:ext cx="543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Ink 34">
                <a:extLst>
                  <a:ext uri="{FF2B5EF4-FFF2-40B4-BE49-F238E27FC236}">
                    <a16:creationId xmlns:a16="http://schemas.microsoft.com/office/drawing/2014/main" id="{AA1DB9EB-57AA-4515-B172-184113ED924E}"/>
                  </a:ext>
                </a:extLst>
              </p14:cNvPr>
              <p14:cNvContentPartPr/>
              <p14:nvPr/>
            </p14:nvContentPartPr>
            <p14:xfrm>
              <a:off x="3882074" y="3910458"/>
              <a:ext cx="11520" cy="290520"/>
            </p14:xfrm>
          </p:contentPart>
        </mc:Choice>
        <mc:Fallback xmlns="">
          <p:pic>
            <p:nvPicPr>
              <p:cNvPr id="35" name="Ink 34">
                <a:extLst>
                  <a:ext uri="{FF2B5EF4-FFF2-40B4-BE49-F238E27FC236}">
                    <a16:creationId xmlns:a16="http://schemas.microsoft.com/office/drawing/2014/main" id="{AA1DB9EB-57AA-4515-B172-184113ED924E}"/>
                  </a:ext>
                </a:extLst>
              </p:cNvPr>
              <p:cNvPicPr/>
              <p:nvPr/>
            </p:nvPicPr>
            <p:blipFill>
              <a:blip r:embed="rId37"/>
              <a:stretch>
                <a:fillRect/>
              </a:stretch>
            </p:blipFill>
            <p:spPr>
              <a:xfrm>
                <a:off x="3873074" y="3901458"/>
                <a:ext cx="291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Ink 35">
                <a:extLst>
                  <a:ext uri="{FF2B5EF4-FFF2-40B4-BE49-F238E27FC236}">
                    <a16:creationId xmlns:a16="http://schemas.microsoft.com/office/drawing/2014/main" id="{7396F687-CD4C-4922-9929-22D47CA129C2}"/>
                  </a:ext>
                </a:extLst>
              </p14:cNvPr>
              <p14:cNvContentPartPr/>
              <p14:nvPr/>
            </p14:nvContentPartPr>
            <p14:xfrm>
              <a:off x="3882074" y="4726578"/>
              <a:ext cx="15480" cy="278280"/>
            </p14:xfrm>
          </p:contentPart>
        </mc:Choice>
        <mc:Fallback xmlns="">
          <p:pic>
            <p:nvPicPr>
              <p:cNvPr id="36" name="Ink 35">
                <a:extLst>
                  <a:ext uri="{FF2B5EF4-FFF2-40B4-BE49-F238E27FC236}">
                    <a16:creationId xmlns:a16="http://schemas.microsoft.com/office/drawing/2014/main" id="{7396F687-CD4C-4922-9929-22D47CA129C2}"/>
                  </a:ext>
                </a:extLst>
              </p:cNvPr>
              <p:cNvPicPr/>
              <p:nvPr/>
            </p:nvPicPr>
            <p:blipFill>
              <a:blip r:embed="rId39"/>
              <a:stretch>
                <a:fillRect/>
              </a:stretch>
            </p:blipFill>
            <p:spPr>
              <a:xfrm>
                <a:off x="3873074" y="4717578"/>
                <a:ext cx="331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6">
                <a:extLst>
                  <a:ext uri="{FF2B5EF4-FFF2-40B4-BE49-F238E27FC236}">
                    <a16:creationId xmlns:a16="http://schemas.microsoft.com/office/drawing/2014/main" id="{D935AEE9-5870-40C8-8FE7-AD5FA589650B}"/>
                  </a:ext>
                </a:extLst>
              </p14:cNvPr>
              <p14:cNvContentPartPr/>
              <p14:nvPr/>
            </p14:nvContentPartPr>
            <p14:xfrm>
              <a:off x="3876674" y="5345418"/>
              <a:ext cx="90360" cy="853560"/>
            </p14:xfrm>
          </p:contentPart>
        </mc:Choice>
        <mc:Fallback xmlns="">
          <p:pic>
            <p:nvPicPr>
              <p:cNvPr id="37" name="Ink 36">
                <a:extLst>
                  <a:ext uri="{FF2B5EF4-FFF2-40B4-BE49-F238E27FC236}">
                    <a16:creationId xmlns:a16="http://schemas.microsoft.com/office/drawing/2014/main" id="{D935AEE9-5870-40C8-8FE7-AD5FA589650B}"/>
                  </a:ext>
                </a:extLst>
              </p:cNvPr>
              <p:cNvPicPr/>
              <p:nvPr/>
            </p:nvPicPr>
            <p:blipFill>
              <a:blip r:embed="rId41"/>
              <a:stretch>
                <a:fillRect/>
              </a:stretch>
            </p:blipFill>
            <p:spPr>
              <a:xfrm>
                <a:off x="3867674" y="5336778"/>
                <a:ext cx="108000" cy="871200"/>
              </a:xfrm>
              <a:prstGeom prst="rect">
                <a:avLst/>
              </a:prstGeom>
            </p:spPr>
          </p:pic>
        </mc:Fallback>
      </mc:AlternateContent>
      <p:grpSp>
        <p:nvGrpSpPr>
          <p:cNvPr id="49" name="Group 48">
            <a:extLst>
              <a:ext uri="{FF2B5EF4-FFF2-40B4-BE49-F238E27FC236}">
                <a16:creationId xmlns:a16="http://schemas.microsoft.com/office/drawing/2014/main" id="{40E8B13E-DC50-4ADF-9953-D5E0E6C23EDE}"/>
              </a:ext>
            </a:extLst>
          </p:cNvPr>
          <p:cNvGrpSpPr/>
          <p:nvPr/>
        </p:nvGrpSpPr>
        <p:grpSpPr>
          <a:xfrm>
            <a:off x="4993034" y="5783178"/>
            <a:ext cx="1074240" cy="655920"/>
            <a:chOff x="4993034" y="5783178"/>
            <a:chExt cx="1074240" cy="655920"/>
          </a:xfrm>
        </p:grpSpPr>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322A66FC-CB2B-449B-8BB6-52F89CEA4695}"/>
                    </a:ext>
                  </a:extLst>
                </p14:cNvPr>
                <p14:cNvContentPartPr/>
                <p14:nvPr/>
              </p14:nvContentPartPr>
              <p14:xfrm>
                <a:off x="4993034" y="5783178"/>
                <a:ext cx="91080" cy="265320"/>
              </p14:xfrm>
            </p:contentPart>
          </mc:Choice>
          <mc:Fallback xmlns="">
            <p:pic>
              <p:nvPicPr>
                <p:cNvPr id="43" name="Ink 42">
                  <a:extLst>
                    <a:ext uri="{FF2B5EF4-FFF2-40B4-BE49-F238E27FC236}">
                      <a16:creationId xmlns:a16="http://schemas.microsoft.com/office/drawing/2014/main" id="{322A66FC-CB2B-449B-8BB6-52F89CEA4695}"/>
                    </a:ext>
                  </a:extLst>
                </p:cNvPr>
                <p:cNvPicPr/>
                <p:nvPr/>
              </p:nvPicPr>
              <p:blipFill>
                <a:blip r:embed="rId43"/>
                <a:stretch>
                  <a:fillRect/>
                </a:stretch>
              </p:blipFill>
              <p:spPr>
                <a:xfrm>
                  <a:off x="4984034" y="5774178"/>
                  <a:ext cx="1087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Ink 43">
                  <a:extLst>
                    <a:ext uri="{FF2B5EF4-FFF2-40B4-BE49-F238E27FC236}">
                      <a16:creationId xmlns:a16="http://schemas.microsoft.com/office/drawing/2014/main" id="{AFAEA208-8236-4509-A70D-66D4E36B0D6F}"/>
                    </a:ext>
                  </a:extLst>
                </p14:cNvPr>
                <p14:cNvContentPartPr/>
                <p14:nvPr/>
              </p14:nvContentPartPr>
              <p14:xfrm>
                <a:off x="5092034" y="5964618"/>
                <a:ext cx="153360" cy="129600"/>
              </p14:xfrm>
            </p:contentPart>
          </mc:Choice>
          <mc:Fallback xmlns="">
            <p:pic>
              <p:nvPicPr>
                <p:cNvPr id="44" name="Ink 43">
                  <a:extLst>
                    <a:ext uri="{FF2B5EF4-FFF2-40B4-BE49-F238E27FC236}">
                      <a16:creationId xmlns:a16="http://schemas.microsoft.com/office/drawing/2014/main" id="{AFAEA208-8236-4509-A70D-66D4E36B0D6F}"/>
                    </a:ext>
                  </a:extLst>
                </p:cNvPr>
                <p:cNvPicPr/>
                <p:nvPr/>
              </p:nvPicPr>
              <p:blipFill>
                <a:blip r:embed="rId45"/>
                <a:stretch>
                  <a:fillRect/>
                </a:stretch>
              </p:blipFill>
              <p:spPr>
                <a:xfrm>
                  <a:off x="5083394" y="5955978"/>
                  <a:ext cx="171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Ink 44">
                  <a:extLst>
                    <a:ext uri="{FF2B5EF4-FFF2-40B4-BE49-F238E27FC236}">
                      <a16:creationId xmlns:a16="http://schemas.microsoft.com/office/drawing/2014/main" id="{A789BD84-74D0-4BB8-97A6-37470A2F06B7}"/>
                    </a:ext>
                  </a:extLst>
                </p14:cNvPr>
                <p14:cNvContentPartPr/>
                <p14:nvPr/>
              </p14:nvContentPartPr>
              <p14:xfrm>
                <a:off x="5266634" y="6022218"/>
                <a:ext cx="342720" cy="221040"/>
              </p14:xfrm>
            </p:contentPart>
          </mc:Choice>
          <mc:Fallback xmlns="">
            <p:pic>
              <p:nvPicPr>
                <p:cNvPr id="45" name="Ink 44">
                  <a:extLst>
                    <a:ext uri="{FF2B5EF4-FFF2-40B4-BE49-F238E27FC236}">
                      <a16:creationId xmlns:a16="http://schemas.microsoft.com/office/drawing/2014/main" id="{A789BD84-74D0-4BB8-97A6-37470A2F06B7}"/>
                    </a:ext>
                  </a:extLst>
                </p:cNvPr>
                <p:cNvPicPr/>
                <p:nvPr/>
              </p:nvPicPr>
              <p:blipFill>
                <a:blip r:embed="rId47"/>
                <a:stretch>
                  <a:fillRect/>
                </a:stretch>
              </p:blipFill>
              <p:spPr>
                <a:xfrm>
                  <a:off x="5257994" y="6013218"/>
                  <a:ext cx="3603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Ink 45">
                  <a:extLst>
                    <a:ext uri="{FF2B5EF4-FFF2-40B4-BE49-F238E27FC236}">
                      <a16:creationId xmlns:a16="http://schemas.microsoft.com/office/drawing/2014/main" id="{444B1B71-ACB7-444C-9BDB-BBA057CCAEAA}"/>
                    </a:ext>
                  </a:extLst>
                </p14:cNvPr>
                <p14:cNvContentPartPr/>
                <p14:nvPr/>
              </p14:nvContentPartPr>
              <p14:xfrm>
                <a:off x="5644634" y="6142098"/>
                <a:ext cx="422640" cy="297000"/>
              </p14:xfrm>
            </p:contentPart>
          </mc:Choice>
          <mc:Fallback xmlns="">
            <p:pic>
              <p:nvPicPr>
                <p:cNvPr id="46" name="Ink 45">
                  <a:extLst>
                    <a:ext uri="{FF2B5EF4-FFF2-40B4-BE49-F238E27FC236}">
                      <a16:creationId xmlns:a16="http://schemas.microsoft.com/office/drawing/2014/main" id="{444B1B71-ACB7-444C-9BDB-BBA057CCAEAA}"/>
                    </a:ext>
                  </a:extLst>
                </p:cNvPr>
                <p:cNvPicPr/>
                <p:nvPr/>
              </p:nvPicPr>
              <p:blipFill>
                <a:blip r:embed="rId49"/>
                <a:stretch>
                  <a:fillRect/>
                </a:stretch>
              </p:blipFill>
              <p:spPr>
                <a:xfrm>
                  <a:off x="5635634" y="6133458"/>
                  <a:ext cx="4402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8" name="Ink 47">
                  <a:extLst>
                    <a:ext uri="{FF2B5EF4-FFF2-40B4-BE49-F238E27FC236}">
                      <a16:creationId xmlns:a16="http://schemas.microsoft.com/office/drawing/2014/main" id="{A27936B4-8E27-4DC0-BBE0-4253D10C61F1}"/>
                    </a:ext>
                  </a:extLst>
                </p14:cNvPr>
                <p14:cNvContentPartPr/>
                <p14:nvPr/>
              </p14:nvContentPartPr>
              <p14:xfrm>
                <a:off x="5660474" y="6006378"/>
                <a:ext cx="54360" cy="54000"/>
              </p14:xfrm>
            </p:contentPart>
          </mc:Choice>
          <mc:Fallback xmlns="">
            <p:pic>
              <p:nvPicPr>
                <p:cNvPr id="48" name="Ink 47">
                  <a:extLst>
                    <a:ext uri="{FF2B5EF4-FFF2-40B4-BE49-F238E27FC236}">
                      <a16:creationId xmlns:a16="http://schemas.microsoft.com/office/drawing/2014/main" id="{A27936B4-8E27-4DC0-BBE0-4253D10C61F1}"/>
                    </a:ext>
                  </a:extLst>
                </p:cNvPr>
                <p:cNvPicPr/>
                <p:nvPr/>
              </p:nvPicPr>
              <p:blipFill>
                <a:blip r:embed="rId51"/>
                <a:stretch>
                  <a:fillRect/>
                </a:stretch>
              </p:blipFill>
              <p:spPr>
                <a:xfrm>
                  <a:off x="5651474" y="5997378"/>
                  <a:ext cx="72000" cy="71640"/>
                </a:xfrm>
                <a:prstGeom prst="rect">
                  <a:avLst/>
                </a:prstGeom>
              </p:spPr>
            </p:pic>
          </mc:Fallback>
        </mc:AlternateContent>
      </p:grpSp>
      <p:grpSp>
        <p:nvGrpSpPr>
          <p:cNvPr id="55" name="Group 54">
            <a:extLst>
              <a:ext uri="{FF2B5EF4-FFF2-40B4-BE49-F238E27FC236}">
                <a16:creationId xmlns:a16="http://schemas.microsoft.com/office/drawing/2014/main" id="{7FBB840A-FEAC-4282-A916-783649A26045}"/>
              </a:ext>
            </a:extLst>
          </p:cNvPr>
          <p:cNvGrpSpPr/>
          <p:nvPr/>
        </p:nvGrpSpPr>
        <p:grpSpPr>
          <a:xfrm>
            <a:off x="8018474" y="3376578"/>
            <a:ext cx="1102320" cy="357480"/>
            <a:chOff x="8018474" y="3376578"/>
            <a:chExt cx="1102320" cy="357480"/>
          </a:xfrm>
        </p:grpSpPr>
        <mc:AlternateContent xmlns:mc="http://schemas.openxmlformats.org/markup-compatibility/2006" xmlns:p14="http://schemas.microsoft.com/office/powerpoint/2010/main">
          <mc:Choice Requires="p14">
            <p:contentPart p14:bwMode="auto" r:id="rId52">
              <p14:nvContentPartPr>
                <p14:cNvPr id="50" name="Ink 49">
                  <a:extLst>
                    <a:ext uri="{FF2B5EF4-FFF2-40B4-BE49-F238E27FC236}">
                      <a16:creationId xmlns:a16="http://schemas.microsoft.com/office/drawing/2014/main" id="{FF5EB5B7-BBFE-4C54-B00D-22457F914A0C}"/>
                    </a:ext>
                  </a:extLst>
                </p14:cNvPr>
                <p14:cNvContentPartPr/>
                <p14:nvPr/>
              </p14:nvContentPartPr>
              <p14:xfrm>
                <a:off x="8018474" y="3376578"/>
                <a:ext cx="253080" cy="349560"/>
              </p14:xfrm>
            </p:contentPart>
          </mc:Choice>
          <mc:Fallback xmlns="">
            <p:pic>
              <p:nvPicPr>
                <p:cNvPr id="50" name="Ink 49">
                  <a:extLst>
                    <a:ext uri="{FF2B5EF4-FFF2-40B4-BE49-F238E27FC236}">
                      <a16:creationId xmlns:a16="http://schemas.microsoft.com/office/drawing/2014/main" id="{FF5EB5B7-BBFE-4C54-B00D-22457F914A0C}"/>
                    </a:ext>
                  </a:extLst>
                </p:cNvPr>
                <p:cNvPicPr/>
                <p:nvPr/>
              </p:nvPicPr>
              <p:blipFill>
                <a:blip r:embed="rId53"/>
                <a:stretch>
                  <a:fillRect/>
                </a:stretch>
              </p:blipFill>
              <p:spPr>
                <a:xfrm>
                  <a:off x="8009474" y="3367578"/>
                  <a:ext cx="2707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01EFE021-4EB7-4739-A5AC-CF6735DA8EC6}"/>
                    </a:ext>
                  </a:extLst>
                </p14:cNvPr>
                <p14:cNvContentPartPr/>
                <p14:nvPr/>
              </p14:nvContentPartPr>
              <p14:xfrm>
                <a:off x="8246354" y="3486738"/>
                <a:ext cx="175680" cy="182160"/>
              </p14:xfrm>
            </p:contentPart>
          </mc:Choice>
          <mc:Fallback xmlns="">
            <p:pic>
              <p:nvPicPr>
                <p:cNvPr id="51" name="Ink 50">
                  <a:extLst>
                    <a:ext uri="{FF2B5EF4-FFF2-40B4-BE49-F238E27FC236}">
                      <a16:creationId xmlns:a16="http://schemas.microsoft.com/office/drawing/2014/main" id="{01EFE021-4EB7-4739-A5AC-CF6735DA8EC6}"/>
                    </a:ext>
                  </a:extLst>
                </p:cNvPr>
                <p:cNvPicPr/>
                <p:nvPr/>
              </p:nvPicPr>
              <p:blipFill>
                <a:blip r:embed="rId55"/>
                <a:stretch>
                  <a:fillRect/>
                </a:stretch>
              </p:blipFill>
              <p:spPr>
                <a:xfrm>
                  <a:off x="8237714" y="3477738"/>
                  <a:ext cx="1933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Ink 51">
                  <a:extLst>
                    <a:ext uri="{FF2B5EF4-FFF2-40B4-BE49-F238E27FC236}">
                      <a16:creationId xmlns:a16="http://schemas.microsoft.com/office/drawing/2014/main" id="{B0E64805-3A68-4A83-8F51-C5CFB25C647C}"/>
                    </a:ext>
                  </a:extLst>
                </p14:cNvPr>
                <p14:cNvContentPartPr/>
                <p14:nvPr/>
              </p14:nvContentPartPr>
              <p14:xfrm>
                <a:off x="8440394" y="3486738"/>
                <a:ext cx="491400" cy="189720"/>
              </p14:xfrm>
            </p:contentPart>
          </mc:Choice>
          <mc:Fallback xmlns="">
            <p:pic>
              <p:nvPicPr>
                <p:cNvPr id="52" name="Ink 51">
                  <a:extLst>
                    <a:ext uri="{FF2B5EF4-FFF2-40B4-BE49-F238E27FC236}">
                      <a16:creationId xmlns:a16="http://schemas.microsoft.com/office/drawing/2014/main" id="{B0E64805-3A68-4A83-8F51-C5CFB25C647C}"/>
                    </a:ext>
                  </a:extLst>
                </p:cNvPr>
                <p:cNvPicPr/>
                <p:nvPr/>
              </p:nvPicPr>
              <p:blipFill>
                <a:blip r:embed="rId57"/>
                <a:stretch>
                  <a:fillRect/>
                </a:stretch>
              </p:blipFill>
              <p:spPr>
                <a:xfrm>
                  <a:off x="8431394" y="3477738"/>
                  <a:ext cx="5090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3" name="Ink 52">
                  <a:extLst>
                    <a:ext uri="{FF2B5EF4-FFF2-40B4-BE49-F238E27FC236}">
                      <a16:creationId xmlns:a16="http://schemas.microsoft.com/office/drawing/2014/main" id="{7C0996A8-9F14-43D7-964E-CBBD731CE699}"/>
                    </a:ext>
                  </a:extLst>
                </p14:cNvPr>
                <p14:cNvContentPartPr/>
                <p14:nvPr/>
              </p14:nvContentPartPr>
              <p14:xfrm>
                <a:off x="8974634" y="3538578"/>
                <a:ext cx="146160" cy="195480"/>
              </p14:xfrm>
            </p:contentPart>
          </mc:Choice>
          <mc:Fallback xmlns="">
            <p:pic>
              <p:nvPicPr>
                <p:cNvPr id="53" name="Ink 52">
                  <a:extLst>
                    <a:ext uri="{FF2B5EF4-FFF2-40B4-BE49-F238E27FC236}">
                      <a16:creationId xmlns:a16="http://schemas.microsoft.com/office/drawing/2014/main" id="{7C0996A8-9F14-43D7-964E-CBBD731CE699}"/>
                    </a:ext>
                  </a:extLst>
                </p:cNvPr>
                <p:cNvPicPr/>
                <p:nvPr/>
              </p:nvPicPr>
              <p:blipFill>
                <a:blip r:embed="rId59"/>
                <a:stretch>
                  <a:fillRect/>
                </a:stretch>
              </p:blipFill>
              <p:spPr>
                <a:xfrm>
                  <a:off x="8965634" y="3529938"/>
                  <a:ext cx="163800" cy="213120"/>
                </a:xfrm>
                <a:prstGeom prst="rect">
                  <a:avLst/>
                </a:prstGeom>
              </p:spPr>
            </p:pic>
          </mc:Fallback>
        </mc:AlternateContent>
      </p:grpSp>
      <p:grpSp>
        <p:nvGrpSpPr>
          <p:cNvPr id="63" name="Group 62">
            <a:extLst>
              <a:ext uri="{FF2B5EF4-FFF2-40B4-BE49-F238E27FC236}">
                <a16:creationId xmlns:a16="http://schemas.microsoft.com/office/drawing/2014/main" id="{BF300A5A-DCD1-48BC-9F68-A3C96C6056DD}"/>
              </a:ext>
            </a:extLst>
          </p:cNvPr>
          <p:cNvGrpSpPr/>
          <p:nvPr/>
        </p:nvGrpSpPr>
        <p:grpSpPr>
          <a:xfrm>
            <a:off x="9370274" y="3361098"/>
            <a:ext cx="1479240" cy="424800"/>
            <a:chOff x="9370274" y="3361098"/>
            <a:chExt cx="1479240" cy="424800"/>
          </a:xfrm>
        </p:grpSpPr>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id="{41203130-C909-4178-B0D5-98DCA937B955}"/>
                    </a:ext>
                  </a:extLst>
                </p14:cNvPr>
                <p14:cNvContentPartPr/>
                <p14:nvPr/>
              </p14:nvContentPartPr>
              <p14:xfrm>
                <a:off x="9370274" y="3502578"/>
                <a:ext cx="153360" cy="237960"/>
              </p14:xfrm>
            </p:contentPart>
          </mc:Choice>
          <mc:Fallback xmlns="">
            <p:pic>
              <p:nvPicPr>
                <p:cNvPr id="56" name="Ink 55">
                  <a:extLst>
                    <a:ext uri="{FF2B5EF4-FFF2-40B4-BE49-F238E27FC236}">
                      <a16:creationId xmlns:a16="http://schemas.microsoft.com/office/drawing/2014/main" id="{41203130-C909-4178-B0D5-98DCA937B955}"/>
                    </a:ext>
                  </a:extLst>
                </p:cNvPr>
                <p:cNvPicPr/>
                <p:nvPr/>
              </p:nvPicPr>
              <p:blipFill>
                <a:blip r:embed="rId61"/>
                <a:stretch>
                  <a:fillRect/>
                </a:stretch>
              </p:blipFill>
              <p:spPr>
                <a:xfrm>
                  <a:off x="9361634" y="3493578"/>
                  <a:ext cx="171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F8A70DF8-B1A8-4280-ADDE-A6002B3B8A7B}"/>
                    </a:ext>
                  </a:extLst>
                </p14:cNvPr>
                <p14:cNvContentPartPr/>
                <p14:nvPr/>
              </p14:nvContentPartPr>
              <p14:xfrm>
                <a:off x="9540914" y="3501138"/>
                <a:ext cx="235440" cy="208800"/>
              </p14:xfrm>
            </p:contentPart>
          </mc:Choice>
          <mc:Fallback xmlns="">
            <p:pic>
              <p:nvPicPr>
                <p:cNvPr id="57" name="Ink 56">
                  <a:extLst>
                    <a:ext uri="{FF2B5EF4-FFF2-40B4-BE49-F238E27FC236}">
                      <a16:creationId xmlns:a16="http://schemas.microsoft.com/office/drawing/2014/main" id="{F8A70DF8-B1A8-4280-ADDE-A6002B3B8A7B}"/>
                    </a:ext>
                  </a:extLst>
                </p:cNvPr>
                <p:cNvPicPr/>
                <p:nvPr/>
              </p:nvPicPr>
              <p:blipFill>
                <a:blip r:embed="rId63"/>
                <a:stretch>
                  <a:fillRect/>
                </a:stretch>
              </p:blipFill>
              <p:spPr>
                <a:xfrm>
                  <a:off x="9531914" y="3492498"/>
                  <a:ext cx="2530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7C5B2EC7-5ED4-451F-91ED-36C284488014}"/>
                    </a:ext>
                  </a:extLst>
                </p14:cNvPr>
                <p14:cNvContentPartPr/>
                <p14:nvPr/>
              </p14:nvContentPartPr>
              <p14:xfrm>
                <a:off x="9698594" y="3525618"/>
                <a:ext cx="205920" cy="180000"/>
              </p14:xfrm>
            </p:contentPart>
          </mc:Choice>
          <mc:Fallback xmlns="">
            <p:pic>
              <p:nvPicPr>
                <p:cNvPr id="58" name="Ink 57">
                  <a:extLst>
                    <a:ext uri="{FF2B5EF4-FFF2-40B4-BE49-F238E27FC236}">
                      <a16:creationId xmlns:a16="http://schemas.microsoft.com/office/drawing/2014/main" id="{7C5B2EC7-5ED4-451F-91ED-36C284488014}"/>
                    </a:ext>
                  </a:extLst>
                </p:cNvPr>
                <p:cNvPicPr/>
                <p:nvPr/>
              </p:nvPicPr>
              <p:blipFill>
                <a:blip r:embed="rId65"/>
                <a:stretch>
                  <a:fillRect/>
                </a:stretch>
              </p:blipFill>
              <p:spPr>
                <a:xfrm>
                  <a:off x="9689594" y="3516618"/>
                  <a:ext cx="223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Ink 58">
                  <a:extLst>
                    <a:ext uri="{FF2B5EF4-FFF2-40B4-BE49-F238E27FC236}">
                      <a16:creationId xmlns:a16="http://schemas.microsoft.com/office/drawing/2014/main" id="{E8331472-2BC0-4CA6-930C-1285D9803707}"/>
                    </a:ext>
                  </a:extLst>
                </p14:cNvPr>
                <p14:cNvContentPartPr/>
                <p14:nvPr/>
              </p14:nvContentPartPr>
              <p14:xfrm>
                <a:off x="9979034" y="3361098"/>
                <a:ext cx="161640" cy="392400"/>
              </p14:xfrm>
            </p:contentPart>
          </mc:Choice>
          <mc:Fallback xmlns="">
            <p:pic>
              <p:nvPicPr>
                <p:cNvPr id="59" name="Ink 58">
                  <a:extLst>
                    <a:ext uri="{FF2B5EF4-FFF2-40B4-BE49-F238E27FC236}">
                      <a16:creationId xmlns:a16="http://schemas.microsoft.com/office/drawing/2014/main" id="{E8331472-2BC0-4CA6-930C-1285D9803707}"/>
                    </a:ext>
                  </a:extLst>
                </p:cNvPr>
                <p:cNvPicPr/>
                <p:nvPr/>
              </p:nvPicPr>
              <p:blipFill>
                <a:blip r:embed="rId67"/>
                <a:stretch>
                  <a:fillRect/>
                </a:stretch>
              </p:blipFill>
              <p:spPr>
                <a:xfrm>
                  <a:off x="9970034" y="3352098"/>
                  <a:ext cx="17928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Ink 59">
                  <a:extLst>
                    <a:ext uri="{FF2B5EF4-FFF2-40B4-BE49-F238E27FC236}">
                      <a16:creationId xmlns:a16="http://schemas.microsoft.com/office/drawing/2014/main" id="{C8679A05-C07D-4A34-A948-A54B541CC6D1}"/>
                    </a:ext>
                  </a:extLst>
                </p14:cNvPr>
                <p14:cNvContentPartPr/>
                <p14:nvPr/>
              </p14:nvContentPartPr>
              <p14:xfrm>
                <a:off x="10225274" y="3433458"/>
                <a:ext cx="42120" cy="351720"/>
              </p14:xfrm>
            </p:contentPart>
          </mc:Choice>
          <mc:Fallback xmlns="">
            <p:pic>
              <p:nvPicPr>
                <p:cNvPr id="60" name="Ink 59">
                  <a:extLst>
                    <a:ext uri="{FF2B5EF4-FFF2-40B4-BE49-F238E27FC236}">
                      <a16:creationId xmlns:a16="http://schemas.microsoft.com/office/drawing/2014/main" id="{C8679A05-C07D-4A34-A948-A54B541CC6D1}"/>
                    </a:ext>
                  </a:extLst>
                </p:cNvPr>
                <p:cNvPicPr/>
                <p:nvPr/>
              </p:nvPicPr>
              <p:blipFill>
                <a:blip r:embed="rId69"/>
                <a:stretch>
                  <a:fillRect/>
                </a:stretch>
              </p:blipFill>
              <p:spPr>
                <a:xfrm>
                  <a:off x="10216274" y="3424458"/>
                  <a:ext cx="5976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1" name="Ink 60">
                  <a:extLst>
                    <a:ext uri="{FF2B5EF4-FFF2-40B4-BE49-F238E27FC236}">
                      <a16:creationId xmlns:a16="http://schemas.microsoft.com/office/drawing/2014/main" id="{363AE9C9-82D1-494B-90DF-55BCC58C0F7A}"/>
                    </a:ext>
                  </a:extLst>
                </p14:cNvPr>
                <p14:cNvContentPartPr/>
                <p14:nvPr/>
              </p14:nvContentPartPr>
              <p14:xfrm>
                <a:off x="10324994" y="3546498"/>
                <a:ext cx="284400" cy="239400"/>
              </p14:xfrm>
            </p:contentPart>
          </mc:Choice>
          <mc:Fallback xmlns="">
            <p:pic>
              <p:nvPicPr>
                <p:cNvPr id="61" name="Ink 60">
                  <a:extLst>
                    <a:ext uri="{FF2B5EF4-FFF2-40B4-BE49-F238E27FC236}">
                      <a16:creationId xmlns:a16="http://schemas.microsoft.com/office/drawing/2014/main" id="{363AE9C9-82D1-494B-90DF-55BCC58C0F7A}"/>
                    </a:ext>
                  </a:extLst>
                </p:cNvPr>
                <p:cNvPicPr/>
                <p:nvPr/>
              </p:nvPicPr>
              <p:blipFill>
                <a:blip r:embed="rId71"/>
                <a:stretch>
                  <a:fillRect/>
                </a:stretch>
              </p:blipFill>
              <p:spPr>
                <a:xfrm>
                  <a:off x="10316354" y="3537498"/>
                  <a:ext cx="3020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2" name="Ink 61">
                  <a:extLst>
                    <a:ext uri="{FF2B5EF4-FFF2-40B4-BE49-F238E27FC236}">
                      <a16:creationId xmlns:a16="http://schemas.microsoft.com/office/drawing/2014/main" id="{C1ECC379-0995-478C-8022-7474FB2F03C4}"/>
                    </a:ext>
                  </a:extLst>
                </p14:cNvPr>
                <p14:cNvContentPartPr/>
                <p14:nvPr/>
              </p14:nvContentPartPr>
              <p14:xfrm>
                <a:off x="10831874" y="3671058"/>
                <a:ext cx="17640" cy="52560"/>
              </p14:xfrm>
            </p:contentPart>
          </mc:Choice>
          <mc:Fallback xmlns="">
            <p:pic>
              <p:nvPicPr>
                <p:cNvPr id="62" name="Ink 61">
                  <a:extLst>
                    <a:ext uri="{FF2B5EF4-FFF2-40B4-BE49-F238E27FC236}">
                      <a16:creationId xmlns:a16="http://schemas.microsoft.com/office/drawing/2014/main" id="{C1ECC379-0995-478C-8022-7474FB2F03C4}"/>
                    </a:ext>
                  </a:extLst>
                </p:cNvPr>
                <p:cNvPicPr/>
                <p:nvPr/>
              </p:nvPicPr>
              <p:blipFill>
                <a:blip r:embed="rId73"/>
                <a:stretch>
                  <a:fillRect/>
                </a:stretch>
              </p:blipFill>
              <p:spPr>
                <a:xfrm>
                  <a:off x="10822874" y="3662418"/>
                  <a:ext cx="35280" cy="70200"/>
                </a:xfrm>
                <a:prstGeom prst="rect">
                  <a:avLst/>
                </a:prstGeom>
              </p:spPr>
            </p:pic>
          </mc:Fallback>
        </mc:AlternateContent>
      </p:grpSp>
      <p:grpSp>
        <p:nvGrpSpPr>
          <p:cNvPr id="70" name="Group 69">
            <a:extLst>
              <a:ext uri="{FF2B5EF4-FFF2-40B4-BE49-F238E27FC236}">
                <a16:creationId xmlns:a16="http://schemas.microsoft.com/office/drawing/2014/main" id="{57745A30-8BFB-4469-B781-C1BD4DEB0DEB}"/>
              </a:ext>
            </a:extLst>
          </p:cNvPr>
          <p:cNvGrpSpPr/>
          <p:nvPr/>
        </p:nvGrpSpPr>
        <p:grpSpPr>
          <a:xfrm>
            <a:off x="8325194" y="5099538"/>
            <a:ext cx="1427400" cy="641520"/>
            <a:chOff x="8325194" y="5099538"/>
            <a:chExt cx="1427400" cy="641520"/>
          </a:xfrm>
        </p:grpSpPr>
        <mc:AlternateContent xmlns:mc="http://schemas.openxmlformats.org/markup-compatibility/2006" xmlns:p14="http://schemas.microsoft.com/office/powerpoint/2010/main">
          <mc:Choice Requires="p14">
            <p:contentPart p14:bwMode="auto" r:id="rId74">
              <p14:nvContentPartPr>
                <p14:cNvPr id="64" name="Ink 63">
                  <a:extLst>
                    <a:ext uri="{FF2B5EF4-FFF2-40B4-BE49-F238E27FC236}">
                      <a16:creationId xmlns:a16="http://schemas.microsoft.com/office/drawing/2014/main" id="{8FF2EB6B-D848-43B5-A909-394A696423D7}"/>
                    </a:ext>
                  </a:extLst>
                </p14:cNvPr>
                <p14:cNvContentPartPr/>
                <p14:nvPr/>
              </p14:nvContentPartPr>
              <p14:xfrm>
                <a:off x="8325194" y="5099538"/>
                <a:ext cx="231480" cy="383040"/>
              </p14:xfrm>
            </p:contentPart>
          </mc:Choice>
          <mc:Fallback xmlns="">
            <p:pic>
              <p:nvPicPr>
                <p:cNvPr id="64" name="Ink 63">
                  <a:extLst>
                    <a:ext uri="{FF2B5EF4-FFF2-40B4-BE49-F238E27FC236}">
                      <a16:creationId xmlns:a16="http://schemas.microsoft.com/office/drawing/2014/main" id="{8FF2EB6B-D848-43B5-A909-394A696423D7}"/>
                    </a:ext>
                  </a:extLst>
                </p:cNvPr>
                <p:cNvPicPr/>
                <p:nvPr/>
              </p:nvPicPr>
              <p:blipFill>
                <a:blip r:embed="rId75"/>
                <a:stretch>
                  <a:fillRect/>
                </a:stretch>
              </p:blipFill>
              <p:spPr>
                <a:xfrm>
                  <a:off x="8316194" y="5090538"/>
                  <a:ext cx="2491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5" name="Ink 64">
                  <a:extLst>
                    <a:ext uri="{FF2B5EF4-FFF2-40B4-BE49-F238E27FC236}">
                      <a16:creationId xmlns:a16="http://schemas.microsoft.com/office/drawing/2014/main" id="{7748B43A-091F-48EB-81EA-0503AD303C66}"/>
                    </a:ext>
                  </a:extLst>
                </p14:cNvPr>
                <p14:cNvContentPartPr/>
                <p14:nvPr/>
              </p14:nvContentPartPr>
              <p14:xfrm>
                <a:off x="8594834" y="5166858"/>
                <a:ext cx="460080" cy="210600"/>
              </p14:xfrm>
            </p:contentPart>
          </mc:Choice>
          <mc:Fallback xmlns="">
            <p:pic>
              <p:nvPicPr>
                <p:cNvPr id="65" name="Ink 64">
                  <a:extLst>
                    <a:ext uri="{FF2B5EF4-FFF2-40B4-BE49-F238E27FC236}">
                      <a16:creationId xmlns:a16="http://schemas.microsoft.com/office/drawing/2014/main" id="{7748B43A-091F-48EB-81EA-0503AD303C66}"/>
                    </a:ext>
                  </a:extLst>
                </p:cNvPr>
                <p:cNvPicPr/>
                <p:nvPr/>
              </p:nvPicPr>
              <p:blipFill>
                <a:blip r:embed="rId77"/>
                <a:stretch>
                  <a:fillRect/>
                </a:stretch>
              </p:blipFill>
              <p:spPr>
                <a:xfrm>
                  <a:off x="8586194" y="5157858"/>
                  <a:ext cx="4777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E7C50335-8E33-48D0-AB11-AFDD78FD00AA}"/>
                    </a:ext>
                  </a:extLst>
                </p14:cNvPr>
                <p14:cNvContentPartPr/>
                <p14:nvPr/>
              </p14:nvContentPartPr>
              <p14:xfrm>
                <a:off x="8691674" y="5513178"/>
                <a:ext cx="463320" cy="220680"/>
              </p14:xfrm>
            </p:contentPart>
          </mc:Choice>
          <mc:Fallback xmlns="">
            <p:pic>
              <p:nvPicPr>
                <p:cNvPr id="67" name="Ink 66">
                  <a:extLst>
                    <a:ext uri="{FF2B5EF4-FFF2-40B4-BE49-F238E27FC236}">
                      <a16:creationId xmlns:a16="http://schemas.microsoft.com/office/drawing/2014/main" id="{E7C50335-8E33-48D0-AB11-AFDD78FD00AA}"/>
                    </a:ext>
                  </a:extLst>
                </p:cNvPr>
                <p:cNvPicPr/>
                <p:nvPr/>
              </p:nvPicPr>
              <p:blipFill>
                <a:blip r:embed="rId79"/>
                <a:stretch>
                  <a:fillRect/>
                </a:stretch>
              </p:blipFill>
              <p:spPr>
                <a:xfrm>
                  <a:off x="8683034" y="5504178"/>
                  <a:ext cx="4809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8" name="Ink 67">
                  <a:extLst>
                    <a:ext uri="{FF2B5EF4-FFF2-40B4-BE49-F238E27FC236}">
                      <a16:creationId xmlns:a16="http://schemas.microsoft.com/office/drawing/2014/main" id="{3999637D-EC43-4766-95AD-9AC42026C7BD}"/>
                    </a:ext>
                  </a:extLst>
                </p14:cNvPr>
                <p14:cNvContentPartPr/>
                <p14:nvPr/>
              </p14:nvContentPartPr>
              <p14:xfrm>
                <a:off x="9231674" y="5620818"/>
                <a:ext cx="111960" cy="120240"/>
              </p14:xfrm>
            </p:contentPart>
          </mc:Choice>
          <mc:Fallback xmlns="">
            <p:pic>
              <p:nvPicPr>
                <p:cNvPr id="68" name="Ink 67">
                  <a:extLst>
                    <a:ext uri="{FF2B5EF4-FFF2-40B4-BE49-F238E27FC236}">
                      <a16:creationId xmlns:a16="http://schemas.microsoft.com/office/drawing/2014/main" id="{3999637D-EC43-4766-95AD-9AC42026C7BD}"/>
                    </a:ext>
                  </a:extLst>
                </p:cNvPr>
                <p:cNvPicPr/>
                <p:nvPr/>
              </p:nvPicPr>
              <p:blipFill>
                <a:blip r:embed="rId81"/>
                <a:stretch>
                  <a:fillRect/>
                </a:stretch>
              </p:blipFill>
              <p:spPr>
                <a:xfrm>
                  <a:off x="9223034" y="5612178"/>
                  <a:ext cx="129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9" name="Ink 68">
                  <a:extLst>
                    <a:ext uri="{FF2B5EF4-FFF2-40B4-BE49-F238E27FC236}">
                      <a16:creationId xmlns:a16="http://schemas.microsoft.com/office/drawing/2014/main" id="{752F89B5-936B-4ADD-A38D-D18F7F5A2F16}"/>
                    </a:ext>
                  </a:extLst>
                </p14:cNvPr>
                <p14:cNvContentPartPr/>
                <p14:nvPr/>
              </p14:nvContentPartPr>
              <p14:xfrm>
                <a:off x="9494834" y="5315538"/>
                <a:ext cx="257760" cy="425160"/>
              </p14:xfrm>
            </p:contentPart>
          </mc:Choice>
          <mc:Fallback xmlns="">
            <p:pic>
              <p:nvPicPr>
                <p:cNvPr id="69" name="Ink 68">
                  <a:extLst>
                    <a:ext uri="{FF2B5EF4-FFF2-40B4-BE49-F238E27FC236}">
                      <a16:creationId xmlns:a16="http://schemas.microsoft.com/office/drawing/2014/main" id="{752F89B5-936B-4ADD-A38D-D18F7F5A2F16}"/>
                    </a:ext>
                  </a:extLst>
                </p:cNvPr>
                <p:cNvPicPr/>
                <p:nvPr/>
              </p:nvPicPr>
              <p:blipFill>
                <a:blip r:embed="rId83"/>
                <a:stretch>
                  <a:fillRect/>
                </a:stretch>
              </p:blipFill>
              <p:spPr>
                <a:xfrm>
                  <a:off x="9486194" y="5306898"/>
                  <a:ext cx="275400" cy="442800"/>
                </a:xfrm>
                <a:prstGeom prst="rect">
                  <a:avLst/>
                </a:prstGeom>
              </p:spPr>
            </p:pic>
          </mc:Fallback>
        </mc:AlternateContent>
      </p:grpSp>
      <p:grpSp>
        <p:nvGrpSpPr>
          <p:cNvPr id="80" name="Group 79">
            <a:extLst>
              <a:ext uri="{FF2B5EF4-FFF2-40B4-BE49-F238E27FC236}">
                <a16:creationId xmlns:a16="http://schemas.microsoft.com/office/drawing/2014/main" id="{DF35E968-2BA5-4A70-9202-6D88B945715D}"/>
              </a:ext>
            </a:extLst>
          </p:cNvPr>
          <p:cNvGrpSpPr/>
          <p:nvPr/>
        </p:nvGrpSpPr>
        <p:grpSpPr>
          <a:xfrm>
            <a:off x="9258674" y="5949498"/>
            <a:ext cx="1848600" cy="587880"/>
            <a:chOff x="9258674" y="5949498"/>
            <a:chExt cx="1848600" cy="587880"/>
          </a:xfrm>
        </p:grpSpPr>
        <mc:AlternateContent xmlns:mc="http://schemas.openxmlformats.org/markup-compatibility/2006" xmlns:p14="http://schemas.microsoft.com/office/powerpoint/2010/main">
          <mc:Choice Requires="p14">
            <p:contentPart p14:bwMode="auto" r:id="rId84">
              <p14:nvContentPartPr>
                <p14:cNvPr id="71" name="Ink 70">
                  <a:extLst>
                    <a:ext uri="{FF2B5EF4-FFF2-40B4-BE49-F238E27FC236}">
                      <a16:creationId xmlns:a16="http://schemas.microsoft.com/office/drawing/2014/main" id="{A2207FCB-F41E-4070-922F-813831926794}"/>
                    </a:ext>
                  </a:extLst>
                </p14:cNvPr>
                <p14:cNvContentPartPr/>
                <p14:nvPr/>
              </p14:nvContentPartPr>
              <p14:xfrm>
                <a:off x="9283874" y="6031578"/>
                <a:ext cx="15480" cy="105120"/>
              </p14:xfrm>
            </p:contentPart>
          </mc:Choice>
          <mc:Fallback xmlns="">
            <p:pic>
              <p:nvPicPr>
                <p:cNvPr id="71" name="Ink 70">
                  <a:extLst>
                    <a:ext uri="{FF2B5EF4-FFF2-40B4-BE49-F238E27FC236}">
                      <a16:creationId xmlns:a16="http://schemas.microsoft.com/office/drawing/2014/main" id="{A2207FCB-F41E-4070-922F-813831926794}"/>
                    </a:ext>
                  </a:extLst>
                </p:cNvPr>
                <p:cNvPicPr/>
                <p:nvPr/>
              </p:nvPicPr>
              <p:blipFill>
                <a:blip r:embed="rId85"/>
                <a:stretch>
                  <a:fillRect/>
                </a:stretch>
              </p:blipFill>
              <p:spPr>
                <a:xfrm>
                  <a:off x="9275234" y="6022578"/>
                  <a:ext cx="33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2" name="Ink 71">
                  <a:extLst>
                    <a:ext uri="{FF2B5EF4-FFF2-40B4-BE49-F238E27FC236}">
                      <a16:creationId xmlns:a16="http://schemas.microsoft.com/office/drawing/2014/main" id="{D688B616-AC75-4F12-A926-2FB08E8A4381}"/>
                    </a:ext>
                  </a:extLst>
                </p14:cNvPr>
                <p14:cNvContentPartPr/>
                <p14:nvPr/>
              </p14:nvContentPartPr>
              <p14:xfrm>
                <a:off x="9258674" y="5949498"/>
                <a:ext cx="12240" cy="15120"/>
              </p14:xfrm>
            </p:contentPart>
          </mc:Choice>
          <mc:Fallback xmlns="">
            <p:pic>
              <p:nvPicPr>
                <p:cNvPr id="72" name="Ink 71">
                  <a:extLst>
                    <a:ext uri="{FF2B5EF4-FFF2-40B4-BE49-F238E27FC236}">
                      <a16:creationId xmlns:a16="http://schemas.microsoft.com/office/drawing/2014/main" id="{D688B616-AC75-4F12-A926-2FB08E8A4381}"/>
                    </a:ext>
                  </a:extLst>
                </p:cNvPr>
                <p:cNvPicPr/>
                <p:nvPr/>
              </p:nvPicPr>
              <p:blipFill>
                <a:blip r:embed="rId87"/>
                <a:stretch>
                  <a:fillRect/>
                </a:stretch>
              </p:blipFill>
              <p:spPr>
                <a:xfrm>
                  <a:off x="9249674" y="5940858"/>
                  <a:ext cx="29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Ink 72">
                  <a:extLst>
                    <a:ext uri="{FF2B5EF4-FFF2-40B4-BE49-F238E27FC236}">
                      <a16:creationId xmlns:a16="http://schemas.microsoft.com/office/drawing/2014/main" id="{5C1A6981-E305-40E8-95CB-9A7B341AADBA}"/>
                    </a:ext>
                  </a:extLst>
                </p14:cNvPr>
                <p14:cNvContentPartPr/>
                <p14:nvPr/>
              </p14:nvContentPartPr>
              <p14:xfrm>
                <a:off x="9374594" y="5964258"/>
                <a:ext cx="102600" cy="165600"/>
              </p14:xfrm>
            </p:contentPart>
          </mc:Choice>
          <mc:Fallback xmlns="">
            <p:pic>
              <p:nvPicPr>
                <p:cNvPr id="73" name="Ink 72">
                  <a:extLst>
                    <a:ext uri="{FF2B5EF4-FFF2-40B4-BE49-F238E27FC236}">
                      <a16:creationId xmlns:a16="http://schemas.microsoft.com/office/drawing/2014/main" id="{5C1A6981-E305-40E8-95CB-9A7B341AADBA}"/>
                    </a:ext>
                  </a:extLst>
                </p:cNvPr>
                <p:cNvPicPr/>
                <p:nvPr/>
              </p:nvPicPr>
              <p:blipFill>
                <a:blip r:embed="rId89"/>
                <a:stretch>
                  <a:fillRect/>
                </a:stretch>
              </p:blipFill>
              <p:spPr>
                <a:xfrm>
                  <a:off x="9365594" y="5955618"/>
                  <a:ext cx="1202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4" name="Ink 73">
                  <a:extLst>
                    <a:ext uri="{FF2B5EF4-FFF2-40B4-BE49-F238E27FC236}">
                      <a16:creationId xmlns:a16="http://schemas.microsoft.com/office/drawing/2014/main" id="{11085BB2-F4BB-465C-BD7D-F9A12F90AABB}"/>
                    </a:ext>
                  </a:extLst>
                </p14:cNvPr>
                <p14:cNvContentPartPr/>
                <p14:nvPr/>
              </p14:nvContentPartPr>
              <p14:xfrm>
                <a:off x="9683474" y="6029418"/>
                <a:ext cx="122400" cy="204480"/>
              </p14:xfrm>
            </p:contentPart>
          </mc:Choice>
          <mc:Fallback xmlns="">
            <p:pic>
              <p:nvPicPr>
                <p:cNvPr id="74" name="Ink 73">
                  <a:extLst>
                    <a:ext uri="{FF2B5EF4-FFF2-40B4-BE49-F238E27FC236}">
                      <a16:creationId xmlns:a16="http://schemas.microsoft.com/office/drawing/2014/main" id="{11085BB2-F4BB-465C-BD7D-F9A12F90AABB}"/>
                    </a:ext>
                  </a:extLst>
                </p:cNvPr>
                <p:cNvPicPr/>
                <p:nvPr/>
              </p:nvPicPr>
              <p:blipFill>
                <a:blip r:embed="rId91"/>
                <a:stretch>
                  <a:fillRect/>
                </a:stretch>
              </p:blipFill>
              <p:spPr>
                <a:xfrm>
                  <a:off x="9674474" y="6020418"/>
                  <a:ext cx="140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5" name="Ink 74">
                  <a:extLst>
                    <a:ext uri="{FF2B5EF4-FFF2-40B4-BE49-F238E27FC236}">
                      <a16:creationId xmlns:a16="http://schemas.microsoft.com/office/drawing/2014/main" id="{97C44093-B419-4935-9CEB-AD99CF36F062}"/>
                    </a:ext>
                  </a:extLst>
                </p14:cNvPr>
                <p14:cNvContentPartPr/>
                <p14:nvPr/>
              </p14:nvContentPartPr>
              <p14:xfrm>
                <a:off x="9888674" y="5961738"/>
                <a:ext cx="195840" cy="200880"/>
              </p14:xfrm>
            </p:contentPart>
          </mc:Choice>
          <mc:Fallback xmlns="">
            <p:pic>
              <p:nvPicPr>
                <p:cNvPr id="75" name="Ink 74">
                  <a:extLst>
                    <a:ext uri="{FF2B5EF4-FFF2-40B4-BE49-F238E27FC236}">
                      <a16:creationId xmlns:a16="http://schemas.microsoft.com/office/drawing/2014/main" id="{97C44093-B419-4935-9CEB-AD99CF36F062}"/>
                    </a:ext>
                  </a:extLst>
                </p:cNvPr>
                <p:cNvPicPr/>
                <p:nvPr/>
              </p:nvPicPr>
              <p:blipFill>
                <a:blip r:embed="rId93"/>
                <a:stretch>
                  <a:fillRect/>
                </a:stretch>
              </p:blipFill>
              <p:spPr>
                <a:xfrm>
                  <a:off x="9879674" y="5953098"/>
                  <a:ext cx="2134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6" name="Ink 75">
                  <a:extLst>
                    <a:ext uri="{FF2B5EF4-FFF2-40B4-BE49-F238E27FC236}">
                      <a16:creationId xmlns:a16="http://schemas.microsoft.com/office/drawing/2014/main" id="{6C33EBEF-713F-484C-AF08-7BC1979BC9B4}"/>
                    </a:ext>
                  </a:extLst>
                </p14:cNvPr>
                <p14:cNvContentPartPr/>
                <p14:nvPr/>
              </p14:nvContentPartPr>
              <p14:xfrm>
                <a:off x="10156514" y="5960658"/>
                <a:ext cx="382680" cy="350640"/>
              </p14:xfrm>
            </p:contentPart>
          </mc:Choice>
          <mc:Fallback xmlns="">
            <p:pic>
              <p:nvPicPr>
                <p:cNvPr id="76" name="Ink 75">
                  <a:extLst>
                    <a:ext uri="{FF2B5EF4-FFF2-40B4-BE49-F238E27FC236}">
                      <a16:creationId xmlns:a16="http://schemas.microsoft.com/office/drawing/2014/main" id="{6C33EBEF-713F-484C-AF08-7BC1979BC9B4}"/>
                    </a:ext>
                  </a:extLst>
                </p:cNvPr>
                <p:cNvPicPr/>
                <p:nvPr/>
              </p:nvPicPr>
              <p:blipFill>
                <a:blip r:embed="rId95"/>
                <a:stretch>
                  <a:fillRect/>
                </a:stretch>
              </p:blipFill>
              <p:spPr>
                <a:xfrm>
                  <a:off x="10147874" y="5951658"/>
                  <a:ext cx="4003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7" name="Ink 76">
                  <a:extLst>
                    <a:ext uri="{FF2B5EF4-FFF2-40B4-BE49-F238E27FC236}">
                      <a16:creationId xmlns:a16="http://schemas.microsoft.com/office/drawing/2014/main" id="{29186EC1-8238-43BB-8E76-91715050C359}"/>
                    </a:ext>
                  </a:extLst>
                </p14:cNvPr>
                <p14:cNvContentPartPr/>
                <p14:nvPr/>
              </p14:nvContentPartPr>
              <p14:xfrm>
                <a:off x="10040234" y="6256938"/>
                <a:ext cx="169200" cy="264600"/>
              </p14:xfrm>
            </p:contentPart>
          </mc:Choice>
          <mc:Fallback xmlns="">
            <p:pic>
              <p:nvPicPr>
                <p:cNvPr id="77" name="Ink 76">
                  <a:extLst>
                    <a:ext uri="{FF2B5EF4-FFF2-40B4-BE49-F238E27FC236}">
                      <a16:creationId xmlns:a16="http://schemas.microsoft.com/office/drawing/2014/main" id="{29186EC1-8238-43BB-8E76-91715050C359}"/>
                    </a:ext>
                  </a:extLst>
                </p:cNvPr>
                <p:cNvPicPr/>
                <p:nvPr/>
              </p:nvPicPr>
              <p:blipFill>
                <a:blip r:embed="rId97"/>
                <a:stretch>
                  <a:fillRect/>
                </a:stretch>
              </p:blipFill>
              <p:spPr>
                <a:xfrm>
                  <a:off x="10031234" y="6247938"/>
                  <a:ext cx="1868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8" name="Ink 77">
                  <a:extLst>
                    <a:ext uri="{FF2B5EF4-FFF2-40B4-BE49-F238E27FC236}">
                      <a16:creationId xmlns:a16="http://schemas.microsoft.com/office/drawing/2014/main" id="{9E19EFA9-7689-4337-9E0C-F8EABEFCFD1D}"/>
                    </a:ext>
                  </a:extLst>
                </p14:cNvPr>
                <p14:cNvContentPartPr/>
                <p14:nvPr/>
              </p14:nvContentPartPr>
              <p14:xfrm>
                <a:off x="10273154" y="6364218"/>
                <a:ext cx="93240" cy="116280"/>
              </p14:xfrm>
            </p:contentPart>
          </mc:Choice>
          <mc:Fallback xmlns="">
            <p:pic>
              <p:nvPicPr>
                <p:cNvPr id="78" name="Ink 77">
                  <a:extLst>
                    <a:ext uri="{FF2B5EF4-FFF2-40B4-BE49-F238E27FC236}">
                      <a16:creationId xmlns:a16="http://schemas.microsoft.com/office/drawing/2014/main" id="{9E19EFA9-7689-4337-9E0C-F8EABEFCFD1D}"/>
                    </a:ext>
                  </a:extLst>
                </p:cNvPr>
                <p:cNvPicPr/>
                <p:nvPr/>
              </p:nvPicPr>
              <p:blipFill>
                <a:blip r:embed="rId99"/>
                <a:stretch>
                  <a:fillRect/>
                </a:stretch>
              </p:blipFill>
              <p:spPr>
                <a:xfrm>
                  <a:off x="10264514" y="6355218"/>
                  <a:ext cx="1108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9" name="Ink 78">
                  <a:extLst>
                    <a:ext uri="{FF2B5EF4-FFF2-40B4-BE49-F238E27FC236}">
                      <a16:creationId xmlns:a16="http://schemas.microsoft.com/office/drawing/2014/main" id="{D7C20787-FE33-415A-9A41-0345E09DBAF0}"/>
                    </a:ext>
                  </a:extLst>
                </p14:cNvPr>
                <p14:cNvContentPartPr/>
                <p14:nvPr/>
              </p14:nvContentPartPr>
              <p14:xfrm>
                <a:off x="10409594" y="6330018"/>
                <a:ext cx="697680" cy="207360"/>
              </p14:xfrm>
            </p:contentPart>
          </mc:Choice>
          <mc:Fallback xmlns="">
            <p:pic>
              <p:nvPicPr>
                <p:cNvPr id="79" name="Ink 78">
                  <a:extLst>
                    <a:ext uri="{FF2B5EF4-FFF2-40B4-BE49-F238E27FC236}">
                      <a16:creationId xmlns:a16="http://schemas.microsoft.com/office/drawing/2014/main" id="{D7C20787-FE33-415A-9A41-0345E09DBAF0}"/>
                    </a:ext>
                  </a:extLst>
                </p:cNvPr>
                <p:cNvPicPr/>
                <p:nvPr/>
              </p:nvPicPr>
              <p:blipFill>
                <a:blip r:embed="rId101"/>
                <a:stretch>
                  <a:fillRect/>
                </a:stretch>
              </p:blipFill>
              <p:spPr>
                <a:xfrm>
                  <a:off x="10400594" y="6321018"/>
                  <a:ext cx="715320" cy="225000"/>
                </a:xfrm>
                <a:prstGeom prst="rect">
                  <a:avLst/>
                </a:prstGeom>
              </p:spPr>
            </p:pic>
          </mc:Fallback>
        </mc:AlternateContent>
      </p:grpSp>
    </p:spTree>
    <p:extLst>
      <p:ext uri="{BB962C8B-B14F-4D97-AF65-F5344CB8AC3E}">
        <p14:creationId xmlns:p14="http://schemas.microsoft.com/office/powerpoint/2010/main" val="126976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78CA5-6E2B-45EA-B115-F2CF68CDED10}"/>
              </a:ext>
            </a:extLst>
          </p:cNvPr>
          <p:cNvPicPr>
            <a:picLocks noChangeAspect="1"/>
          </p:cNvPicPr>
          <p:nvPr/>
        </p:nvPicPr>
        <p:blipFill>
          <a:blip r:embed="rId2"/>
          <a:stretch>
            <a:fillRect/>
          </a:stretch>
        </p:blipFill>
        <p:spPr>
          <a:xfrm>
            <a:off x="1304256" y="1331561"/>
            <a:ext cx="9583487" cy="2591162"/>
          </a:xfrm>
          <a:prstGeom prst="rect">
            <a:avLst/>
          </a:prstGeom>
        </p:spPr>
      </p:pic>
      <p:pic>
        <p:nvPicPr>
          <p:cNvPr id="4" name="Picture 3">
            <a:extLst>
              <a:ext uri="{FF2B5EF4-FFF2-40B4-BE49-F238E27FC236}">
                <a16:creationId xmlns:a16="http://schemas.microsoft.com/office/drawing/2014/main" id="{695D6A0A-7095-4A74-9C27-1A3779172024}"/>
              </a:ext>
            </a:extLst>
          </p:cNvPr>
          <p:cNvPicPr>
            <a:picLocks noChangeAspect="1"/>
          </p:cNvPicPr>
          <p:nvPr/>
        </p:nvPicPr>
        <p:blipFill>
          <a:blip r:embed="rId3"/>
          <a:stretch>
            <a:fillRect/>
          </a:stretch>
        </p:blipFill>
        <p:spPr>
          <a:xfrm>
            <a:off x="821635" y="3891072"/>
            <a:ext cx="10474722" cy="2762636"/>
          </a:xfrm>
          <a:prstGeom prst="rect">
            <a:avLst/>
          </a:prstGeom>
        </p:spPr>
      </p:pic>
      <p:sp>
        <p:nvSpPr>
          <p:cNvPr id="5" name="Text Placeholder 1">
            <a:extLst>
              <a:ext uri="{FF2B5EF4-FFF2-40B4-BE49-F238E27FC236}">
                <a16:creationId xmlns:a16="http://schemas.microsoft.com/office/drawing/2014/main" id="{53D2C114-4106-41FB-A558-BB1ACCB966BE}"/>
              </a:ext>
            </a:extLst>
          </p:cNvPr>
          <p:cNvSpPr txBox="1">
            <a:spLocks/>
          </p:cNvSpPr>
          <p:nvPr/>
        </p:nvSpPr>
        <p:spPr>
          <a:xfrm>
            <a:off x="309560" y="366544"/>
            <a:ext cx="11572875" cy="723900"/>
          </a:xfrm>
          <a:prstGeom prst="rect">
            <a:avLst/>
          </a:prstGeom>
        </p:spPr>
        <p:txBody>
          <a:bodyPr anchor="ct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Speculation on #8 momentum using geometric Brownian motion</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CE5EF5E-159C-4D3C-A616-0A685243D654}"/>
                  </a:ext>
                </a:extLst>
              </p14:cNvPr>
              <p14:cNvContentPartPr/>
              <p14:nvPr/>
            </p14:nvContentPartPr>
            <p14:xfrm>
              <a:off x="10522994" y="5499138"/>
              <a:ext cx="312840" cy="668160"/>
            </p14:xfrm>
          </p:contentPart>
        </mc:Choice>
        <mc:Fallback xmlns="">
          <p:pic>
            <p:nvPicPr>
              <p:cNvPr id="6" name="Ink 5">
                <a:extLst>
                  <a:ext uri="{FF2B5EF4-FFF2-40B4-BE49-F238E27FC236}">
                    <a16:creationId xmlns:a16="http://schemas.microsoft.com/office/drawing/2014/main" id="{FCE5EF5E-159C-4D3C-A616-0A685243D654}"/>
                  </a:ext>
                </a:extLst>
              </p:cNvPr>
              <p:cNvPicPr/>
              <p:nvPr/>
            </p:nvPicPr>
            <p:blipFill>
              <a:blip r:embed="rId5"/>
              <a:stretch>
                <a:fillRect/>
              </a:stretch>
            </p:blipFill>
            <p:spPr>
              <a:xfrm>
                <a:off x="10514354" y="5490498"/>
                <a:ext cx="330480" cy="685800"/>
              </a:xfrm>
              <a:prstGeom prst="rect">
                <a:avLst/>
              </a:prstGeom>
            </p:spPr>
          </p:pic>
        </mc:Fallback>
      </mc:AlternateContent>
      <p:grpSp>
        <p:nvGrpSpPr>
          <p:cNvPr id="9" name="Group 8">
            <a:extLst>
              <a:ext uri="{FF2B5EF4-FFF2-40B4-BE49-F238E27FC236}">
                <a16:creationId xmlns:a16="http://schemas.microsoft.com/office/drawing/2014/main" id="{E4AD843D-C0D5-4372-B316-5A005BDA069B}"/>
              </a:ext>
            </a:extLst>
          </p:cNvPr>
          <p:cNvGrpSpPr/>
          <p:nvPr/>
        </p:nvGrpSpPr>
        <p:grpSpPr>
          <a:xfrm>
            <a:off x="10775354" y="5111058"/>
            <a:ext cx="138960" cy="375120"/>
            <a:chOff x="10775354" y="5111058"/>
            <a:chExt cx="138960" cy="375120"/>
          </a:xfrm>
        </p:grpSpPr>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E43D7E5-EDA5-41D1-BD4D-903D5E1C29FF}"/>
                    </a:ext>
                  </a:extLst>
                </p14:cNvPr>
                <p14:cNvContentPartPr/>
                <p14:nvPr/>
              </p14:nvContentPartPr>
              <p14:xfrm>
                <a:off x="10801634" y="5157138"/>
                <a:ext cx="30600" cy="329040"/>
              </p14:xfrm>
            </p:contentPart>
          </mc:Choice>
          <mc:Fallback xmlns="">
            <p:pic>
              <p:nvPicPr>
                <p:cNvPr id="7" name="Ink 6">
                  <a:extLst>
                    <a:ext uri="{FF2B5EF4-FFF2-40B4-BE49-F238E27FC236}">
                      <a16:creationId xmlns:a16="http://schemas.microsoft.com/office/drawing/2014/main" id="{5E43D7E5-EDA5-41D1-BD4D-903D5E1C29FF}"/>
                    </a:ext>
                  </a:extLst>
                </p:cNvPr>
                <p:cNvPicPr/>
                <p:nvPr/>
              </p:nvPicPr>
              <p:blipFill>
                <a:blip r:embed="rId7"/>
                <a:stretch>
                  <a:fillRect/>
                </a:stretch>
              </p:blipFill>
              <p:spPr>
                <a:xfrm>
                  <a:off x="10792994" y="5148498"/>
                  <a:ext cx="482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637ED916-06D4-40FC-BFC3-135DFF899B5A}"/>
                    </a:ext>
                  </a:extLst>
                </p14:cNvPr>
                <p14:cNvContentPartPr/>
                <p14:nvPr/>
              </p14:nvContentPartPr>
              <p14:xfrm>
                <a:off x="10775354" y="5111058"/>
                <a:ext cx="138960" cy="109080"/>
              </p14:xfrm>
            </p:contentPart>
          </mc:Choice>
          <mc:Fallback xmlns="">
            <p:pic>
              <p:nvPicPr>
                <p:cNvPr id="8" name="Ink 7">
                  <a:extLst>
                    <a:ext uri="{FF2B5EF4-FFF2-40B4-BE49-F238E27FC236}">
                      <a16:creationId xmlns:a16="http://schemas.microsoft.com/office/drawing/2014/main" id="{637ED916-06D4-40FC-BFC3-135DFF899B5A}"/>
                    </a:ext>
                  </a:extLst>
                </p:cNvPr>
                <p:cNvPicPr/>
                <p:nvPr/>
              </p:nvPicPr>
              <p:blipFill>
                <a:blip r:embed="rId9"/>
                <a:stretch>
                  <a:fillRect/>
                </a:stretch>
              </p:blipFill>
              <p:spPr>
                <a:xfrm>
                  <a:off x="10766714" y="5102418"/>
                  <a:ext cx="156600" cy="126720"/>
                </a:xfrm>
                <a:prstGeom prst="rect">
                  <a:avLst/>
                </a:prstGeom>
              </p:spPr>
            </p:pic>
          </mc:Fallback>
        </mc:AlternateContent>
      </p:grpSp>
      <p:grpSp>
        <p:nvGrpSpPr>
          <p:cNvPr id="18" name="Group 17">
            <a:extLst>
              <a:ext uri="{FF2B5EF4-FFF2-40B4-BE49-F238E27FC236}">
                <a16:creationId xmlns:a16="http://schemas.microsoft.com/office/drawing/2014/main" id="{D681F0D7-AA03-40D0-86A7-5943B4CCEC94}"/>
              </a:ext>
            </a:extLst>
          </p:cNvPr>
          <p:cNvGrpSpPr/>
          <p:nvPr/>
        </p:nvGrpSpPr>
        <p:grpSpPr>
          <a:xfrm>
            <a:off x="10336154" y="4472778"/>
            <a:ext cx="1538640" cy="474480"/>
            <a:chOff x="10336154" y="4472778"/>
            <a:chExt cx="1538640" cy="474480"/>
          </a:xfrm>
        </p:grpSpPr>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6D6E15E5-C90F-4E23-8D85-004211653B5B}"/>
                    </a:ext>
                  </a:extLst>
                </p14:cNvPr>
                <p14:cNvContentPartPr/>
                <p14:nvPr/>
              </p14:nvContentPartPr>
              <p14:xfrm>
                <a:off x="10336154" y="4726578"/>
                <a:ext cx="88200" cy="164160"/>
              </p14:xfrm>
            </p:contentPart>
          </mc:Choice>
          <mc:Fallback xmlns="">
            <p:pic>
              <p:nvPicPr>
                <p:cNvPr id="10" name="Ink 9">
                  <a:extLst>
                    <a:ext uri="{FF2B5EF4-FFF2-40B4-BE49-F238E27FC236}">
                      <a16:creationId xmlns:a16="http://schemas.microsoft.com/office/drawing/2014/main" id="{6D6E15E5-C90F-4E23-8D85-004211653B5B}"/>
                    </a:ext>
                  </a:extLst>
                </p:cNvPr>
                <p:cNvPicPr/>
                <p:nvPr/>
              </p:nvPicPr>
              <p:blipFill>
                <a:blip r:embed="rId11"/>
                <a:stretch>
                  <a:fillRect/>
                </a:stretch>
              </p:blipFill>
              <p:spPr>
                <a:xfrm>
                  <a:off x="10327154" y="4717578"/>
                  <a:ext cx="1058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1AD6003D-BC2D-4998-84F9-6591E59871D5}"/>
                    </a:ext>
                  </a:extLst>
                </p14:cNvPr>
                <p14:cNvContentPartPr/>
                <p14:nvPr/>
              </p14:nvContentPartPr>
              <p14:xfrm>
                <a:off x="10437674" y="4728018"/>
                <a:ext cx="122400" cy="219240"/>
              </p14:xfrm>
            </p:contentPart>
          </mc:Choice>
          <mc:Fallback xmlns="">
            <p:pic>
              <p:nvPicPr>
                <p:cNvPr id="11" name="Ink 10">
                  <a:extLst>
                    <a:ext uri="{FF2B5EF4-FFF2-40B4-BE49-F238E27FC236}">
                      <a16:creationId xmlns:a16="http://schemas.microsoft.com/office/drawing/2014/main" id="{1AD6003D-BC2D-4998-84F9-6591E59871D5}"/>
                    </a:ext>
                  </a:extLst>
                </p:cNvPr>
                <p:cNvPicPr/>
                <p:nvPr/>
              </p:nvPicPr>
              <p:blipFill>
                <a:blip r:embed="rId13"/>
                <a:stretch>
                  <a:fillRect/>
                </a:stretch>
              </p:blipFill>
              <p:spPr>
                <a:xfrm>
                  <a:off x="10429034" y="4719018"/>
                  <a:ext cx="1400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B140856-32A1-48A5-AAA5-FD4DE9EDAA4C}"/>
                    </a:ext>
                  </a:extLst>
                </p14:cNvPr>
                <p14:cNvContentPartPr/>
                <p14:nvPr/>
              </p14:nvContentPartPr>
              <p14:xfrm>
                <a:off x="10602194" y="4726578"/>
                <a:ext cx="122040" cy="107280"/>
              </p14:xfrm>
            </p:contentPart>
          </mc:Choice>
          <mc:Fallback xmlns="">
            <p:pic>
              <p:nvPicPr>
                <p:cNvPr id="12" name="Ink 11">
                  <a:extLst>
                    <a:ext uri="{FF2B5EF4-FFF2-40B4-BE49-F238E27FC236}">
                      <a16:creationId xmlns:a16="http://schemas.microsoft.com/office/drawing/2014/main" id="{DB140856-32A1-48A5-AAA5-FD4DE9EDAA4C}"/>
                    </a:ext>
                  </a:extLst>
                </p:cNvPr>
                <p:cNvPicPr/>
                <p:nvPr/>
              </p:nvPicPr>
              <p:blipFill>
                <a:blip r:embed="rId15"/>
                <a:stretch>
                  <a:fillRect/>
                </a:stretch>
              </p:blipFill>
              <p:spPr>
                <a:xfrm>
                  <a:off x="10593554" y="4717578"/>
                  <a:ext cx="139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6151933F-EA53-4D25-A48F-C3776EB43E66}"/>
                    </a:ext>
                  </a:extLst>
                </p14:cNvPr>
                <p14:cNvContentPartPr/>
                <p14:nvPr/>
              </p14:nvContentPartPr>
              <p14:xfrm>
                <a:off x="10727474" y="4726578"/>
                <a:ext cx="81360" cy="58320"/>
              </p14:xfrm>
            </p:contentPart>
          </mc:Choice>
          <mc:Fallback xmlns="">
            <p:pic>
              <p:nvPicPr>
                <p:cNvPr id="13" name="Ink 12">
                  <a:extLst>
                    <a:ext uri="{FF2B5EF4-FFF2-40B4-BE49-F238E27FC236}">
                      <a16:creationId xmlns:a16="http://schemas.microsoft.com/office/drawing/2014/main" id="{6151933F-EA53-4D25-A48F-C3776EB43E66}"/>
                    </a:ext>
                  </a:extLst>
                </p:cNvPr>
                <p:cNvPicPr/>
                <p:nvPr/>
              </p:nvPicPr>
              <p:blipFill>
                <a:blip r:embed="rId17"/>
                <a:stretch>
                  <a:fillRect/>
                </a:stretch>
              </p:blipFill>
              <p:spPr>
                <a:xfrm>
                  <a:off x="10718834" y="4717578"/>
                  <a:ext cx="990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5D70F72-4F8E-421E-B56F-3983D6F354D8}"/>
                    </a:ext>
                  </a:extLst>
                </p14:cNvPr>
                <p14:cNvContentPartPr/>
                <p14:nvPr/>
              </p14:nvContentPartPr>
              <p14:xfrm>
                <a:off x="10845554" y="4617858"/>
                <a:ext cx="174960" cy="186120"/>
              </p14:xfrm>
            </p:contentPart>
          </mc:Choice>
          <mc:Fallback xmlns="">
            <p:pic>
              <p:nvPicPr>
                <p:cNvPr id="14" name="Ink 13">
                  <a:extLst>
                    <a:ext uri="{FF2B5EF4-FFF2-40B4-BE49-F238E27FC236}">
                      <a16:creationId xmlns:a16="http://schemas.microsoft.com/office/drawing/2014/main" id="{95D70F72-4F8E-421E-B56F-3983D6F354D8}"/>
                    </a:ext>
                  </a:extLst>
                </p:cNvPr>
                <p:cNvPicPr/>
                <p:nvPr/>
              </p:nvPicPr>
              <p:blipFill>
                <a:blip r:embed="rId19"/>
                <a:stretch>
                  <a:fillRect/>
                </a:stretch>
              </p:blipFill>
              <p:spPr>
                <a:xfrm>
                  <a:off x="10836914" y="4609218"/>
                  <a:ext cx="192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56A60B99-872B-4CD9-8DCE-B6400F0470BA}"/>
                    </a:ext>
                  </a:extLst>
                </p14:cNvPr>
                <p14:cNvContentPartPr/>
                <p14:nvPr/>
              </p14:nvContentPartPr>
              <p14:xfrm>
                <a:off x="11046434" y="4578978"/>
                <a:ext cx="700560" cy="201960"/>
              </p14:xfrm>
            </p:contentPart>
          </mc:Choice>
          <mc:Fallback xmlns="">
            <p:pic>
              <p:nvPicPr>
                <p:cNvPr id="15" name="Ink 14">
                  <a:extLst>
                    <a:ext uri="{FF2B5EF4-FFF2-40B4-BE49-F238E27FC236}">
                      <a16:creationId xmlns:a16="http://schemas.microsoft.com/office/drawing/2014/main" id="{56A60B99-872B-4CD9-8DCE-B6400F0470BA}"/>
                    </a:ext>
                  </a:extLst>
                </p:cNvPr>
                <p:cNvPicPr/>
                <p:nvPr/>
              </p:nvPicPr>
              <p:blipFill>
                <a:blip r:embed="rId21"/>
                <a:stretch>
                  <a:fillRect/>
                </a:stretch>
              </p:blipFill>
              <p:spPr>
                <a:xfrm>
                  <a:off x="11037434" y="4569978"/>
                  <a:ext cx="7182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F3025613-FC0D-407E-88D6-0788F531643F}"/>
                    </a:ext>
                  </a:extLst>
                </p14:cNvPr>
                <p14:cNvContentPartPr/>
                <p14:nvPr/>
              </p14:nvContentPartPr>
              <p14:xfrm>
                <a:off x="11830154" y="4720098"/>
                <a:ext cx="44640" cy="6840"/>
              </p14:xfrm>
            </p:contentPart>
          </mc:Choice>
          <mc:Fallback xmlns="">
            <p:pic>
              <p:nvPicPr>
                <p:cNvPr id="16" name="Ink 15">
                  <a:extLst>
                    <a:ext uri="{FF2B5EF4-FFF2-40B4-BE49-F238E27FC236}">
                      <a16:creationId xmlns:a16="http://schemas.microsoft.com/office/drawing/2014/main" id="{F3025613-FC0D-407E-88D6-0788F531643F}"/>
                    </a:ext>
                  </a:extLst>
                </p:cNvPr>
                <p:cNvPicPr/>
                <p:nvPr/>
              </p:nvPicPr>
              <p:blipFill>
                <a:blip r:embed="rId23"/>
                <a:stretch>
                  <a:fillRect/>
                </a:stretch>
              </p:blipFill>
              <p:spPr>
                <a:xfrm>
                  <a:off x="11821514" y="4711458"/>
                  <a:ext cx="62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2FE1EED6-68DB-4CA4-8C5C-86B0FD88BA8D}"/>
                    </a:ext>
                  </a:extLst>
                </p14:cNvPr>
                <p14:cNvContentPartPr/>
                <p14:nvPr/>
              </p14:nvContentPartPr>
              <p14:xfrm>
                <a:off x="11492834" y="4472778"/>
                <a:ext cx="14760" cy="360"/>
              </p14:xfrm>
            </p:contentPart>
          </mc:Choice>
          <mc:Fallback xmlns="">
            <p:pic>
              <p:nvPicPr>
                <p:cNvPr id="17" name="Ink 16">
                  <a:extLst>
                    <a:ext uri="{FF2B5EF4-FFF2-40B4-BE49-F238E27FC236}">
                      <a16:creationId xmlns:a16="http://schemas.microsoft.com/office/drawing/2014/main" id="{2FE1EED6-68DB-4CA4-8C5C-86B0FD88BA8D}"/>
                    </a:ext>
                  </a:extLst>
                </p:cNvPr>
                <p:cNvPicPr/>
                <p:nvPr/>
              </p:nvPicPr>
              <p:blipFill>
                <a:blip r:embed="rId25"/>
                <a:stretch>
                  <a:fillRect/>
                </a:stretch>
              </p:blipFill>
              <p:spPr>
                <a:xfrm>
                  <a:off x="11483834" y="4464138"/>
                  <a:ext cx="32400" cy="18000"/>
                </a:xfrm>
                <a:prstGeom prst="rect">
                  <a:avLst/>
                </a:prstGeom>
              </p:spPr>
            </p:pic>
          </mc:Fallback>
        </mc:AlternateContent>
      </p:grpSp>
    </p:spTree>
    <p:extLst>
      <p:ext uri="{BB962C8B-B14F-4D97-AF65-F5344CB8AC3E}">
        <p14:creationId xmlns:p14="http://schemas.microsoft.com/office/powerpoint/2010/main" val="288135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C92CD5-C3C8-4727-ADF4-DEFD85DD9EED}"/>
              </a:ext>
            </a:extLst>
          </p:cNvPr>
          <p:cNvSpPr>
            <a:spLocks noGrp="1"/>
          </p:cNvSpPr>
          <p:nvPr>
            <p:ph type="body" sz="quarter" idx="10"/>
          </p:nvPr>
        </p:nvSpPr>
        <p:spPr/>
        <p:txBody>
          <a:bodyPr/>
          <a:lstStyle/>
          <a:p>
            <a:r>
              <a:rPr lang="en-US" dirty="0"/>
              <a:t>Analysis #8</a:t>
            </a:r>
          </a:p>
        </p:txBody>
      </p:sp>
      <p:sp>
        <p:nvSpPr>
          <p:cNvPr id="5" name="TextBox 4">
            <a:extLst>
              <a:ext uri="{FF2B5EF4-FFF2-40B4-BE49-F238E27FC236}">
                <a16:creationId xmlns:a16="http://schemas.microsoft.com/office/drawing/2014/main" id="{2DA34AF9-B670-46E6-AC04-0C28D1D1BD7E}"/>
              </a:ext>
            </a:extLst>
          </p:cNvPr>
          <p:cNvSpPr txBox="1"/>
          <p:nvPr/>
        </p:nvSpPr>
        <p:spPr>
          <a:xfrm>
            <a:off x="2536265" y="2274224"/>
            <a:ext cx="8093275" cy="3693319"/>
          </a:xfrm>
          <a:prstGeom prst="rect">
            <a:avLst/>
          </a:prstGeom>
          <a:noFill/>
        </p:spPr>
        <p:txBody>
          <a:bodyPr wrap="square" rtlCol="0">
            <a:spAutoFit/>
          </a:bodyPr>
          <a:lstStyle/>
          <a:p>
            <a:pPr algn="just"/>
            <a:r>
              <a:rPr lang="en-US" dirty="0">
                <a:solidFill>
                  <a:schemeClr val="bg1"/>
                </a:solidFill>
              </a:rPr>
              <a:t>	</a:t>
            </a:r>
            <a:r>
              <a:rPr lang="en-US" dirty="0" err="1">
                <a:solidFill>
                  <a:schemeClr val="bg1"/>
                </a:solidFill>
              </a:rPr>
              <a:t>Kembali</a:t>
            </a:r>
            <a:r>
              <a:rPr lang="en-US" dirty="0">
                <a:solidFill>
                  <a:schemeClr val="bg1"/>
                </a:solidFill>
              </a:rPr>
              <a:t> </a:t>
            </a:r>
            <a:r>
              <a:rPr lang="en-US" dirty="0" err="1">
                <a:solidFill>
                  <a:schemeClr val="bg1"/>
                </a:solidFill>
              </a:rPr>
              <a:t>terdapat</a:t>
            </a:r>
            <a:r>
              <a:rPr lang="en-US" dirty="0">
                <a:solidFill>
                  <a:schemeClr val="bg1"/>
                </a:solidFill>
              </a:rPr>
              <a:t> </a:t>
            </a:r>
            <a:r>
              <a:rPr lang="en-US" dirty="0" err="1">
                <a:solidFill>
                  <a:schemeClr val="bg1"/>
                </a:solidFill>
              </a:rPr>
              <a:t>penurunan</a:t>
            </a:r>
            <a:r>
              <a:rPr lang="en-US" dirty="0">
                <a:solidFill>
                  <a:schemeClr val="bg1"/>
                </a:solidFill>
              </a:rPr>
              <a:t> </a:t>
            </a:r>
            <a:r>
              <a:rPr lang="en-US" dirty="0" err="1">
                <a:solidFill>
                  <a:schemeClr val="bg1"/>
                </a:solidFill>
              </a:rPr>
              <a:t>setelah</a:t>
            </a:r>
            <a:r>
              <a:rPr lang="en-US" dirty="0">
                <a:solidFill>
                  <a:schemeClr val="bg1"/>
                </a:solidFill>
              </a:rPr>
              <a:t> </a:t>
            </a:r>
            <a:r>
              <a:rPr lang="en-US" dirty="0" err="1">
                <a:solidFill>
                  <a:schemeClr val="bg1"/>
                </a:solidFill>
              </a:rPr>
              <a:t>akuisisi</a:t>
            </a:r>
            <a:r>
              <a:rPr lang="en-US" dirty="0">
                <a:solidFill>
                  <a:schemeClr val="bg1"/>
                </a:solidFill>
              </a:rPr>
              <a:t> </a:t>
            </a:r>
            <a:r>
              <a:rPr lang="en-US" dirty="0" err="1">
                <a:solidFill>
                  <a:schemeClr val="bg1"/>
                </a:solidFill>
              </a:rPr>
              <a:t>terakhir</a:t>
            </a:r>
            <a:r>
              <a:rPr lang="en-US" dirty="0">
                <a:solidFill>
                  <a:schemeClr val="bg1"/>
                </a:solidFill>
              </a:rPr>
              <a:t> yang </a:t>
            </a:r>
            <a:r>
              <a:rPr lang="en-US" dirty="0" err="1">
                <a:solidFill>
                  <a:schemeClr val="bg1"/>
                </a:solidFill>
              </a:rPr>
              <a:t>dilakukan</a:t>
            </a:r>
            <a:r>
              <a:rPr lang="en-US" dirty="0">
                <a:solidFill>
                  <a:schemeClr val="bg1"/>
                </a:solidFill>
              </a:rPr>
              <a:t> WDC </a:t>
            </a:r>
            <a:r>
              <a:rPr lang="en-US" dirty="0" err="1">
                <a:solidFill>
                  <a:schemeClr val="bg1"/>
                </a:solidFill>
              </a:rPr>
              <a:t>terhadap</a:t>
            </a:r>
            <a:r>
              <a:rPr lang="en-US" dirty="0">
                <a:solidFill>
                  <a:schemeClr val="bg1"/>
                </a:solidFill>
              </a:rPr>
              <a:t> </a:t>
            </a:r>
            <a:r>
              <a:rPr lang="en-US" dirty="0" err="1">
                <a:solidFill>
                  <a:schemeClr val="bg1"/>
                </a:solidFill>
              </a:rPr>
              <a:t>perusahaan</a:t>
            </a:r>
            <a:r>
              <a:rPr lang="en-US" dirty="0">
                <a:solidFill>
                  <a:schemeClr val="bg1"/>
                </a:solidFill>
              </a:rPr>
              <a:t> Tegile, </a:t>
            </a:r>
            <a:r>
              <a:rPr lang="en-US" dirty="0" err="1">
                <a:solidFill>
                  <a:schemeClr val="bg1"/>
                </a:solidFill>
              </a:rPr>
              <a:t>karena</a:t>
            </a:r>
            <a:r>
              <a:rPr lang="en-US" dirty="0">
                <a:solidFill>
                  <a:schemeClr val="bg1"/>
                </a:solidFill>
              </a:rPr>
              <a:t> </a:t>
            </a:r>
            <a:r>
              <a:rPr lang="en-US" dirty="0" err="1">
                <a:solidFill>
                  <a:schemeClr val="bg1"/>
                </a:solidFill>
              </a:rPr>
              <a:t>dampak</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perusahaan</a:t>
            </a:r>
            <a:r>
              <a:rPr lang="en-US" dirty="0">
                <a:solidFill>
                  <a:schemeClr val="bg1"/>
                </a:solidFill>
              </a:rPr>
              <a:t> </a:t>
            </a:r>
            <a:r>
              <a:rPr lang="en-US" dirty="0" err="1">
                <a:solidFill>
                  <a:schemeClr val="bg1"/>
                </a:solidFill>
              </a:rPr>
              <a:t>Upthere</a:t>
            </a:r>
            <a:r>
              <a:rPr lang="en-US" dirty="0">
                <a:solidFill>
                  <a:schemeClr val="bg1"/>
                </a:solidFill>
              </a:rPr>
              <a:t> yang </a:t>
            </a:r>
            <a:r>
              <a:rPr lang="en-US" dirty="0" err="1">
                <a:solidFill>
                  <a:schemeClr val="bg1"/>
                </a:solidFill>
              </a:rPr>
              <a:t>memiliki</a:t>
            </a:r>
            <a:r>
              <a:rPr lang="en-US" dirty="0">
                <a:solidFill>
                  <a:schemeClr val="bg1"/>
                </a:solidFill>
              </a:rPr>
              <a:t> </a:t>
            </a:r>
            <a:r>
              <a:rPr lang="en-US" dirty="0" err="1">
                <a:solidFill>
                  <a:schemeClr val="bg1"/>
                </a:solidFill>
              </a:rPr>
              <a:t>saingan</a:t>
            </a:r>
            <a:r>
              <a:rPr lang="en-US" dirty="0">
                <a:solidFill>
                  <a:schemeClr val="bg1"/>
                </a:solidFill>
              </a:rPr>
              <a:t> </a:t>
            </a:r>
            <a:r>
              <a:rPr lang="en-US" dirty="0" err="1">
                <a:solidFill>
                  <a:schemeClr val="bg1"/>
                </a:solidFill>
              </a:rPr>
              <a:t>seperti</a:t>
            </a:r>
            <a:r>
              <a:rPr lang="en-US" dirty="0">
                <a:solidFill>
                  <a:schemeClr val="bg1"/>
                </a:solidFill>
              </a:rPr>
              <a:t> google cloud storage (</a:t>
            </a:r>
            <a:r>
              <a:rPr lang="en-US" dirty="0" err="1">
                <a:solidFill>
                  <a:schemeClr val="bg1"/>
                </a:solidFill>
              </a:rPr>
              <a:t>gdrive</a:t>
            </a:r>
            <a:r>
              <a:rPr lang="en-US" dirty="0">
                <a:solidFill>
                  <a:schemeClr val="bg1"/>
                </a:solidFill>
              </a:rPr>
              <a:t>) dan </a:t>
            </a:r>
            <a:r>
              <a:rPr lang="en-US" dirty="0" err="1">
                <a:solidFill>
                  <a:schemeClr val="bg1"/>
                </a:solidFill>
              </a:rPr>
              <a:t>layanan</a:t>
            </a:r>
            <a:r>
              <a:rPr lang="en-US" dirty="0">
                <a:solidFill>
                  <a:schemeClr val="bg1"/>
                </a:solidFill>
              </a:rPr>
              <a:t> gratis </a:t>
            </a:r>
            <a:r>
              <a:rPr lang="en-US" dirty="0" err="1">
                <a:solidFill>
                  <a:schemeClr val="bg1"/>
                </a:solidFill>
              </a:rPr>
              <a:t>lainnya</a:t>
            </a:r>
            <a:r>
              <a:rPr lang="en-US" dirty="0">
                <a:solidFill>
                  <a:schemeClr val="bg1"/>
                </a:solidFill>
              </a:rPr>
              <a:t>. </a:t>
            </a:r>
            <a:r>
              <a:rPr lang="en-US" dirty="0" err="1">
                <a:solidFill>
                  <a:schemeClr val="bg1"/>
                </a:solidFill>
              </a:rPr>
              <a:t>Mungkin</a:t>
            </a:r>
            <a:r>
              <a:rPr lang="en-US" dirty="0">
                <a:solidFill>
                  <a:schemeClr val="bg1"/>
                </a:solidFill>
              </a:rPr>
              <a:t> </a:t>
            </a:r>
            <a:r>
              <a:rPr lang="en-US" dirty="0" err="1">
                <a:solidFill>
                  <a:schemeClr val="bg1"/>
                </a:solidFill>
              </a:rPr>
              <a:t>saja</a:t>
            </a:r>
            <a:r>
              <a:rPr lang="en-US" dirty="0">
                <a:solidFill>
                  <a:schemeClr val="bg1"/>
                </a:solidFill>
              </a:rPr>
              <a:t> </a:t>
            </a:r>
            <a:r>
              <a:rPr lang="en-US" dirty="0" err="1">
                <a:solidFill>
                  <a:schemeClr val="bg1"/>
                </a:solidFill>
              </a:rPr>
              <a:t>sampai</a:t>
            </a:r>
            <a:r>
              <a:rPr lang="en-US" dirty="0">
                <a:solidFill>
                  <a:schemeClr val="bg1"/>
                </a:solidFill>
              </a:rPr>
              <a:t> </a:t>
            </a:r>
            <a:r>
              <a:rPr lang="en-US" dirty="0" err="1">
                <a:solidFill>
                  <a:schemeClr val="bg1"/>
                </a:solidFill>
              </a:rPr>
              <a:t>saat</a:t>
            </a:r>
            <a:r>
              <a:rPr lang="en-US" dirty="0">
                <a:solidFill>
                  <a:schemeClr val="bg1"/>
                </a:solidFill>
              </a:rPr>
              <a:t> </a:t>
            </a:r>
            <a:r>
              <a:rPr lang="en-US" dirty="0" err="1">
                <a:solidFill>
                  <a:schemeClr val="bg1"/>
                </a:solidFill>
              </a:rPr>
              <a:t>ini</a:t>
            </a:r>
            <a:r>
              <a:rPr lang="en-US" dirty="0">
                <a:solidFill>
                  <a:schemeClr val="bg1"/>
                </a:solidFill>
              </a:rPr>
              <a:t> WDC </a:t>
            </a:r>
            <a:r>
              <a:rPr lang="en-US" dirty="0" err="1">
                <a:solidFill>
                  <a:schemeClr val="bg1"/>
                </a:solidFill>
              </a:rPr>
              <a:t>masih</a:t>
            </a:r>
            <a:r>
              <a:rPr lang="en-US" dirty="0">
                <a:solidFill>
                  <a:schemeClr val="bg1"/>
                </a:solidFill>
              </a:rPr>
              <a:t> </a:t>
            </a:r>
            <a:r>
              <a:rPr lang="en-US" dirty="0" err="1">
                <a:solidFill>
                  <a:schemeClr val="bg1"/>
                </a:solidFill>
              </a:rPr>
              <a:t>melakukan</a:t>
            </a:r>
            <a:r>
              <a:rPr lang="en-US" dirty="0">
                <a:solidFill>
                  <a:schemeClr val="bg1"/>
                </a:solidFill>
              </a:rPr>
              <a:t> </a:t>
            </a:r>
            <a:r>
              <a:rPr lang="en-US" dirty="0" err="1">
                <a:solidFill>
                  <a:schemeClr val="bg1"/>
                </a:solidFill>
              </a:rPr>
              <a:t>strategi</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mengembangkan</a:t>
            </a:r>
            <a:r>
              <a:rPr lang="en-US" dirty="0">
                <a:solidFill>
                  <a:schemeClr val="bg1"/>
                </a:solidFill>
              </a:rPr>
              <a:t> </a:t>
            </a:r>
            <a:r>
              <a:rPr lang="en-US" dirty="0" err="1">
                <a:solidFill>
                  <a:schemeClr val="bg1"/>
                </a:solidFill>
              </a:rPr>
              <a:t>layanan</a:t>
            </a:r>
            <a:r>
              <a:rPr lang="en-US" dirty="0">
                <a:solidFill>
                  <a:schemeClr val="bg1"/>
                </a:solidFill>
              </a:rPr>
              <a:t> </a:t>
            </a:r>
            <a:r>
              <a:rPr lang="en-US" dirty="0" err="1">
                <a:solidFill>
                  <a:schemeClr val="bg1"/>
                </a:solidFill>
              </a:rPr>
              <a:t>tersebut</a:t>
            </a:r>
            <a:r>
              <a:rPr lang="en-US" dirty="0">
                <a:solidFill>
                  <a:schemeClr val="bg1"/>
                </a:solidFill>
              </a:rPr>
              <a:t>. </a:t>
            </a:r>
            <a:r>
              <a:rPr lang="en-US" dirty="0" err="1">
                <a:solidFill>
                  <a:schemeClr val="bg1"/>
                </a:solidFill>
              </a:rPr>
              <a:t>Sehingga</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ada</a:t>
            </a:r>
            <a:r>
              <a:rPr lang="en-US" dirty="0">
                <a:solidFill>
                  <a:schemeClr val="bg1"/>
                </a:solidFill>
              </a:rPr>
              <a:t> </a:t>
            </a:r>
            <a:r>
              <a:rPr lang="en-US" dirty="0" err="1">
                <a:solidFill>
                  <a:schemeClr val="bg1"/>
                </a:solidFill>
              </a:rPr>
              <a:t>perkembangan</a:t>
            </a:r>
            <a:r>
              <a:rPr lang="en-US" dirty="0">
                <a:solidFill>
                  <a:schemeClr val="bg1"/>
                </a:solidFill>
              </a:rPr>
              <a:t> yang </a:t>
            </a:r>
            <a:r>
              <a:rPr lang="en-US" dirty="0" err="1">
                <a:solidFill>
                  <a:schemeClr val="bg1"/>
                </a:solidFill>
              </a:rPr>
              <a:t>terlalu</a:t>
            </a:r>
            <a:r>
              <a:rPr lang="en-US" dirty="0">
                <a:solidFill>
                  <a:schemeClr val="bg1"/>
                </a:solidFill>
              </a:rPr>
              <a:t> </a:t>
            </a:r>
            <a:r>
              <a:rPr lang="en-US" dirty="0" err="1">
                <a:solidFill>
                  <a:schemeClr val="bg1"/>
                </a:solidFill>
              </a:rPr>
              <a:t>signifikan</a:t>
            </a:r>
            <a:r>
              <a:rPr lang="en-US" dirty="0">
                <a:solidFill>
                  <a:schemeClr val="bg1"/>
                </a:solidFill>
              </a:rPr>
              <a:t>. </a:t>
            </a:r>
            <a:r>
              <a:rPr lang="en-US" dirty="0" err="1">
                <a:solidFill>
                  <a:schemeClr val="bg1"/>
                </a:solidFill>
              </a:rPr>
              <a:t>Mengenai</a:t>
            </a:r>
            <a:r>
              <a:rPr lang="en-US" dirty="0">
                <a:solidFill>
                  <a:schemeClr val="bg1"/>
                </a:solidFill>
              </a:rPr>
              <a:t> Tegile, Tegile </a:t>
            </a:r>
            <a:r>
              <a:rPr lang="en-US" dirty="0" err="1">
                <a:solidFill>
                  <a:schemeClr val="bg1"/>
                </a:solidFill>
              </a:rPr>
              <a:t>memiliki</a:t>
            </a:r>
            <a:r>
              <a:rPr lang="en-US" dirty="0">
                <a:solidFill>
                  <a:schemeClr val="bg1"/>
                </a:solidFill>
              </a:rPr>
              <a:t> </a:t>
            </a:r>
            <a:r>
              <a:rPr lang="en-US" dirty="0" err="1">
                <a:solidFill>
                  <a:schemeClr val="bg1"/>
                </a:solidFill>
              </a:rPr>
              <a:t>arsitektur</a:t>
            </a:r>
            <a:r>
              <a:rPr lang="en-US" dirty="0">
                <a:solidFill>
                  <a:schemeClr val="bg1"/>
                </a:solidFill>
              </a:rPr>
              <a:t> </a:t>
            </a:r>
            <a:r>
              <a:rPr lang="en-US" dirty="0" err="1">
                <a:solidFill>
                  <a:schemeClr val="bg1"/>
                </a:solidFill>
              </a:rPr>
              <a:t>IntelliFlash</a:t>
            </a:r>
            <a:r>
              <a:rPr lang="en-US" dirty="0">
                <a:solidFill>
                  <a:schemeClr val="bg1"/>
                </a:solidFill>
              </a:rPr>
              <a:t> yang </a:t>
            </a:r>
            <a:r>
              <a:rPr lang="en-US" dirty="0" err="1">
                <a:solidFill>
                  <a:schemeClr val="bg1"/>
                </a:solidFill>
              </a:rPr>
              <a:t>sudah</a:t>
            </a:r>
            <a:r>
              <a:rPr lang="en-US" dirty="0">
                <a:solidFill>
                  <a:schemeClr val="bg1"/>
                </a:solidFill>
              </a:rPr>
              <a:t> </a:t>
            </a:r>
            <a:r>
              <a:rPr lang="en-US" dirty="0" err="1">
                <a:solidFill>
                  <a:schemeClr val="bg1"/>
                </a:solidFill>
              </a:rPr>
              <a:t>meraih</a:t>
            </a:r>
            <a:r>
              <a:rPr lang="en-US" dirty="0">
                <a:solidFill>
                  <a:schemeClr val="bg1"/>
                </a:solidFill>
              </a:rPr>
              <a:t> </a:t>
            </a:r>
            <a:r>
              <a:rPr lang="en-US" dirty="0" err="1">
                <a:solidFill>
                  <a:schemeClr val="bg1"/>
                </a:solidFill>
              </a:rPr>
              <a:t>banyak</a:t>
            </a:r>
            <a:r>
              <a:rPr lang="en-US" dirty="0">
                <a:solidFill>
                  <a:schemeClr val="bg1"/>
                </a:solidFill>
              </a:rPr>
              <a:t> </a:t>
            </a:r>
            <a:r>
              <a:rPr lang="en-US" dirty="0" err="1">
                <a:solidFill>
                  <a:schemeClr val="bg1"/>
                </a:solidFill>
              </a:rPr>
              <a:t>penghargaan</a:t>
            </a:r>
            <a:r>
              <a:rPr lang="en-US" dirty="0">
                <a:solidFill>
                  <a:schemeClr val="bg1"/>
                </a:solidFill>
              </a:rPr>
              <a:t>, Tegile </a:t>
            </a:r>
            <a:r>
              <a:rPr lang="en-US" dirty="0" err="1">
                <a:solidFill>
                  <a:schemeClr val="bg1"/>
                </a:solidFill>
              </a:rPr>
              <a:t>telah</a:t>
            </a:r>
            <a:r>
              <a:rPr lang="en-US" dirty="0">
                <a:solidFill>
                  <a:schemeClr val="bg1"/>
                </a:solidFill>
              </a:rPr>
              <a:t> </a:t>
            </a:r>
            <a:r>
              <a:rPr lang="en-US" dirty="0" err="1">
                <a:solidFill>
                  <a:schemeClr val="bg1"/>
                </a:solidFill>
              </a:rPr>
              <a:t>menciptakan</a:t>
            </a:r>
            <a:r>
              <a:rPr lang="en-US" dirty="0">
                <a:solidFill>
                  <a:schemeClr val="bg1"/>
                </a:solidFill>
              </a:rPr>
              <a:t> </a:t>
            </a:r>
            <a:r>
              <a:rPr lang="en-US" dirty="0" err="1">
                <a:solidFill>
                  <a:schemeClr val="bg1"/>
                </a:solidFill>
              </a:rPr>
              <a:t>sebuah</a:t>
            </a:r>
            <a:r>
              <a:rPr lang="en-US" dirty="0">
                <a:solidFill>
                  <a:schemeClr val="bg1"/>
                </a:solidFill>
              </a:rPr>
              <a:t> platform </a:t>
            </a:r>
            <a:r>
              <a:rPr lang="en-US" dirty="0" err="1">
                <a:solidFill>
                  <a:schemeClr val="bg1"/>
                </a:solidFill>
              </a:rPr>
              <a:t>penyimpanan</a:t>
            </a:r>
            <a:r>
              <a:rPr lang="en-US" dirty="0">
                <a:solidFill>
                  <a:schemeClr val="bg1"/>
                </a:solidFill>
              </a:rPr>
              <a:t> </a:t>
            </a:r>
            <a:r>
              <a:rPr lang="en-US" dirty="0" err="1">
                <a:solidFill>
                  <a:schemeClr val="bg1"/>
                </a:solidFill>
              </a:rPr>
              <a:t>lengkap</a:t>
            </a:r>
            <a:r>
              <a:rPr lang="en-US" dirty="0">
                <a:solidFill>
                  <a:schemeClr val="bg1"/>
                </a:solidFill>
              </a:rPr>
              <a:t> yang </a:t>
            </a:r>
            <a:r>
              <a:rPr lang="en-US" dirty="0" err="1">
                <a:solidFill>
                  <a:schemeClr val="bg1"/>
                </a:solidFill>
              </a:rPr>
              <a:t>menawarkan</a:t>
            </a:r>
            <a:r>
              <a:rPr lang="en-US" dirty="0">
                <a:solidFill>
                  <a:schemeClr val="bg1"/>
                </a:solidFill>
              </a:rPr>
              <a:t> </a:t>
            </a:r>
            <a:r>
              <a:rPr lang="en-US" dirty="0" err="1">
                <a:solidFill>
                  <a:schemeClr val="bg1"/>
                </a:solidFill>
              </a:rPr>
              <a:t>penyimpanan</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kecepatan</a:t>
            </a:r>
            <a:r>
              <a:rPr lang="en-US" dirty="0">
                <a:solidFill>
                  <a:schemeClr val="bg1"/>
                </a:solidFill>
              </a:rPr>
              <a:t> </a:t>
            </a:r>
            <a:r>
              <a:rPr lang="en-US" dirty="0" err="1">
                <a:solidFill>
                  <a:schemeClr val="bg1"/>
                </a:solidFill>
              </a:rPr>
              <a:t>memori</a:t>
            </a:r>
            <a:r>
              <a:rPr lang="en-US" dirty="0">
                <a:solidFill>
                  <a:schemeClr val="bg1"/>
                </a:solidFill>
              </a:rPr>
              <a:t> flash. Tegile juga </a:t>
            </a:r>
            <a:r>
              <a:rPr lang="en-US" dirty="0" err="1">
                <a:solidFill>
                  <a:schemeClr val="bg1"/>
                </a:solidFill>
              </a:rPr>
              <a:t>diklaim</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membawa</a:t>
            </a:r>
            <a:r>
              <a:rPr lang="en-US" dirty="0">
                <a:solidFill>
                  <a:schemeClr val="bg1"/>
                </a:solidFill>
              </a:rPr>
              <a:t> </a:t>
            </a:r>
            <a:r>
              <a:rPr lang="en-US" dirty="0" err="1">
                <a:solidFill>
                  <a:schemeClr val="bg1"/>
                </a:solidFill>
              </a:rPr>
              <a:t>lebih</a:t>
            </a:r>
            <a:r>
              <a:rPr lang="en-US" dirty="0">
                <a:solidFill>
                  <a:schemeClr val="bg1"/>
                </a:solidFill>
              </a:rPr>
              <a:t> </a:t>
            </a:r>
            <a:r>
              <a:rPr lang="en-US" dirty="0" err="1">
                <a:solidFill>
                  <a:schemeClr val="bg1"/>
                </a:solidFill>
              </a:rPr>
              <a:t>dari</a:t>
            </a:r>
            <a:r>
              <a:rPr lang="en-US" dirty="0">
                <a:solidFill>
                  <a:schemeClr val="bg1"/>
                </a:solidFill>
              </a:rPr>
              <a:t> 1.700 </a:t>
            </a:r>
            <a:r>
              <a:rPr lang="en-US" dirty="0" err="1">
                <a:solidFill>
                  <a:schemeClr val="bg1"/>
                </a:solidFill>
              </a:rPr>
              <a:t>pelanggan</a:t>
            </a:r>
            <a:r>
              <a:rPr lang="en-US" dirty="0">
                <a:solidFill>
                  <a:schemeClr val="bg1"/>
                </a:solidFill>
              </a:rPr>
              <a:t> </a:t>
            </a:r>
            <a:r>
              <a:rPr lang="en-US" dirty="0" err="1">
                <a:solidFill>
                  <a:schemeClr val="bg1"/>
                </a:solidFill>
              </a:rPr>
              <a:t>baru</a:t>
            </a:r>
            <a:r>
              <a:rPr lang="en-US" dirty="0">
                <a:solidFill>
                  <a:schemeClr val="bg1"/>
                </a:solidFill>
              </a:rPr>
              <a:t> </a:t>
            </a:r>
            <a:r>
              <a:rPr lang="en-US" dirty="0" err="1">
                <a:solidFill>
                  <a:schemeClr val="bg1"/>
                </a:solidFill>
              </a:rPr>
              <a:t>bagi</a:t>
            </a:r>
            <a:r>
              <a:rPr lang="en-US" dirty="0">
                <a:solidFill>
                  <a:schemeClr val="bg1"/>
                </a:solidFill>
              </a:rPr>
              <a:t> Western Digital. </a:t>
            </a:r>
            <a:r>
              <a:rPr lang="en-US" dirty="0" err="1">
                <a:solidFill>
                  <a:schemeClr val="bg1"/>
                </a:solidFill>
              </a:rPr>
              <a:t>Spekulasi</a:t>
            </a:r>
            <a:r>
              <a:rPr lang="en-US" dirty="0">
                <a:solidFill>
                  <a:schemeClr val="bg1"/>
                </a:solidFill>
              </a:rPr>
              <a:t> pada MACD: </a:t>
            </a:r>
            <a:r>
              <a:rPr lang="en-US" dirty="0" err="1">
                <a:solidFill>
                  <a:schemeClr val="bg1"/>
                </a:solidFill>
              </a:rPr>
              <a:t>garis</a:t>
            </a:r>
            <a:r>
              <a:rPr lang="en-US" dirty="0">
                <a:solidFill>
                  <a:schemeClr val="bg1"/>
                </a:solidFill>
              </a:rPr>
              <a:t> WDC MACD </a:t>
            </a:r>
            <a:r>
              <a:rPr lang="en-US" dirty="0" err="1">
                <a:solidFill>
                  <a:schemeClr val="bg1"/>
                </a:solidFill>
              </a:rPr>
              <a:t>memotong</a:t>
            </a:r>
            <a:r>
              <a:rPr lang="en-US" dirty="0">
                <a:solidFill>
                  <a:schemeClr val="bg1"/>
                </a:solidFill>
              </a:rPr>
              <a:t> </a:t>
            </a:r>
            <a:r>
              <a:rPr lang="en-US" dirty="0" err="1">
                <a:solidFill>
                  <a:schemeClr val="bg1"/>
                </a:solidFill>
              </a:rPr>
              <a:t>ke</a:t>
            </a:r>
            <a:r>
              <a:rPr lang="en-US" dirty="0">
                <a:solidFill>
                  <a:schemeClr val="bg1"/>
                </a:solidFill>
              </a:rPr>
              <a:t> </a:t>
            </a:r>
            <a:r>
              <a:rPr lang="en-US" dirty="0" err="1">
                <a:solidFill>
                  <a:schemeClr val="bg1"/>
                </a:solidFill>
              </a:rPr>
              <a:t>atas</a:t>
            </a:r>
            <a:r>
              <a:rPr lang="en-US" dirty="0">
                <a:solidFill>
                  <a:schemeClr val="bg1"/>
                </a:solidFill>
              </a:rPr>
              <a:t> Signal Line yang </a:t>
            </a:r>
            <a:r>
              <a:rPr lang="en-US" dirty="0" err="1">
                <a:solidFill>
                  <a:schemeClr val="bg1"/>
                </a:solidFill>
              </a:rPr>
              <a:t>berarti</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terjadi</a:t>
            </a:r>
            <a:r>
              <a:rPr lang="en-US" dirty="0">
                <a:solidFill>
                  <a:schemeClr val="bg1"/>
                </a:solidFill>
              </a:rPr>
              <a:t> </a:t>
            </a:r>
            <a:r>
              <a:rPr lang="en-US" dirty="0" err="1">
                <a:solidFill>
                  <a:schemeClr val="bg1"/>
                </a:solidFill>
              </a:rPr>
              <a:t>kenaikan</a:t>
            </a:r>
            <a:r>
              <a:rPr lang="en-US" dirty="0">
                <a:solidFill>
                  <a:schemeClr val="bg1"/>
                </a:solidFill>
              </a:rPr>
              <a:t>, pada geometric Brownian motion juga </a:t>
            </a:r>
            <a:r>
              <a:rPr lang="en-US" dirty="0" err="1">
                <a:solidFill>
                  <a:schemeClr val="bg1"/>
                </a:solidFill>
              </a:rPr>
              <a:t>terlihat</a:t>
            </a:r>
            <a:r>
              <a:rPr lang="en-US" dirty="0">
                <a:solidFill>
                  <a:schemeClr val="bg1"/>
                </a:solidFill>
              </a:rPr>
              <a:t> </a:t>
            </a:r>
            <a:r>
              <a:rPr lang="en-US" dirty="0" err="1">
                <a:solidFill>
                  <a:schemeClr val="bg1"/>
                </a:solidFill>
              </a:rPr>
              <a:t>padatnya</a:t>
            </a:r>
            <a:r>
              <a:rPr lang="en-US" dirty="0">
                <a:solidFill>
                  <a:schemeClr val="bg1"/>
                </a:solidFill>
              </a:rPr>
              <a:t> </a:t>
            </a:r>
            <a:r>
              <a:rPr lang="en-US" dirty="0" err="1">
                <a:solidFill>
                  <a:schemeClr val="bg1"/>
                </a:solidFill>
              </a:rPr>
              <a:t>garis</a:t>
            </a:r>
            <a:r>
              <a:rPr lang="en-US" dirty="0">
                <a:solidFill>
                  <a:schemeClr val="bg1"/>
                </a:solidFill>
              </a:rPr>
              <a:t> </a:t>
            </a:r>
            <a:r>
              <a:rPr lang="en-US" dirty="0" err="1">
                <a:solidFill>
                  <a:schemeClr val="bg1"/>
                </a:solidFill>
              </a:rPr>
              <a:t>berada</a:t>
            </a:r>
            <a:r>
              <a:rPr lang="en-US" dirty="0">
                <a:solidFill>
                  <a:schemeClr val="bg1"/>
                </a:solidFill>
              </a:rPr>
              <a:t> pada </a:t>
            </a:r>
            <a:r>
              <a:rPr lang="en-US" dirty="0" err="1">
                <a:solidFill>
                  <a:schemeClr val="bg1"/>
                </a:solidFill>
              </a:rPr>
              <a:t>posisi</a:t>
            </a:r>
            <a:r>
              <a:rPr lang="en-US" dirty="0">
                <a:solidFill>
                  <a:schemeClr val="bg1"/>
                </a:solidFill>
              </a:rPr>
              <a:t> 75-100 USD, </a:t>
            </a:r>
            <a:r>
              <a:rPr lang="en-US" dirty="0" err="1">
                <a:solidFill>
                  <a:schemeClr val="bg1"/>
                </a:solidFill>
              </a:rPr>
              <a:t>spekulasi</a:t>
            </a:r>
            <a:r>
              <a:rPr lang="en-US" dirty="0">
                <a:solidFill>
                  <a:schemeClr val="bg1"/>
                </a:solidFill>
              </a:rPr>
              <a:t> </a:t>
            </a:r>
            <a:r>
              <a:rPr lang="en-US" dirty="0" err="1">
                <a:solidFill>
                  <a:schemeClr val="bg1"/>
                </a:solidFill>
              </a:rPr>
              <a:t>terakhir</a:t>
            </a:r>
            <a:r>
              <a:rPr lang="en-US" dirty="0">
                <a:solidFill>
                  <a:schemeClr val="bg1"/>
                </a:solidFill>
              </a:rPr>
              <a:t> </a:t>
            </a:r>
            <a:r>
              <a:rPr lang="en-US" dirty="0" err="1">
                <a:solidFill>
                  <a:schemeClr val="bg1"/>
                </a:solidFill>
              </a:rPr>
              <a:t>pangsa</a:t>
            </a:r>
            <a:r>
              <a:rPr lang="en-US" dirty="0">
                <a:solidFill>
                  <a:schemeClr val="bg1"/>
                </a:solidFill>
              </a:rPr>
              <a:t> pasar WDC </a:t>
            </a:r>
            <a:r>
              <a:rPr lang="en-US" dirty="0" err="1">
                <a:solidFill>
                  <a:schemeClr val="bg1"/>
                </a:solidFill>
              </a:rPr>
              <a:t>akan</a:t>
            </a:r>
            <a:r>
              <a:rPr lang="en-US" dirty="0">
                <a:solidFill>
                  <a:schemeClr val="bg1"/>
                </a:solidFill>
              </a:rPr>
              <a:t> naik.</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C015E26-2F7E-4296-8B9C-F50CA8E72FAD}"/>
                  </a:ext>
                </a:extLst>
              </p14:cNvPr>
              <p14:cNvContentPartPr/>
              <p14:nvPr/>
            </p14:nvContentPartPr>
            <p14:xfrm>
              <a:off x="4872392" y="3416665"/>
              <a:ext cx="360" cy="360"/>
            </p14:xfrm>
          </p:contentPart>
        </mc:Choice>
        <mc:Fallback xmlns="">
          <p:pic>
            <p:nvPicPr>
              <p:cNvPr id="3" name="Ink 2">
                <a:extLst>
                  <a:ext uri="{FF2B5EF4-FFF2-40B4-BE49-F238E27FC236}">
                    <a16:creationId xmlns:a16="http://schemas.microsoft.com/office/drawing/2014/main" id="{4C015E26-2F7E-4296-8B9C-F50CA8E72FAD}"/>
                  </a:ext>
                </a:extLst>
              </p:cNvPr>
              <p:cNvPicPr/>
              <p:nvPr/>
            </p:nvPicPr>
            <p:blipFill>
              <a:blip r:embed="rId3"/>
              <a:stretch>
                <a:fillRect/>
              </a:stretch>
            </p:blipFill>
            <p:spPr>
              <a:xfrm>
                <a:off x="4863752" y="34076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B4A3268-C517-4CCE-B53D-BE6EC49245BE}"/>
                  </a:ext>
                </a:extLst>
              </p14:cNvPr>
              <p14:cNvContentPartPr/>
              <p14:nvPr/>
            </p14:nvContentPartPr>
            <p14:xfrm>
              <a:off x="5365592" y="3705385"/>
              <a:ext cx="360" cy="360"/>
            </p14:xfrm>
          </p:contentPart>
        </mc:Choice>
        <mc:Fallback xmlns="">
          <p:pic>
            <p:nvPicPr>
              <p:cNvPr id="4" name="Ink 3">
                <a:extLst>
                  <a:ext uri="{FF2B5EF4-FFF2-40B4-BE49-F238E27FC236}">
                    <a16:creationId xmlns:a16="http://schemas.microsoft.com/office/drawing/2014/main" id="{7B4A3268-C517-4CCE-B53D-BE6EC49245BE}"/>
                  </a:ext>
                </a:extLst>
              </p:cNvPr>
              <p:cNvPicPr/>
              <p:nvPr/>
            </p:nvPicPr>
            <p:blipFill>
              <a:blip r:embed="rId5"/>
              <a:stretch>
                <a:fillRect/>
              </a:stretch>
            </p:blipFill>
            <p:spPr>
              <a:xfrm>
                <a:off x="5356592" y="3696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9157E2E-B859-4C8A-BE8A-AACC6A4BDD17}"/>
                  </a:ext>
                </a:extLst>
              </p14:cNvPr>
              <p14:cNvContentPartPr/>
              <p14:nvPr/>
            </p14:nvContentPartPr>
            <p14:xfrm>
              <a:off x="7747825" y="733623"/>
              <a:ext cx="360" cy="360"/>
            </p14:xfrm>
          </p:contentPart>
        </mc:Choice>
        <mc:Fallback xmlns="">
          <p:pic>
            <p:nvPicPr>
              <p:cNvPr id="6" name="Ink 5">
                <a:extLst>
                  <a:ext uri="{FF2B5EF4-FFF2-40B4-BE49-F238E27FC236}">
                    <a16:creationId xmlns:a16="http://schemas.microsoft.com/office/drawing/2014/main" id="{49157E2E-B859-4C8A-BE8A-AACC6A4BDD17}"/>
                  </a:ext>
                </a:extLst>
              </p:cNvPr>
              <p:cNvPicPr/>
              <p:nvPr/>
            </p:nvPicPr>
            <p:blipFill>
              <a:blip r:embed="rId5"/>
              <a:stretch>
                <a:fillRect/>
              </a:stretch>
            </p:blipFill>
            <p:spPr>
              <a:xfrm>
                <a:off x="7739185" y="7249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FD1D753-FEA2-4BBB-AFD6-CA525DA966D0}"/>
                  </a:ext>
                </a:extLst>
              </p14:cNvPr>
              <p14:cNvContentPartPr/>
              <p14:nvPr/>
            </p14:nvContentPartPr>
            <p14:xfrm>
              <a:off x="7760065" y="817863"/>
              <a:ext cx="360" cy="360"/>
            </p14:xfrm>
          </p:contentPart>
        </mc:Choice>
        <mc:Fallback xmlns="">
          <p:pic>
            <p:nvPicPr>
              <p:cNvPr id="7" name="Ink 6">
                <a:extLst>
                  <a:ext uri="{FF2B5EF4-FFF2-40B4-BE49-F238E27FC236}">
                    <a16:creationId xmlns:a16="http://schemas.microsoft.com/office/drawing/2014/main" id="{1FD1D753-FEA2-4BBB-AFD6-CA525DA966D0}"/>
                  </a:ext>
                </a:extLst>
              </p:cNvPr>
              <p:cNvPicPr/>
              <p:nvPr/>
            </p:nvPicPr>
            <p:blipFill>
              <a:blip r:embed="rId5"/>
              <a:stretch>
                <a:fillRect/>
              </a:stretch>
            </p:blipFill>
            <p:spPr>
              <a:xfrm>
                <a:off x="7751425" y="8088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28434F7-44F0-4B69-8C8C-F138871D3761}"/>
                  </a:ext>
                </a:extLst>
              </p14:cNvPr>
              <p14:cNvContentPartPr/>
              <p14:nvPr/>
            </p14:nvContentPartPr>
            <p14:xfrm>
              <a:off x="7663585" y="1227183"/>
              <a:ext cx="360" cy="360"/>
            </p14:xfrm>
          </p:contentPart>
        </mc:Choice>
        <mc:Fallback xmlns="">
          <p:pic>
            <p:nvPicPr>
              <p:cNvPr id="8" name="Ink 7">
                <a:extLst>
                  <a:ext uri="{FF2B5EF4-FFF2-40B4-BE49-F238E27FC236}">
                    <a16:creationId xmlns:a16="http://schemas.microsoft.com/office/drawing/2014/main" id="{A28434F7-44F0-4B69-8C8C-F138871D3761}"/>
                  </a:ext>
                </a:extLst>
              </p:cNvPr>
              <p:cNvPicPr/>
              <p:nvPr/>
            </p:nvPicPr>
            <p:blipFill>
              <a:blip r:embed="rId5"/>
              <a:stretch>
                <a:fillRect/>
              </a:stretch>
            </p:blipFill>
            <p:spPr>
              <a:xfrm>
                <a:off x="7654945" y="1218183"/>
                <a:ext cx="18000" cy="18000"/>
              </a:xfrm>
              <a:prstGeom prst="rect">
                <a:avLst/>
              </a:prstGeom>
            </p:spPr>
          </p:pic>
        </mc:Fallback>
      </mc:AlternateContent>
      <p:grpSp>
        <p:nvGrpSpPr>
          <p:cNvPr id="14" name="Group 13">
            <a:extLst>
              <a:ext uri="{FF2B5EF4-FFF2-40B4-BE49-F238E27FC236}">
                <a16:creationId xmlns:a16="http://schemas.microsoft.com/office/drawing/2014/main" id="{78C0A4B9-6D4C-43D9-8ECB-68F0AAC0AE61}"/>
              </a:ext>
            </a:extLst>
          </p:cNvPr>
          <p:cNvGrpSpPr/>
          <p:nvPr/>
        </p:nvGrpSpPr>
        <p:grpSpPr>
          <a:xfrm>
            <a:off x="7627945" y="925863"/>
            <a:ext cx="360" cy="360"/>
            <a:chOff x="7627945" y="925863"/>
            <a:chExt cx="360" cy="360"/>
          </a:xfrm>
        </p:grpSpPr>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F29B9287-92E6-4ABF-8563-48E202A59C10}"/>
                    </a:ext>
                  </a:extLst>
                </p14:cNvPr>
                <p14:cNvContentPartPr/>
                <p14:nvPr/>
              </p14:nvContentPartPr>
              <p14:xfrm>
                <a:off x="7627945" y="925863"/>
                <a:ext cx="360" cy="360"/>
              </p14:xfrm>
            </p:contentPart>
          </mc:Choice>
          <mc:Fallback xmlns="">
            <p:pic>
              <p:nvPicPr>
                <p:cNvPr id="9" name="Ink 8">
                  <a:extLst>
                    <a:ext uri="{FF2B5EF4-FFF2-40B4-BE49-F238E27FC236}">
                      <a16:creationId xmlns:a16="http://schemas.microsoft.com/office/drawing/2014/main" id="{F29B9287-92E6-4ABF-8563-48E202A59C10}"/>
                    </a:ext>
                  </a:extLst>
                </p:cNvPr>
                <p:cNvPicPr/>
                <p:nvPr/>
              </p:nvPicPr>
              <p:blipFill>
                <a:blip r:embed="rId5"/>
                <a:stretch>
                  <a:fillRect/>
                </a:stretch>
              </p:blipFill>
              <p:spPr>
                <a:xfrm>
                  <a:off x="7618945" y="91722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7C8E11D-C518-4339-955A-CE716F10EFBD}"/>
                    </a:ext>
                  </a:extLst>
                </p14:cNvPr>
                <p14:cNvContentPartPr/>
                <p14:nvPr/>
              </p14:nvContentPartPr>
              <p14:xfrm>
                <a:off x="7627945" y="925863"/>
                <a:ext cx="360" cy="360"/>
              </p14:xfrm>
            </p:contentPart>
          </mc:Choice>
          <mc:Fallback xmlns="">
            <p:pic>
              <p:nvPicPr>
                <p:cNvPr id="10" name="Ink 9">
                  <a:extLst>
                    <a:ext uri="{FF2B5EF4-FFF2-40B4-BE49-F238E27FC236}">
                      <a16:creationId xmlns:a16="http://schemas.microsoft.com/office/drawing/2014/main" id="{27C8E11D-C518-4339-955A-CE716F10EFBD}"/>
                    </a:ext>
                  </a:extLst>
                </p:cNvPr>
                <p:cNvPicPr/>
                <p:nvPr/>
              </p:nvPicPr>
              <p:blipFill>
                <a:blip r:embed="rId5"/>
                <a:stretch>
                  <a:fillRect/>
                </a:stretch>
              </p:blipFill>
              <p:spPr>
                <a:xfrm>
                  <a:off x="7618945" y="917223"/>
                  <a:ext cx="18000" cy="18000"/>
                </a:xfrm>
                <a:prstGeom prst="rect">
                  <a:avLst/>
                </a:prstGeom>
              </p:spPr>
            </p:pic>
          </mc:Fallback>
        </mc:AlternateContent>
      </p:grpSp>
      <p:grpSp>
        <p:nvGrpSpPr>
          <p:cNvPr id="13" name="Group 12">
            <a:extLst>
              <a:ext uri="{FF2B5EF4-FFF2-40B4-BE49-F238E27FC236}">
                <a16:creationId xmlns:a16="http://schemas.microsoft.com/office/drawing/2014/main" id="{E37D6669-D002-458B-A9BD-565610299BE2}"/>
              </a:ext>
            </a:extLst>
          </p:cNvPr>
          <p:cNvGrpSpPr/>
          <p:nvPr/>
        </p:nvGrpSpPr>
        <p:grpSpPr>
          <a:xfrm>
            <a:off x="7771945" y="853863"/>
            <a:ext cx="360" cy="360"/>
            <a:chOff x="7771945" y="853863"/>
            <a:chExt cx="360" cy="36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4B52A99A-75A5-49FA-9590-328E7D8D9CDE}"/>
                    </a:ext>
                  </a:extLst>
                </p14:cNvPr>
                <p14:cNvContentPartPr/>
                <p14:nvPr/>
              </p14:nvContentPartPr>
              <p14:xfrm>
                <a:off x="7771945" y="853863"/>
                <a:ext cx="360" cy="360"/>
              </p14:xfrm>
            </p:contentPart>
          </mc:Choice>
          <mc:Fallback xmlns="">
            <p:pic>
              <p:nvPicPr>
                <p:cNvPr id="11" name="Ink 10">
                  <a:extLst>
                    <a:ext uri="{FF2B5EF4-FFF2-40B4-BE49-F238E27FC236}">
                      <a16:creationId xmlns:a16="http://schemas.microsoft.com/office/drawing/2014/main" id="{4B52A99A-75A5-49FA-9590-328E7D8D9CDE}"/>
                    </a:ext>
                  </a:extLst>
                </p:cNvPr>
                <p:cNvPicPr/>
                <p:nvPr/>
              </p:nvPicPr>
              <p:blipFill>
                <a:blip r:embed="rId5"/>
                <a:stretch>
                  <a:fillRect/>
                </a:stretch>
              </p:blipFill>
              <p:spPr>
                <a:xfrm>
                  <a:off x="7763305" y="8448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79F013D1-F2C1-4A18-8D09-A12AECEFD60D}"/>
                    </a:ext>
                  </a:extLst>
                </p14:cNvPr>
                <p14:cNvContentPartPr/>
                <p14:nvPr/>
              </p14:nvContentPartPr>
              <p14:xfrm>
                <a:off x="7771945" y="853863"/>
                <a:ext cx="360" cy="360"/>
              </p14:xfrm>
            </p:contentPart>
          </mc:Choice>
          <mc:Fallback xmlns="">
            <p:pic>
              <p:nvPicPr>
                <p:cNvPr id="12" name="Ink 11">
                  <a:extLst>
                    <a:ext uri="{FF2B5EF4-FFF2-40B4-BE49-F238E27FC236}">
                      <a16:creationId xmlns:a16="http://schemas.microsoft.com/office/drawing/2014/main" id="{79F013D1-F2C1-4A18-8D09-A12AECEFD60D}"/>
                    </a:ext>
                  </a:extLst>
                </p:cNvPr>
                <p:cNvPicPr/>
                <p:nvPr/>
              </p:nvPicPr>
              <p:blipFill>
                <a:blip r:embed="rId5"/>
                <a:stretch>
                  <a:fillRect/>
                </a:stretch>
              </p:blipFill>
              <p:spPr>
                <a:xfrm>
                  <a:off x="7763305" y="844863"/>
                  <a:ext cx="18000" cy="18000"/>
                </a:xfrm>
                <a:prstGeom prst="rect">
                  <a:avLst/>
                </a:prstGeom>
              </p:spPr>
            </p:pic>
          </mc:Fallback>
        </mc:AlternateContent>
      </p:grpSp>
      <p:grpSp>
        <p:nvGrpSpPr>
          <p:cNvPr id="21" name="Group 20">
            <a:extLst>
              <a:ext uri="{FF2B5EF4-FFF2-40B4-BE49-F238E27FC236}">
                <a16:creationId xmlns:a16="http://schemas.microsoft.com/office/drawing/2014/main" id="{2BEF4EBA-0A75-4684-A159-72DC9F6E5502}"/>
              </a:ext>
            </a:extLst>
          </p:cNvPr>
          <p:cNvGrpSpPr/>
          <p:nvPr/>
        </p:nvGrpSpPr>
        <p:grpSpPr>
          <a:xfrm>
            <a:off x="7784185" y="673371"/>
            <a:ext cx="360" cy="24480"/>
            <a:chOff x="7784185" y="673371"/>
            <a:chExt cx="360" cy="24480"/>
          </a:xfrm>
        </p:grpSpPr>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BC034A16-1C3D-41A0-BBEF-3C36213BCAFB}"/>
                    </a:ext>
                  </a:extLst>
                </p14:cNvPr>
                <p14:cNvContentPartPr/>
                <p14:nvPr/>
              </p14:nvContentPartPr>
              <p14:xfrm>
                <a:off x="7784185" y="687771"/>
                <a:ext cx="360" cy="10080"/>
              </p14:xfrm>
            </p:contentPart>
          </mc:Choice>
          <mc:Fallback xmlns="">
            <p:pic>
              <p:nvPicPr>
                <p:cNvPr id="15" name="Ink 14">
                  <a:extLst>
                    <a:ext uri="{FF2B5EF4-FFF2-40B4-BE49-F238E27FC236}">
                      <a16:creationId xmlns:a16="http://schemas.microsoft.com/office/drawing/2014/main" id="{BC034A16-1C3D-41A0-BBEF-3C36213BCAFB}"/>
                    </a:ext>
                  </a:extLst>
                </p:cNvPr>
                <p:cNvPicPr/>
                <p:nvPr/>
              </p:nvPicPr>
              <p:blipFill>
                <a:blip r:embed="rId14"/>
                <a:stretch>
                  <a:fillRect/>
                </a:stretch>
              </p:blipFill>
              <p:spPr>
                <a:xfrm>
                  <a:off x="7775545" y="679131"/>
                  <a:ext cx="18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616595CD-A4EB-4B1F-8D18-9CE902C031DA}"/>
                    </a:ext>
                  </a:extLst>
                </p14:cNvPr>
                <p14:cNvContentPartPr/>
                <p14:nvPr/>
              </p14:nvContentPartPr>
              <p14:xfrm>
                <a:off x="7784185" y="673371"/>
                <a:ext cx="360" cy="360"/>
              </p14:xfrm>
            </p:contentPart>
          </mc:Choice>
          <mc:Fallback xmlns="">
            <p:pic>
              <p:nvPicPr>
                <p:cNvPr id="16" name="Ink 15">
                  <a:extLst>
                    <a:ext uri="{FF2B5EF4-FFF2-40B4-BE49-F238E27FC236}">
                      <a16:creationId xmlns:a16="http://schemas.microsoft.com/office/drawing/2014/main" id="{616595CD-A4EB-4B1F-8D18-9CE902C031DA}"/>
                    </a:ext>
                  </a:extLst>
                </p:cNvPr>
                <p:cNvPicPr/>
                <p:nvPr/>
              </p:nvPicPr>
              <p:blipFill>
                <a:blip r:embed="rId5"/>
                <a:stretch>
                  <a:fillRect/>
                </a:stretch>
              </p:blipFill>
              <p:spPr>
                <a:xfrm>
                  <a:off x="7775545" y="6643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7393B73A-2C66-4AD3-8096-C055B85BEEBB}"/>
                    </a:ext>
                  </a:extLst>
                </p14:cNvPr>
                <p14:cNvContentPartPr/>
                <p14:nvPr/>
              </p14:nvContentPartPr>
              <p14:xfrm>
                <a:off x="7784185" y="673371"/>
                <a:ext cx="360" cy="360"/>
              </p14:xfrm>
            </p:contentPart>
          </mc:Choice>
          <mc:Fallback xmlns="">
            <p:pic>
              <p:nvPicPr>
                <p:cNvPr id="17" name="Ink 16">
                  <a:extLst>
                    <a:ext uri="{FF2B5EF4-FFF2-40B4-BE49-F238E27FC236}">
                      <a16:creationId xmlns:a16="http://schemas.microsoft.com/office/drawing/2014/main" id="{7393B73A-2C66-4AD3-8096-C055B85BEEBB}"/>
                    </a:ext>
                  </a:extLst>
                </p:cNvPr>
                <p:cNvPicPr/>
                <p:nvPr/>
              </p:nvPicPr>
              <p:blipFill>
                <a:blip r:embed="rId5"/>
                <a:stretch>
                  <a:fillRect/>
                </a:stretch>
              </p:blipFill>
              <p:spPr>
                <a:xfrm>
                  <a:off x="7775545" y="664371"/>
                  <a:ext cx="18000" cy="18000"/>
                </a:xfrm>
                <a:prstGeom prst="rect">
                  <a:avLst/>
                </a:prstGeom>
              </p:spPr>
            </p:pic>
          </mc:Fallback>
        </mc:AlternateContent>
      </p:grpSp>
      <p:grpSp>
        <p:nvGrpSpPr>
          <p:cNvPr id="20" name="Group 19">
            <a:extLst>
              <a:ext uri="{FF2B5EF4-FFF2-40B4-BE49-F238E27FC236}">
                <a16:creationId xmlns:a16="http://schemas.microsoft.com/office/drawing/2014/main" id="{C61582B5-8423-4FC0-9C6E-C48AE9F3E9A4}"/>
              </a:ext>
            </a:extLst>
          </p:cNvPr>
          <p:cNvGrpSpPr/>
          <p:nvPr/>
        </p:nvGrpSpPr>
        <p:grpSpPr>
          <a:xfrm>
            <a:off x="6954025" y="793611"/>
            <a:ext cx="360" cy="360"/>
            <a:chOff x="6954025" y="793611"/>
            <a:chExt cx="360" cy="360"/>
          </a:xfrm>
        </p:grpSpPr>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B43F1362-908B-4C32-B551-819A9163BD3D}"/>
                    </a:ext>
                  </a:extLst>
                </p14:cNvPr>
                <p14:cNvContentPartPr/>
                <p14:nvPr/>
              </p14:nvContentPartPr>
              <p14:xfrm>
                <a:off x="6954025" y="793611"/>
                <a:ext cx="360" cy="360"/>
              </p14:xfrm>
            </p:contentPart>
          </mc:Choice>
          <mc:Fallback xmlns="">
            <p:pic>
              <p:nvPicPr>
                <p:cNvPr id="18" name="Ink 17">
                  <a:extLst>
                    <a:ext uri="{FF2B5EF4-FFF2-40B4-BE49-F238E27FC236}">
                      <a16:creationId xmlns:a16="http://schemas.microsoft.com/office/drawing/2014/main" id="{B43F1362-908B-4C32-B551-819A9163BD3D}"/>
                    </a:ext>
                  </a:extLst>
                </p:cNvPr>
                <p:cNvPicPr/>
                <p:nvPr/>
              </p:nvPicPr>
              <p:blipFill>
                <a:blip r:embed="rId5"/>
                <a:stretch>
                  <a:fillRect/>
                </a:stretch>
              </p:blipFill>
              <p:spPr>
                <a:xfrm>
                  <a:off x="6945025" y="78497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89D8D5CB-753A-4922-BDDE-4F865617445E}"/>
                    </a:ext>
                  </a:extLst>
                </p14:cNvPr>
                <p14:cNvContentPartPr/>
                <p14:nvPr/>
              </p14:nvContentPartPr>
              <p14:xfrm>
                <a:off x="6954025" y="793611"/>
                <a:ext cx="360" cy="360"/>
              </p14:xfrm>
            </p:contentPart>
          </mc:Choice>
          <mc:Fallback xmlns="">
            <p:pic>
              <p:nvPicPr>
                <p:cNvPr id="19" name="Ink 18">
                  <a:extLst>
                    <a:ext uri="{FF2B5EF4-FFF2-40B4-BE49-F238E27FC236}">
                      <a16:creationId xmlns:a16="http://schemas.microsoft.com/office/drawing/2014/main" id="{89D8D5CB-753A-4922-BDDE-4F865617445E}"/>
                    </a:ext>
                  </a:extLst>
                </p:cNvPr>
                <p:cNvPicPr/>
                <p:nvPr/>
              </p:nvPicPr>
              <p:blipFill>
                <a:blip r:embed="rId5"/>
                <a:stretch>
                  <a:fillRect/>
                </a:stretch>
              </p:blipFill>
              <p:spPr>
                <a:xfrm>
                  <a:off x="6945025" y="784971"/>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9AD35B8E-66AF-44BE-9E61-5BEFA365478D}"/>
                  </a:ext>
                </a:extLst>
              </p14:cNvPr>
              <p14:cNvContentPartPr/>
              <p14:nvPr/>
            </p14:nvContentPartPr>
            <p14:xfrm>
              <a:off x="7793058" y="674557"/>
              <a:ext cx="360" cy="360"/>
            </p14:xfrm>
          </p:contentPart>
        </mc:Choice>
        <mc:Fallback xmlns="">
          <p:pic>
            <p:nvPicPr>
              <p:cNvPr id="22" name="Ink 21">
                <a:extLst>
                  <a:ext uri="{FF2B5EF4-FFF2-40B4-BE49-F238E27FC236}">
                    <a16:creationId xmlns:a16="http://schemas.microsoft.com/office/drawing/2014/main" id="{9AD35B8E-66AF-44BE-9E61-5BEFA365478D}"/>
                  </a:ext>
                </a:extLst>
              </p:cNvPr>
              <p:cNvPicPr/>
              <p:nvPr/>
            </p:nvPicPr>
            <p:blipFill>
              <a:blip r:embed="rId20"/>
              <a:stretch>
                <a:fillRect/>
              </a:stretch>
            </p:blipFill>
            <p:spPr>
              <a:xfrm>
                <a:off x="7784418" y="66591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D88874AA-D608-42B9-978A-04BF17F7B7A7}"/>
                  </a:ext>
                </a:extLst>
              </p14:cNvPr>
              <p14:cNvContentPartPr/>
              <p14:nvPr/>
            </p14:nvContentPartPr>
            <p14:xfrm>
              <a:off x="7877714" y="647058"/>
              <a:ext cx="360" cy="5760"/>
            </p14:xfrm>
          </p:contentPart>
        </mc:Choice>
        <mc:Fallback xmlns="">
          <p:pic>
            <p:nvPicPr>
              <p:cNvPr id="23" name="Ink 22">
                <a:extLst>
                  <a:ext uri="{FF2B5EF4-FFF2-40B4-BE49-F238E27FC236}">
                    <a16:creationId xmlns:a16="http://schemas.microsoft.com/office/drawing/2014/main" id="{D88874AA-D608-42B9-978A-04BF17F7B7A7}"/>
                  </a:ext>
                </a:extLst>
              </p:cNvPr>
              <p:cNvPicPr/>
              <p:nvPr/>
            </p:nvPicPr>
            <p:blipFill>
              <a:blip r:embed="rId22"/>
              <a:stretch>
                <a:fillRect/>
              </a:stretch>
            </p:blipFill>
            <p:spPr>
              <a:xfrm>
                <a:off x="7868714" y="638058"/>
                <a:ext cx="18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546B25B9-FE28-4D3F-A58A-97C3829140C9}"/>
                  </a:ext>
                </a:extLst>
              </p14:cNvPr>
              <p14:cNvContentPartPr/>
              <p14:nvPr/>
            </p14:nvContentPartPr>
            <p14:xfrm>
              <a:off x="7736954" y="660738"/>
              <a:ext cx="360" cy="360"/>
            </p14:xfrm>
          </p:contentPart>
        </mc:Choice>
        <mc:Fallback xmlns="">
          <p:pic>
            <p:nvPicPr>
              <p:cNvPr id="24" name="Ink 23">
                <a:extLst>
                  <a:ext uri="{FF2B5EF4-FFF2-40B4-BE49-F238E27FC236}">
                    <a16:creationId xmlns:a16="http://schemas.microsoft.com/office/drawing/2014/main" id="{546B25B9-FE28-4D3F-A58A-97C3829140C9}"/>
                  </a:ext>
                </a:extLst>
              </p:cNvPr>
              <p:cNvPicPr/>
              <p:nvPr/>
            </p:nvPicPr>
            <p:blipFill>
              <a:blip r:embed="rId5"/>
              <a:stretch>
                <a:fillRect/>
              </a:stretch>
            </p:blipFill>
            <p:spPr>
              <a:xfrm>
                <a:off x="7727954" y="651738"/>
                <a:ext cx="18000" cy="18000"/>
              </a:xfrm>
              <a:prstGeom prst="rect">
                <a:avLst/>
              </a:prstGeom>
            </p:spPr>
          </p:pic>
        </mc:Fallback>
      </mc:AlternateContent>
    </p:spTree>
    <p:extLst>
      <p:ext uri="{BB962C8B-B14F-4D97-AF65-F5344CB8AC3E}">
        <p14:creationId xmlns:p14="http://schemas.microsoft.com/office/powerpoint/2010/main" val="2839947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98D899-181A-4CC6-A858-DDD4F3F719D3}"/>
              </a:ext>
            </a:extLst>
          </p:cNvPr>
          <p:cNvSpPr>
            <a:spLocks noGrp="1"/>
          </p:cNvSpPr>
          <p:nvPr>
            <p:ph type="body" sz="quarter" idx="10"/>
          </p:nvPr>
        </p:nvSpPr>
        <p:spPr>
          <a:xfrm>
            <a:off x="309397" y="249381"/>
            <a:ext cx="11573197" cy="724247"/>
          </a:xfrm>
        </p:spPr>
        <p:txBody>
          <a:bodyPr/>
          <a:lstStyle/>
          <a:p>
            <a:r>
              <a:rPr lang="en-US" sz="3600" dirty="0"/>
              <a:t>Bonus: Speculation for the next Semester (2020)</a:t>
            </a:r>
          </a:p>
        </p:txBody>
      </p:sp>
      <p:pic>
        <p:nvPicPr>
          <p:cNvPr id="3" name="Picture 2">
            <a:extLst>
              <a:ext uri="{FF2B5EF4-FFF2-40B4-BE49-F238E27FC236}">
                <a16:creationId xmlns:a16="http://schemas.microsoft.com/office/drawing/2014/main" id="{D9385179-81D5-48CD-85E5-F73DD8EDC35C}"/>
              </a:ext>
            </a:extLst>
          </p:cNvPr>
          <p:cNvPicPr>
            <a:picLocks noChangeAspect="1"/>
          </p:cNvPicPr>
          <p:nvPr/>
        </p:nvPicPr>
        <p:blipFill>
          <a:blip r:embed="rId2"/>
          <a:stretch>
            <a:fillRect/>
          </a:stretch>
        </p:blipFill>
        <p:spPr>
          <a:xfrm>
            <a:off x="1223277" y="973628"/>
            <a:ext cx="9745435" cy="5753903"/>
          </a:xfrm>
          <a:prstGeom prst="rect">
            <a:avLst/>
          </a:prstGeom>
        </p:spPr>
      </p:pic>
    </p:spTree>
    <p:extLst>
      <p:ext uri="{BB962C8B-B14F-4D97-AF65-F5344CB8AC3E}">
        <p14:creationId xmlns:p14="http://schemas.microsoft.com/office/powerpoint/2010/main" val="4080940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95274" y="37334"/>
            <a:ext cx="11573197" cy="724247"/>
          </a:xfrm>
        </p:spPr>
        <p:txBody>
          <a:bodyPr>
            <a:normAutofit/>
          </a:bodyPr>
          <a:lstStyle/>
          <a:p>
            <a:r>
              <a:rPr lang="en-US" sz="4400" b="1" dirty="0"/>
              <a:t>Acquisition Summary</a:t>
            </a:r>
          </a:p>
        </p:txBody>
      </p:sp>
      <p:pic>
        <p:nvPicPr>
          <p:cNvPr id="21" name="Picture 20">
            <a:extLst>
              <a:ext uri="{FF2B5EF4-FFF2-40B4-BE49-F238E27FC236}">
                <a16:creationId xmlns:a16="http://schemas.microsoft.com/office/drawing/2014/main" id="{C36371A9-5861-42C1-A076-542AA1BEA05B}"/>
              </a:ext>
            </a:extLst>
          </p:cNvPr>
          <p:cNvPicPr>
            <a:picLocks noChangeAspect="1"/>
          </p:cNvPicPr>
          <p:nvPr/>
        </p:nvPicPr>
        <p:blipFill>
          <a:blip r:embed="rId2"/>
          <a:stretch>
            <a:fillRect/>
          </a:stretch>
        </p:blipFill>
        <p:spPr>
          <a:xfrm>
            <a:off x="323529" y="710830"/>
            <a:ext cx="11525267" cy="3267612"/>
          </a:xfrm>
          <a:prstGeom prst="rect">
            <a:avLst/>
          </a:prstGeom>
        </p:spPr>
      </p:pic>
      <p:pic>
        <p:nvPicPr>
          <p:cNvPr id="22" name="Picture 21">
            <a:extLst>
              <a:ext uri="{FF2B5EF4-FFF2-40B4-BE49-F238E27FC236}">
                <a16:creationId xmlns:a16="http://schemas.microsoft.com/office/drawing/2014/main" id="{412F39B0-94E9-4CCF-9D42-66FE0D516734}"/>
              </a:ext>
            </a:extLst>
          </p:cNvPr>
          <p:cNvPicPr>
            <a:picLocks noChangeAspect="1"/>
          </p:cNvPicPr>
          <p:nvPr/>
        </p:nvPicPr>
        <p:blipFill>
          <a:blip r:embed="rId3"/>
          <a:stretch>
            <a:fillRect/>
          </a:stretch>
        </p:blipFill>
        <p:spPr>
          <a:xfrm>
            <a:off x="112295" y="3665581"/>
            <a:ext cx="11784431" cy="3029373"/>
          </a:xfrm>
          <a:prstGeom prst="rect">
            <a:avLst/>
          </a:prstGeom>
        </p:spPr>
      </p:pic>
    </p:spTree>
    <p:extLst>
      <p:ext uri="{BB962C8B-B14F-4D97-AF65-F5344CB8AC3E}">
        <p14:creationId xmlns:p14="http://schemas.microsoft.com/office/powerpoint/2010/main" val="2586891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61">
            <a:extLst>
              <a:ext uri="{FF2B5EF4-FFF2-40B4-BE49-F238E27FC236}">
                <a16:creationId xmlns:a16="http://schemas.microsoft.com/office/drawing/2014/main" id="{8CDA45A8-E89C-44F5-A06F-692743C44F97}"/>
              </a:ext>
            </a:extLst>
          </p:cNvPr>
          <p:cNvGraphicFramePr/>
          <p:nvPr>
            <p:extLst>
              <p:ext uri="{D42A27DB-BD31-4B8C-83A1-F6EECF244321}">
                <p14:modId xmlns:p14="http://schemas.microsoft.com/office/powerpoint/2010/main" val="3271243648"/>
              </p:ext>
            </p:extLst>
          </p:nvPr>
        </p:nvGraphicFramePr>
        <p:xfrm>
          <a:off x="4400550" y="4190998"/>
          <a:ext cx="8048625" cy="200464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sz="quarter" idx="10"/>
          </p:nvPr>
        </p:nvSpPr>
        <p:spPr/>
        <p:txBody>
          <a:bodyPr>
            <a:normAutofit fontScale="92500" lnSpcReduction="10000"/>
          </a:bodyPr>
          <a:lstStyle/>
          <a:p>
            <a:r>
              <a:rPr lang="en-US" b="1" dirty="0"/>
              <a:t>Western Digital Corporation</a:t>
            </a:r>
          </a:p>
        </p:txBody>
      </p:sp>
      <p:sp>
        <p:nvSpPr>
          <p:cNvPr id="11" name="TextBox 10">
            <a:extLst>
              <a:ext uri="{FF2B5EF4-FFF2-40B4-BE49-F238E27FC236}">
                <a16:creationId xmlns:a16="http://schemas.microsoft.com/office/drawing/2014/main" id="{97C7C951-40E6-4D5B-BEB0-0EF2EEA3A266}"/>
              </a:ext>
            </a:extLst>
          </p:cNvPr>
          <p:cNvSpPr txBox="1"/>
          <p:nvPr/>
        </p:nvSpPr>
        <p:spPr>
          <a:xfrm>
            <a:off x="5124301" y="4569933"/>
            <a:ext cx="2039300" cy="184666"/>
          </a:xfrm>
          <a:prstGeom prst="rect">
            <a:avLst/>
          </a:prstGeom>
          <a:noFill/>
        </p:spPr>
        <p:txBody>
          <a:bodyPr wrap="square" lIns="0" tIns="0" rIns="0" bIns="0" rtlCol="0">
            <a:spAutoFit/>
          </a:bodyPr>
          <a:lstStyle/>
          <a:p>
            <a:r>
              <a:rPr lang="en-US" altLang="ko-KR" sz="1200" dirty="0">
                <a:solidFill>
                  <a:schemeClr val="bg1"/>
                </a:solidFill>
              </a:rPr>
              <a:t>Revenue – US$ 20.65 billion</a:t>
            </a:r>
          </a:p>
        </p:txBody>
      </p:sp>
      <p:sp>
        <p:nvSpPr>
          <p:cNvPr id="12" name="TextBox 11">
            <a:extLst>
              <a:ext uri="{FF2B5EF4-FFF2-40B4-BE49-F238E27FC236}">
                <a16:creationId xmlns:a16="http://schemas.microsoft.com/office/drawing/2014/main" id="{FF788D3D-8864-4597-8E67-73994C22CFA9}"/>
              </a:ext>
            </a:extLst>
          </p:cNvPr>
          <p:cNvSpPr txBox="1"/>
          <p:nvPr/>
        </p:nvSpPr>
        <p:spPr>
          <a:xfrm>
            <a:off x="5118968" y="4997789"/>
            <a:ext cx="3292748" cy="184666"/>
          </a:xfrm>
          <a:prstGeom prst="rect">
            <a:avLst/>
          </a:prstGeom>
          <a:noFill/>
        </p:spPr>
        <p:txBody>
          <a:bodyPr wrap="square" lIns="0" tIns="0" rIns="0" bIns="0" rtlCol="0">
            <a:spAutoFit/>
          </a:bodyPr>
          <a:lstStyle/>
          <a:p>
            <a:r>
              <a:rPr lang="en-US" altLang="ko-KR" sz="1200" dirty="0">
                <a:solidFill>
                  <a:schemeClr val="bg1"/>
                </a:solidFill>
              </a:rPr>
              <a:t>Total assets US$ 29.235 billion</a:t>
            </a:r>
          </a:p>
        </p:txBody>
      </p:sp>
      <p:sp>
        <p:nvSpPr>
          <p:cNvPr id="13" name="TextBox 12">
            <a:extLst>
              <a:ext uri="{FF2B5EF4-FFF2-40B4-BE49-F238E27FC236}">
                <a16:creationId xmlns:a16="http://schemas.microsoft.com/office/drawing/2014/main" id="{A41A4E59-4BA5-407B-BFF9-15A1B1A74863}"/>
              </a:ext>
            </a:extLst>
          </p:cNvPr>
          <p:cNvSpPr txBox="1"/>
          <p:nvPr/>
        </p:nvSpPr>
        <p:spPr>
          <a:xfrm>
            <a:off x="5113635" y="5425645"/>
            <a:ext cx="2039300" cy="184666"/>
          </a:xfrm>
          <a:prstGeom prst="rect">
            <a:avLst/>
          </a:prstGeom>
          <a:noFill/>
        </p:spPr>
        <p:txBody>
          <a:bodyPr wrap="square" lIns="0" tIns="0" rIns="0" bIns="0" rtlCol="0">
            <a:spAutoFit/>
          </a:bodyPr>
          <a:lstStyle/>
          <a:p>
            <a:r>
              <a:rPr lang="en-US" altLang="ko-KR" sz="1200" dirty="0">
                <a:solidFill>
                  <a:schemeClr val="bg1"/>
                </a:solidFill>
              </a:rPr>
              <a:t>Net Income – US$ 675 million</a:t>
            </a:r>
          </a:p>
        </p:txBody>
      </p:sp>
      <p:sp>
        <p:nvSpPr>
          <p:cNvPr id="14" name="TextBox 13">
            <a:extLst>
              <a:ext uri="{FF2B5EF4-FFF2-40B4-BE49-F238E27FC236}">
                <a16:creationId xmlns:a16="http://schemas.microsoft.com/office/drawing/2014/main" id="{658B7641-1FF0-42E9-A070-C6D90234D20D}"/>
              </a:ext>
            </a:extLst>
          </p:cNvPr>
          <p:cNvSpPr txBox="1"/>
          <p:nvPr/>
        </p:nvSpPr>
        <p:spPr>
          <a:xfrm>
            <a:off x="5108302" y="5853501"/>
            <a:ext cx="3292748" cy="184666"/>
          </a:xfrm>
          <a:prstGeom prst="rect">
            <a:avLst/>
          </a:prstGeom>
          <a:noFill/>
        </p:spPr>
        <p:txBody>
          <a:bodyPr wrap="square" lIns="0" tIns="0" rIns="0" bIns="0" rtlCol="0">
            <a:spAutoFit/>
          </a:bodyPr>
          <a:lstStyle/>
          <a:p>
            <a:r>
              <a:rPr lang="en-US" altLang="ko-KR" sz="1200" dirty="0">
                <a:solidFill>
                  <a:schemeClr val="bg1"/>
                </a:solidFill>
              </a:rPr>
              <a:t>Number of Employees – 72,000</a:t>
            </a:r>
          </a:p>
        </p:txBody>
      </p:sp>
      <p:graphicFrame>
        <p:nvGraphicFramePr>
          <p:cNvPr id="16" name="Chart 21">
            <a:extLst>
              <a:ext uri="{FF2B5EF4-FFF2-40B4-BE49-F238E27FC236}">
                <a16:creationId xmlns:a16="http://schemas.microsoft.com/office/drawing/2014/main" id="{504DC2B7-EE7D-45B2-B9FD-270A98F58F28}"/>
              </a:ext>
            </a:extLst>
          </p:cNvPr>
          <p:cNvGraphicFramePr/>
          <p:nvPr>
            <p:extLst>
              <p:ext uri="{D42A27DB-BD31-4B8C-83A1-F6EECF244321}">
                <p14:modId xmlns:p14="http://schemas.microsoft.com/office/powerpoint/2010/main" val="3194161029"/>
              </p:ext>
            </p:extLst>
          </p:nvPr>
        </p:nvGraphicFramePr>
        <p:xfrm>
          <a:off x="7854679" y="1959848"/>
          <a:ext cx="2218782" cy="2008259"/>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30">
            <a:extLst>
              <a:ext uri="{FF2B5EF4-FFF2-40B4-BE49-F238E27FC236}">
                <a16:creationId xmlns:a16="http://schemas.microsoft.com/office/drawing/2014/main" id="{3FB7DB10-95F6-454C-B35C-0AB40C3A1EED}"/>
              </a:ext>
            </a:extLst>
          </p:cNvPr>
          <p:cNvGrpSpPr/>
          <p:nvPr/>
        </p:nvGrpSpPr>
        <p:grpSpPr>
          <a:xfrm>
            <a:off x="10114043" y="2503658"/>
            <a:ext cx="2190019" cy="920637"/>
            <a:chOff x="7848856" y="4058120"/>
            <a:chExt cx="1737369" cy="920637"/>
          </a:xfrm>
        </p:grpSpPr>
        <p:sp>
          <p:nvSpPr>
            <p:cNvPr id="18" name="Rectangle 22">
              <a:extLst>
                <a:ext uri="{FF2B5EF4-FFF2-40B4-BE49-F238E27FC236}">
                  <a16:creationId xmlns:a16="http://schemas.microsoft.com/office/drawing/2014/main" id="{522560C6-0CEF-44EC-9860-1CF44948A011}"/>
                </a:ext>
              </a:extLst>
            </p:cNvPr>
            <p:cNvSpPr/>
            <p:nvPr/>
          </p:nvSpPr>
          <p:spPr>
            <a:xfrm>
              <a:off x="7848856" y="4121462"/>
              <a:ext cx="114237"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sp>
          <p:nvSpPr>
            <p:cNvPr id="19" name="Rectangle 23">
              <a:extLst>
                <a:ext uri="{FF2B5EF4-FFF2-40B4-BE49-F238E27FC236}">
                  <a16:creationId xmlns:a16="http://schemas.microsoft.com/office/drawing/2014/main" id="{262AD70F-E64A-45DA-A5A4-0FA818E083CD}"/>
                </a:ext>
              </a:extLst>
            </p:cNvPr>
            <p:cNvSpPr/>
            <p:nvPr/>
          </p:nvSpPr>
          <p:spPr>
            <a:xfrm>
              <a:off x="7848856" y="4337486"/>
              <a:ext cx="11423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sp>
          <p:nvSpPr>
            <p:cNvPr id="20" name="Rectangle 24">
              <a:extLst>
                <a:ext uri="{FF2B5EF4-FFF2-40B4-BE49-F238E27FC236}">
                  <a16:creationId xmlns:a16="http://schemas.microsoft.com/office/drawing/2014/main" id="{1ECDB056-36D0-4EAF-A629-488CB69D60AC}"/>
                </a:ext>
              </a:extLst>
            </p:cNvPr>
            <p:cNvSpPr/>
            <p:nvPr/>
          </p:nvSpPr>
          <p:spPr>
            <a:xfrm>
              <a:off x="7848856" y="4553510"/>
              <a:ext cx="114237"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sp>
          <p:nvSpPr>
            <p:cNvPr id="21" name="Rectangle 25">
              <a:extLst>
                <a:ext uri="{FF2B5EF4-FFF2-40B4-BE49-F238E27FC236}">
                  <a16:creationId xmlns:a16="http://schemas.microsoft.com/office/drawing/2014/main" id="{91400822-6186-4C93-897F-E150AB12D260}"/>
                </a:ext>
              </a:extLst>
            </p:cNvPr>
            <p:cNvSpPr/>
            <p:nvPr/>
          </p:nvSpPr>
          <p:spPr>
            <a:xfrm>
              <a:off x="7848856" y="4769534"/>
              <a:ext cx="114237"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sp>
          <p:nvSpPr>
            <p:cNvPr id="22" name="TextBox 21">
              <a:extLst>
                <a:ext uri="{FF2B5EF4-FFF2-40B4-BE49-F238E27FC236}">
                  <a16:creationId xmlns:a16="http://schemas.microsoft.com/office/drawing/2014/main" id="{535CC4F2-87A9-4192-BB97-674816444E75}"/>
                </a:ext>
              </a:extLst>
            </p:cNvPr>
            <p:cNvSpPr txBox="1"/>
            <p:nvPr/>
          </p:nvSpPr>
          <p:spPr>
            <a:xfrm>
              <a:off x="8027477" y="4058120"/>
              <a:ext cx="1004027"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Hard disk drives</a:t>
              </a:r>
              <a:endParaRPr lang="ko-KR" altLang="en-US" sz="1200" dirty="0">
                <a:solidFill>
                  <a:schemeClr val="tx1">
                    <a:lumMod val="75000"/>
                    <a:lumOff val="25000"/>
                  </a:schemeClr>
                </a:solidFill>
                <a:cs typeface="Calibri" pitchFamily="34" charset="0"/>
              </a:endParaRPr>
            </a:p>
          </p:txBody>
        </p:sp>
        <p:sp>
          <p:nvSpPr>
            <p:cNvPr id="23" name="TextBox 22">
              <a:extLst>
                <a:ext uri="{FF2B5EF4-FFF2-40B4-BE49-F238E27FC236}">
                  <a16:creationId xmlns:a16="http://schemas.microsoft.com/office/drawing/2014/main" id="{C48420CD-DE91-464D-BEC3-6EA800DC6A96}"/>
                </a:ext>
              </a:extLst>
            </p:cNvPr>
            <p:cNvSpPr txBox="1"/>
            <p:nvPr/>
          </p:nvSpPr>
          <p:spPr>
            <a:xfrm>
              <a:off x="8027477" y="4272666"/>
              <a:ext cx="138806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NAND Flash </a:t>
              </a:r>
              <a:endParaRPr lang="ko-KR" altLang="en-US" sz="1200" dirty="0">
                <a:solidFill>
                  <a:schemeClr val="tx1">
                    <a:lumMod val="75000"/>
                    <a:lumOff val="25000"/>
                  </a:schemeClr>
                </a:solidFill>
                <a:cs typeface="Calibri" pitchFamily="34" charset="0"/>
              </a:endParaRPr>
            </a:p>
          </p:txBody>
        </p:sp>
        <p:sp>
          <p:nvSpPr>
            <p:cNvPr id="24" name="TextBox 23">
              <a:extLst>
                <a:ext uri="{FF2B5EF4-FFF2-40B4-BE49-F238E27FC236}">
                  <a16:creationId xmlns:a16="http://schemas.microsoft.com/office/drawing/2014/main" id="{752C34A5-3B46-4ED7-81E7-590F3373C415}"/>
                </a:ext>
              </a:extLst>
            </p:cNvPr>
            <p:cNvSpPr txBox="1"/>
            <p:nvPr/>
          </p:nvSpPr>
          <p:spPr>
            <a:xfrm>
              <a:off x="8027477" y="4487212"/>
              <a:ext cx="1558748"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Storage systems</a:t>
              </a:r>
              <a:endParaRPr lang="ko-KR" altLang="en-US" sz="1200" dirty="0">
                <a:solidFill>
                  <a:schemeClr val="tx1">
                    <a:lumMod val="75000"/>
                    <a:lumOff val="25000"/>
                  </a:schemeClr>
                </a:solidFill>
                <a:cs typeface="Calibri" pitchFamily="34" charset="0"/>
              </a:endParaRPr>
            </a:p>
          </p:txBody>
        </p:sp>
        <p:sp>
          <p:nvSpPr>
            <p:cNvPr id="25" name="TextBox 24">
              <a:extLst>
                <a:ext uri="{FF2B5EF4-FFF2-40B4-BE49-F238E27FC236}">
                  <a16:creationId xmlns:a16="http://schemas.microsoft.com/office/drawing/2014/main" id="{F9F7C1D6-AE72-48BC-8A59-8B03F80C76B7}"/>
                </a:ext>
              </a:extLst>
            </p:cNvPr>
            <p:cNvSpPr txBox="1"/>
            <p:nvPr/>
          </p:nvSpPr>
          <p:spPr>
            <a:xfrm>
              <a:off x="8027477" y="4701758"/>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Cloud Storage</a:t>
              </a:r>
              <a:endParaRPr lang="ko-KR" altLang="en-US" sz="1200" dirty="0">
                <a:solidFill>
                  <a:schemeClr val="tx1">
                    <a:lumMod val="75000"/>
                    <a:lumOff val="25000"/>
                  </a:schemeClr>
                </a:solidFill>
                <a:cs typeface="Calibri" pitchFamily="34" charset="0"/>
              </a:endParaRPr>
            </a:p>
          </p:txBody>
        </p:sp>
      </p:grpSp>
      <p:sp>
        <p:nvSpPr>
          <p:cNvPr id="26" name="텍스트 개체 틀 37">
            <a:extLst>
              <a:ext uri="{FF2B5EF4-FFF2-40B4-BE49-F238E27FC236}">
                <a16:creationId xmlns:a16="http://schemas.microsoft.com/office/drawing/2014/main" id="{EC0336A8-62C7-4869-9216-52E9D5D61CF3}"/>
              </a:ext>
            </a:extLst>
          </p:cNvPr>
          <p:cNvSpPr txBox="1">
            <a:spLocks/>
          </p:cNvSpPr>
          <p:nvPr/>
        </p:nvSpPr>
        <p:spPr>
          <a:xfrm>
            <a:off x="7916223" y="1590666"/>
            <a:ext cx="2408984" cy="28803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solidFill>
                  <a:schemeClr val="tx1">
                    <a:lumMod val="75000"/>
                    <a:lumOff val="25000"/>
                  </a:schemeClr>
                </a:solidFill>
              </a:rPr>
              <a:t>Company’s Products</a:t>
            </a:r>
          </a:p>
        </p:txBody>
      </p:sp>
      <p:sp>
        <p:nvSpPr>
          <p:cNvPr id="27" name="Text Placeholder 27">
            <a:extLst>
              <a:ext uri="{FF2B5EF4-FFF2-40B4-BE49-F238E27FC236}">
                <a16:creationId xmlns:a16="http://schemas.microsoft.com/office/drawing/2014/main" id="{3246DC2A-0CCB-430C-A946-1FE37326650E}"/>
              </a:ext>
            </a:extLst>
          </p:cNvPr>
          <p:cNvSpPr txBox="1">
            <a:spLocks/>
          </p:cNvSpPr>
          <p:nvPr/>
        </p:nvSpPr>
        <p:spPr>
          <a:xfrm>
            <a:off x="4630892" y="1590666"/>
            <a:ext cx="2520280"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tx1">
                    <a:lumMod val="75000"/>
                    <a:lumOff val="25000"/>
                  </a:schemeClr>
                </a:solidFill>
              </a:rPr>
              <a:t>About Western Digital</a:t>
            </a:r>
          </a:p>
        </p:txBody>
      </p:sp>
      <p:pic>
        <p:nvPicPr>
          <p:cNvPr id="8" name="Picture 7">
            <a:extLst>
              <a:ext uri="{FF2B5EF4-FFF2-40B4-BE49-F238E27FC236}">
                <a16:creationId xmlns:a16="http://schemas.microsoft.com/office/drawing/2014/main" id="{4F02ADC4-E4E9-43A8-AB9E-C1CABD7BA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44" y="1678231"/>
            <a:ext cx="4000500" cy="4288532"/>
          </a:xfrm>
          <a:prstGeom prst="rect">
            <a:avLst/>
          </a:prstGeom>
        </p:spPr>
      </p:pic>
      <p:sp>
        <p:nvSpPr>
          <p:cNvPr id="36" name="TextBox 35">
            <a:extLst>
              <a:ext uri="{FF2B5EF4-FFF2-40B4-BE49-F238E27FC236}">
                <a16:creationId xmlns:a16="http://schemas.microsoft.com/office/drawing/2014/main" id="{52AD0594-E9AD-4289-A238-338776D9EA15}"/>
              </a:ext>
            </a:extLst>
          </p:cNvPr>
          <p:cNvSpPr txBox="1"/>
          <p:nvPr/>
        </p:nvSpPr>
        <p:spPr>
          <a:xfrm>
            <a:off x="4630892" y="1970205"/>
            <a:ext cx="2958049" cy="2462213"/>
          </a:xfrm>
          <a:prstGeom prst="rect">
            <a:avLst/>
          </a:prstGeom>
          <a:noFill/>
        </p:spPr>
        <p:txBody>
          <a:bodyPr wrap="square" rtlCol="0">
            <a:spAutoFit/>
          </a:bodyPr>
          <a:lstStyle/>
          <a:p>
            <a:pPr algn="just">
              <a:tabLst>
                <a:tab pos="574675" algn="l"/>
              </a:tabLst>
            </a:pPr>
            <a:r>
              <a:rPr lang="en-US" sz="1400" dirty="0"/>
              <a:t>	Western Digital Corporation (abbreviated WDC, commonly known as simply Western Digital and WD) is an American computer hard disk drive manufacturer and data storage company. It designs, manufactures and sells data technology products, including storage devices, data center systems and cloud storage services.</a:t>
            </a:r>
          </a:p>
        </p:txBody>
      </p:sp>
    </p:spTree>
    <p:extLst>
      <p:ext uri="{BB962C8B-B14F-4D97-AF65-F5344CB8AC3E}">
        <p14:creationId xmlns:p14="http://schemas.microsoft.com/office/powerpoint/2010/main" val="3334296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B7D3DF3D-F23C-43CA-A460-F05A79B898AB}"/>
              </a:ext>
            </a:extLst>
          </p:cNvPr>
          <p:cNvGrpSpPr/>
          <p:nvPr/>
        </p:nvGrpSpPr>
        <p:grpSpPr>
          <a:xfrm>
            <a:off x="4397657" y="3241695"/>
            <a:ext cx="7794343" cy="4475594"/>
            <a:chOff x="2042266" y="2369491"/>
            <a:chExt cx="7794343" cy="4475594"/>
          </a:xfrm>
        </p:grpSpPr>
        <p:sp>
          <p:nvSpPr>
            <p:cNvPr id="113" name="Freeform: Shape 112">
              <a:extLst>
                <a:ext uri="{FF2B5EF4-FFF2-40B4-BE49-F238E27FC236}">
                  <a16:creationId xmlns:a16="http://schemas.microsoft.com/office/drawing/2014/main" id="{4C2C275D-413A-4335-B722-9E1B98B8AFA9}"/>
                </a:ext>
              </a:extLst>
            </p:cNvPr>
            <p:cNvSpPr>
              <a:spLocks/>
            </p:cNvSpPr>
            <p:nvPr/>
          </p:nvSpPr>
          <p:spPr bwMode="auto">
            <a:xfrm>
              <a:off x="2538747" y="2465179"/>
              <a:ext cx="7297862" cy="4379906"/>
            </a:xfrm>
            <a:custGeom>
              <a:avLst/>
              <a:gdLst>
                <a:gd name="connsiteX0" fmla="*/ 5296239 w 7297862"/>
                <a:gd name="connsiteY0" fmla="*/ 56 h 4379906"/>
                <a:gd name="connsiteX1" fmla="*/ 5349921 w 7297862"/>
                <a:gd name="connsiteY1" fmla="*/ 36914 h 4379906"/>
                <a:gd name="connsiteX2" fmla="*/ 5372764 w 7297862"/>
                <a:gd name="connsiteY2" fmla="*/ 59772 h 4379906"/>
                <a:gd name="connsiteX3" fmla="*/ 5416167 w 7297862"/>
                <a:gd name="connsiteY3" fmla="*/ 110060 h 4379906"/>
                <a:gd name="connsiteX4" fmla="*/ 5429873 w 7297862"/>
                <a:gd name="connsiteY4" fmla="*/ 128346 h 4379906"/>
                <a:gd name="connsiteX5" fmla="*/ 5624041 w 7297862"/>
                <a:gd name="connsiteY5" fmla="*/ 443784 h 4379906"/>
                <a:gd name="connsiteX6" fmla="*/ 5651453 w 7297862"/>
                <a:gd name="connsiteY6" fmla="*/ 464356 h 4379906"/>
                <a:gd name="connsiteX7" fmla="*/ 5809073 w 7297862"/>
                <a:gd name="connsiteY7" fmla="*/ 631219 h 4379906"/>
                <a:gd name="connsiteX8" fmla="*/ 5831916 w 7297862"/>
                <a:gd name="connsiteY8" fmla="*/ 656362 h 4379906"/>
                <a:gd name="connsiteX9" fmla="*/ 6003241 w 7297862"/>
                <a:gd name="connsiteY9" fmla="*/ 919227 h 4379906"/>
                <a:gd name="connsiteX10" fmla="*/ 6030653 w 7297862"/>
                <a:gd name="connsiteY10" fmla="*/ 946657 h 4379906"/>
                <a:gd name="connsiteX11" fmla="*/ 6147155 w 7297862"/>
                <a:gd name="connsiteY11" fmla="*/ 1113519 h 4379906"/>
                <a:gd name="connsiteX12" fmla="*/ 6160861 w 7297862"/>
                <a:gd name="connsiteY12" fmla="*/ 1129520 h 4379906"/>
                <a:gd name="connsiteX13" fmla="*/ 6183704 w 7297862"/>
                <a:gd name="connsiteY13" fmla="*/ 1152378 h 4379906"/>
                <a:gd name="connsiteX14" fmla="*/ 6195126 w 7297862"/>
                <a:gd name="connsiteY14" fmla="*/ 1163807 h 4379906"/>
                <a:gd name="connsiteX15" fmla="*/ 6249950 w 7297862"/>
                <a:gd name="connsiteY15" fmla="*/ 1234666 h 4379906"/>
                <a:gd name="connsiteX16" fmla="*/ 6259087 w 7297862"/>
                <a:gd name="connsiteY16" fmla="*/ 1246095 h 4379906"/>
                <a:gd name="connsiteX17" fmla="*/ 6272793 w 7297862"/>
                <a:gd name="connsiteY17" fmla="*/ 1257524 h 4379906"/>
                <a:gd name="connsiteX18" fmla="*/ 6380157 w 7297862"/>
                <a:gd name="connsiteY18" fmla="*/ 1406100 h 4379906"/>
                <a:gd name="connsiteX19" fmla="*/ 6384726 w 7297862"/>
                <a:gd name="connsiteY19" fmla="*/ 1422100 h 4379906"/>
                <a:gd name="connsiteX20" fmla="*/ 6389295 w 7297862"/>
                <a:gd name="connsiteY20" fmla="*/ 1440387 h 4379906"/>
                <a:gd name="connsiteX21" fmla="*/ 6403001 w 7297862"/>
                <a:gd name="connsiteY21" fmla="*/ 1456387 h 4379906"/>
                <a:gd name="connsiteX22" fmla="*/ 6414422 w 7297862"/>
                <a:gd name="connsiteY22" fmla="*/ 1470102 h 4379906"/>
                <a:gd name="connsiteX23" fmla="*/ 6425844 w 7297862"/>
                <a:gd name="connsiteY23" fmla="*/ 1486102 h 4379906"/>
                <a:gd name="connsiteX24" fmla="*/ 6610875 w 7297862"/>
                <a:gd name="connsiteY24" fmla="*/ 1764968 h 4379906"/>
                <a:gd name="connsiteX25" fmla="*/ 6622297 w 7297862"/>
                <a:gd name="connsiteY25" fmla="*/ 1803826 h 4379906"/>
                <a:gd name="connsiteX26" fmla="*/ 6654278 w 7297862"/>
                <a:gd name="connsiteY26" fmla="*/ 1913544 h 4379906"/>
                <a:gd name="connsiteX27" fmla="*/ 6665699 w 7297862"/>
                <a:gd name="connsiteY27" fmla="*/ 1950117 h 4379906"/>
                <a:gd name="connsiteX28" fmla="*/ 7019772 w 7297862"/>
                <a:gd name="connsiteY28" fmla="*/ 2519277 h 4379906"/>
                <a:gd name="connsiteX29" fmla="*/ 7044899 w 7297862"/>
                <a:gd name="connsiteY29" fmla="*/ 2546706 h 4379906"/>
                <a:gd name="connsiteX30" fmla="*/ 7197951 w 7297862"/>
                <a:gd name="connsiteY30" fmla="*/ 2722712 h 4379906"/>
                <a:gd name="connsiteX31" fmla="*/ 7216225 w 7297862"/>
                <a:gd name="connsiteY31" fmla="*/ 2752427 h 4379906"/>
                <a:gd name="connsiteX32" fmla="*/ 7268479 w 7297862"/>
                <a:gd name="connsiteY32" fmla="*/ 2859573 h 4379906"/>
                <a:gd name="connsiteX33" fmla="*/ 7297862 w 7297862"/>
                <a:gd name="connsiteY33" fmla="*/ 2949145 h 4379906"/>
                <a:gd name="connsiteX34" fmla="*/ 7297862 w 7297862"/>
                <a:gd name="connsiteY34" fmla="*/ 4379906 h 4379906"/>
                <a:gd name="connsiteX35" fmla="*/ 0 w 7297862"/>
                <a:gd name="connsiteY35" fmla="*/ 4379906 h 4379906"/>
                <a:gd name="connsiteX36" fmla="*/ 342651 w 7297862"/>
                <a:gd name="connsiteY36" fmla="*/ 4037038 h 4379906"/>
                <a:gd name="connsiteX37" fmla="*/ 360926 w 7297862"/>
                <a:gd name="connsiteY37" fmla="*/ 4021038 h 4379906"/>
                <a:gd name="connsiteX38" fmla="*/ 1395731 w 7297862"/>
                <a:gd name="connsiteY38" fmla="*/ 3095295 h 4379906"/>
                <a:gd name="connsiteX39" fmla="*/ 1457408 w 7297862"/>
                <a:gd name="connsiteY39" fmla="*/ 3067865 h 4379906"/>
                <a:gd name="connsiteX40" fmla="*/ 1521370 w 7297862"/>
                <a:gd name="connsiteY40" fmla="*/ 2935290 h 4379906"/>
                <a:gd name="connsiteX41" fmla="*/ 1715538 w 7297862"/>
                <a:gd name="connsiteY41" fmla="*/ 2818715 h 4379906"/>
                <a:gd name="connsiteX42" fmla="*/ 2035346 w 7297862"/>
                <a:gd name="connsiteY42" fmla="*/ 2459847 h 4379906"/>
                <a:gd name="connsiteX43" fmla="*/ 2071895 w 7297862"/>
                <a:gd name="connsiteY43" fmla="*/ 2436989 h 4379906"/>
                <a:gd name="connsiteX44" fmla="*/ 2142710 w 7297862"/>
                <a:gd name="connsiteY44" fmla="*/ 2393559 h 4379906"/>
                <a:gd name="connsiteX45" fmla="*/ 2197534 w 7297862"/>
                <a:gd name="connsiteY45" fmla="*/ 2304413 h 4379906"/>
                <a:gd name="connsiteX46" fmla="*/ 2199818 w 7297862"/>
                <a:gd name="connsiteY46" fmla="*/ 2276984 h 4379906"/>
                <a:gd name="connsiteX47" fmla="*/ 2266064 w 7297862"/>
                <a:gd name="connsiteY47" fmla="*/ 2171838 h 4379906"/>
                <a:gd name="connsiteX48" fmla="*/ 2291192 w 7297862"/>
                <a:gd name="connsiteY48" fmla="*/ 2146694 h 4379906"/>
                <a:gd name="connsiteX49" fmla="*/ 2339163 w 7297862"/>
                <a:gd name="connsiteY49" fmla="*/ 2057549 h 4379906"/>
                <a:gd name="connsiteX50" fmla="*/ 2355153 w 7297862"/>
                <a:gd name="connsiteY50" fmla="*/ 2027833 h 4379906"/>
                <a:gd name="connsiteX51" fmla="*/ 2505919 w 7297862"/>
                <a:gd name="connsiteY51" fmla="*/ 1739824 h 4379906"/>
                <a:gd name="connsiteX52" fmla="*/ 2517341 w 7297862"/>
                <a:gd name="connsiteY52" fmla="*/ 1705538 h 4379906"/>
                <a:gd name="connsiteX53" fmla="*/ 2556175 w 7297862"/>
                <a:gd name="connsiteY53" fmla="*/ 1600391 h 4379906"/>
                <a:gd name="connsiteX54" fmla="*/ 2579018 w 7297862"/>
                <a:gd name="connsiteY54" fmla="*/ 1582105 h 4379906"/>
                <a:gd name="connsiteX55" fmla="*/ 2773187 w 7297862"/>
                <a:gd name="connsiteY55" fmla="*/ 1348955 h 4379906"/>
                <a:gd name="connsiteX56" fmla="*/ 2793746 w 7297862"/>
                <a:gd name="connsiteY56" fmla="*/ 1328383 h 4379906"/>
                <a:gd name="connsiteX57" fmla="*/ 2919385 w 7297862"/>
                <a:gd name="connsiteY57" fmla="*/ 1198093 h 4379906"/>
                <a:gd name="connsiteX58" fmla="*/ 2944512 w 7297862"/>
                <a:gd name="connsiteY58" fmla="*/ 1172950 h 4379906"/>
                <a:gd name="connsiteX59" fmla="*/ 2967356 w 7297862"/>
                <a:gd name="connsiteY59" fmla="*/ 1147806 h 4379906"/>
                <a:gd name="connsiteX60" fmla="*/ 2997052 w 7297862"/>
                <a:gd name="connsiteY60" fmla="*/ 1124948 h 4379906"/>
                <a:gd name="connsiteX61" fmla="*/ 3111269 w 7297862"/>
                <a:gd name="connsiteY61" fmla="*/ 1092947 h 4379906"/>
                <a:gd name="connsiteX62" fmla="*/ 3145534 w 7297862"/>
                <a:gd name="connsiteY62" fmla="*/ 1099805 h 4379906"/>
                <a:gd name="connsiteX63" fmla="*/ 3186652 w 7297862"/>
                <a:gd name="connsiteY63" fmla="*/ 1113519 h 4379906"/>
                <a:gd name="connsiteX64" fmla="*/ 3360262 w 7297862"/>
                <a:gd name="connsiteY64" fmla="*/ 1403814 h 4379906"/>
                <a:gd name="connsiteX65" fmla="*/ 3376252 w 7297862"/>
                <a:gd name="connsiteY65" fmla="*/ 1428958 h 4379906"/>
                <a:gd name="connsiteX66" fmla="*/ 3394527 w 7297862"/>
                <a:gd name="connsiteY66" fmla="*/ 1454101 h 4379906"/>
                <a:gd name="connsiteX67" fmla="*/ 3415086 w 7297862"/>
                <a:gd name="connsiteY67" fmla="*/ 1486102 h 4379906"/>
                <a:gd name="connsiteX68" fmla="*/ 3483616 w 7297862"/>
                <a:gd name="connsiteY68" fmla="*/ 1563819 h 4379906"/>
                <a:gd name="connsiteX69" fmla="*/ 3506460 w 7297862"/>
                <a:gd name="connsiteY69" fmla="*/ 1586677 h 4379906"/>
                <a:gd name="connsiteX70" fmla="*/ 3584127 w 7297862"/>
                <a:gd name="connsiteY70" fmla="*/ 1666679 h 4379906"/>
                <a:gd name="connsiteX71" fmla="*/ 3611539 w 7297862"/>
                <a:gd name="connsiteY71" fmla="*/ 1689537 h 4379906"/>
                <a:gd name="connsiteX72" fmla="*/ 3641236 w 7297862"/>
                <a:gd name="connsiteY72" fmla="*/ 1712395 h 4379906"/>
                <a:gd name="connsiteX73" fmla="*/ 3666363 w 7297862"/>
                <a:gd name="connsiteY73" fmla="*/ 1737539 h 4379906"/>
                <a:gd name="connsiteX74" fmla="*/ 3675501 w 7297862"/>
                <a:gd name="connsiteY74" fmla="*/ 1746682 h 4379906"/>
                <a:gd name="connsiteX75" fmla="*/ 3684638 w 7297862"/>
                <a:gd name="connsiteY75" fmla="*/ 1753539 h 4379906"/>
                <a:gd name="connsiteX76" fmla="*/ 3823983 w 7297862"/>
                <a:gd name="connsiteY76" fmla="*/ 1938688 h 4379906"/>
                <a:gd name="connsiteX77" fmla="*/ 3828551 w 7297862"/>
                <a:gd name="connsiteY77" fmla="*/ 1956974 h 4379906"/>
                <a:gd name="connsiteX78" fmla="*/ 3830836 w 7297862"/>
                <a:gd name="connsiteY78" fmla="*/ 1975260 h 4379906"/>
                <a:gd name="connsiteX79" fmla="*/ 3995308 w 7297862"/>
                <a:gd name="connsiteY79" fmla="*/ 1870114 h 4379906"/>
                <a:gd name="connsiteX80" fmla="*/ 4013583 w 7297862"/>
                <a:gd name="connsiteY80" fmla="*/ 1856399 h 4379906"/>
                <a:gd name="connsiteX81" fmla="*/ 4043279 w 7297862"/>
                <a:gd name="connsiteY81" fmla="*/ 1835827 h 4379906"/>
                <a:gd name="connsiteX82" fmla="*/ 4132368 w 7297862"/>
                <a:gd name="connsiteY82" fmla="*/ 1671251 h 4379906"/>
                <a:gd name="connsiteX83" fmla="*/ 4150643 w 7297862"/>
                <a:gd name="connsiteY83" fmla="*/ 1641536 h 4379906"/>
                <a:gd name="connsiteX84" fmla="*/ 4310547 w 7297862"/>
                <a:gd name="connsiteY84" fmla="*/ 1495245 h 4379906"/>
                <a:gd name="connsiteX85" fmla="*/ 4356234 w 7297862"/>
                <a:gd name="connsiteY85" fmla="*/ 1417529 h 4379906"/>
                <a:gd name="connsiteX86" fmla="*/ 4369940 w 7297862"/>
                <a:gd name="connsiteY86" fmla="*/ 1385528 h 4379906"/>
                <a:gd name="connsiteX87" fmla="*/ 4424764 w 7297862"/>
                <a:gd name="connsiteY87" fmla="*/ 1296382 h 4379906"/>
                <a:gd name="connsiteX88" fmla="*/ 4433901 w 7297862"/>
                <a:gd name="connsiteY88" fmla="*/ 1282667 h 4379906"/>
                <a:gd name="connsiteX89" fmla="*/ 4447607 w 7297862"/>
                <a:gd name="connsiteY89" fmla="*/ 1275810 h 4379906"/>
                <a:gd name="connsiteX90" fmla="*/ 4493294 w 7297862"/>
                <a:gd name="connsiteY90" fmla="*/ 1248381 h 4379906"/>
                <a:gd name="connsiteX91" fmla="*/ 4500147 w 7297862"/>
                <a:gd name="connsiteY91" fmla="*/ 1236952 h 4379906"/>
                <a:gd name="connsiteX92" fmla="*/ 4509284 w 7297862"/>
                <a:gd name="connsiteY92" fmla="*/ 1220951 h 4379906"/>
                <a:gd name="connsiteX93" fmla="*/ 4511569 w 7297862"/>
                <a:gd name="connsiteY93" fmla="*/ 1204951 h 4379906"/>
                <a:gd name="connsiteX94" fmla="*/ 4609795 w 7297862"/>
                <a:gd name="connsiteY94" fmla="*/ 1074661 h 4379906"/>
                <a:gd name="connsiteX95" fmla="*/ 4621217 w 7297862"/>
                <a:gd name="connsiteY95" fmla="*/ 1060946 h 4379906"/>
                <a:gd name="connsiteX96" fmla="*/ 4632639 w 7297862"/>
                <a:gd name="connsiteY96" fmla="*/ 1049517 h 4379906"/>
                <a:gd name="connsiteX97" fmla="*/ 4646345 w 7297862"/>
                <a:gd name="connsiteY97" fmla="*/ 1035803 h 4379906"/>
                <a:gd name="connsiteX98" fmla="*/ 4676041 w 7297862"/>
                <a:gd name="connsiteY98" fmla="*/ 1012945 h 4379906"/>
                <a:gd name="connsiteX99" fmla="*/ 4685178 w 7297862"/>
                <a:gd name="connsiteY99" fmla="*/ 999230 h 4379906"/>
                <a:gd name="connsiteX100" fmla="*/ 4728581 w 7297862"/>
                <a:gd name="connsiteY100" fmla="*/ 951228 h 4379906"/>
                <a:gd name="connsiteX101" fmla="*/ 4753708 w 7297862"/>
                <a:gd name="connsiteY101" fmla="*/ 926085 h 4379906"/>
                <a:gd name="connsiteX102" fmla="*/ 4813101 w 7297862"/>
                <a:gd name="connsiteY102" fmla="*/ 825510 h 4379906"/>
                <a:gd name="connsiteX103" fmla="*/ 4833660 w 7297862"/>
                <a:gd name="connsiteY103" fmla="*/ 791224 h 4379906"/>
                <a:gd name="connsiteX104" fmla="*/ 4886200 w 7297862"/>
                <a:gd name="connsiteY104" fmla="*/ 667791 h 4379906"/>
                <a:gd name="connsiteX105" fmla="*/ 4899906 w 7297862"/>
                <a:gd name="connsiteY105" fmla="*/ 638076 h 4379906"/>
                <a:gd name="connsiteX106" fmla="*/ 4922750 w 7297862"/>
                <a:gd name="connsiteY106" fmla="*/ 592360 h 4379906"/>
                <a:gd name="connsiteX107" fmla="*/ 4931887 w 7297862"/>
                <a:gd name="connsiteY107" fmla="*/ 578646 h 4379906"/>
                <a:gd name="connsiteX108" fmla="*/ 5023260 w 7297862"/>
                <a:gd name="connsiteY108" fmla="*/ 418641 h 4379906"/>
                <a:gd name="connsiteX109" fmla="*/ 5020976 w 7297862"/>
                <a:gd name="connsiteY109" fmla="*/ 404926 h 4379906"/>
                <a:gd name="connsiteX110" fmla="*/ 5020976 w 7297862"/>
                <a:gd name="connsiteY110" fmla="*/ 393497 h 4379906"/>
                <a:gd name="connsiteX111" fmla="*/ 5071232 w 7297862"/>
                <a:gd name="connsiteY111" fmla="*/ 295208 h 4379906"/>
                <a:gd name="connsiteX112" fmla="*/ 5082653 w 7297862"/>
                <a:gd name="connsiteY112" fmla="*/ 279208 h 4379906"/>
                <a:gd name="connsiteX113" fmla="*/ 5148899 w 7297862"/>
                <a:gd name="connsiteY113" fmla="*/ 206063 h 4379906"/>
                <a:gd name="connsiteX114" fmla="*/ 5158036 w 7297862"/>
                <a:gd name="connsiteY114" fmla="*/ 190062 h 4379906"/>
                <a:gd name="connsiteX115" fmla="*/ 5226567 w 7297862"/>
                <a:gd name="connsiteY115" fmla="*/ 48343 h 4379906"/>
                <a:gd name="connsiteX116" fmla="*/ 5249410 w 7297862"/>
                <a:gd name="connsiteY116" fmla="*/ 23200 h 4379906"/>
                <a:gd name="connsiteX117" fmla="*/ 5296239 w 7297862"/>
                <a:gd name="connsiteY117" fmla="*/ 56 h 43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297862" h="4379906">
                  <a:moveTo>
                    <a:pt x="5296239" y="56"/>
                  </a:moveTo>
                  <a:cubicBezTo>
                    <a:pt x="5312800" y="913"/>
                    <a:pt x="5330504" y="11771"/>
                    <a:pt x="5349921" y="36914"/>
                  </a:cubicBezTo>
                  <a:cubicBezTo>
                    <a:pt x="5359058" y="43772"/>
                    <a:pt x="5365911" y="52915"/>
                    <a:pt x="5372764" y="59772"/>
                  </a:cubicBezTo>
                  <a:cubicBezTo>
                    <a:pt x="5388755" y="75773"/>
                    <a:pt x="5402461" y="91773"/>
                    <a:pt x="5416167" y="110060"/>
                  </a:cubicBezTo>
                  <a:cubicBezTo>
                    <a:pt x="5420735" y="116917"/>
                    <a:pt x="5425304" y="121488"/>
                    <a:pt x="5429873" y="128346"/>
                  </a:cubicBezTo>
                  <a:cubicBezTo>
                    <a:pt x="5500687" y="233492"/>
                    <a:pt x="5518962" y="366067"/>
                    <a:pt x="5624041" y="443784"/>
                  </a:cubicBezTo>
                  <a:cubicBezTo>
                    <a:pt x="5630894" y="450642"/>
                    <a:pt x="5642316" y="457499"/>
                    <a:pt x="5651453" y="464356"/>
                  </a:cubicBezTo>
                  <a:cubicBezTo>
                    <a:pt x="5708562" y="514644"/>
                    <a:pt x="5758817" y="571788"/>
                    <a:pt x="5809073" y="631219"/>
                  </a:cubicBezTo>
                  <a:cubicBezTo>
                    <a:pt x="5818210" y="640362"/>
                    <a:pt x="5825063" y="649505"/>
                    <a:pt x="5831916" y="656362"/>
                  </a:cubicBezTo>
                  <a:cubicBezTo>
                    <a:pt x="5866181" y="766080"/>
                    <a:pt x="5930143" y="843797"/>
                    <a:pt x="6003241" y="919227"/>
                  </a:cubicBezTo>
                  <a:cubicBezTo>
                    <a:pt x="6012379" y="928371"/>
                    <a:pt x="6021516" y="937514"/>
                    <a:pt x="6030653" y="946657"/>
                  </a:cubicBezTo>
                  <a:cubicBezTo>
                    <a:pt x="6064919" y="1006087"/>
                    <a:pt x="6106037" y="1060946"/>
                    <a:pt x="6147155" y="1113519"/>
                  </a:cubicBezTo>
                  <a:cubicBezTo>
                    <a:pt x="6151723" y="1120377"/>
                    <a:pt x="6156292" y="1124948"/>
                    <a:pt x="6160861" y="1129520"/>
                  </a:cubicBezTo>
                  <a:cubicBezTo>
                    <a:pt x="6167713" y="1136377"/>
                    <a:pt x="6176851" y="1143234"/>
                    <a:pt x="6183704" y="1152378"/>
                  </a:cubicBezTo>
                  <a:cubicBezTo>
                    <a:pt x="6188273" y="1156949"/>
                    <a:pt x="6190557" y="1159235"/>
                    <a:pt x="6195126" y="1163807"/>
                  </a:cubicBezTo>
                  <a:cubicBezTo>
                    <a:pt x="6215685" y="1186664"/>
                    <a:pt x="6233959" y="1211808"/>
                    <a:pt x="6249950" y="1234666"/>
                  </a:cubicBezTo>
                  <a:cubicBezTo>
                    <a:pt x="6254519" y="1239237"/>
                    <a:pt x="6256803" y="1243809"/>
                    <a:pt x="6259087" y="1246095"/>
                  </a:cubicBezTo>
                  <a:cubicBezTo>
                    <a:pt x="6263656" y="1250666"/>
                    <a:pt x="6268225" y="1255238"/>
                    <a:pt x="6272793" y="1257524"/>
                  </a:cubicBezTo>
                  <a:cubicBezTo>
                    <a:pt x="6336755" y="1289525"/>
                    <a:pt x="6380157" y="1326097"/>
                    <a:pt x="6380157" y="1406100"/>
                  </a:cubicBezTo>
                  <a:cubicBezTo>
                    <a:pt x="6380157" y="1412957"/>
                    <a:pt x="6382441" y="1417529"/>
                    <a:pt x="6384726" y="1422100"/>
                  </a:cubicBezTo>
                  <a:cubicBezTo>
                    <a:pt x="6387010" y="1428958"/>
                    <a:pt x="6389295" y="1433529"/>
                    <a:pt x="6389295" y="1440387"/>
                  </a:cubicBezTo>
                  <a:cubicBezTo>
                    <a:pt x="6393863" y="1444958"/>
                    <a:pt x="6398432" y="1449530"/>
                    <a:pt x="6403001" y="1456387"/>
                  </a:cubicBezTo>
                  <a:cubicBezTo>
                    <a:pt x="6407569" y="1460959"/>
                    <a:pt x="6409853" y="1465530"/>
                    <a:pt x="6414422" y="1470102"/>
                  </a:cubicBezTo>
                  <a:cubicBezTo>
                    <a:pt x="6418991" y="1476959"/>
                    <a:pt x="6421275" y="1481531"/>
                    <a:pt x="6425844" y="1486102"/>
                  </a:cubicBezTo>
                  <a:cubicBezTo>
                    <a:pt x="6469247" y="1593534"/>
                    <a:pt x="6576611" y="1655250"/>
                    <a:pt x="6610875" y="1764968"/>
                  </a:cubicBezTo>
                  <a:cubicBezTo>
                    <a:pt x="6615444" y="1778683"/>
                    <a:pt x="6617729" y="1792397"/>
                    <a:pt x="6622297" y="1803826"/>
                  </a:cubicBezTo>
                  <a:cubicBezTo>
                    <a:pt x="6633719" y="1840399"/>
                    <a:pt x="6642856" y="1876971"/>
                    <a:pt x="6654278" y="1913544"/>
                  </a:cubicBezTo>
                  <a:cubicBezTo>
                    <a:pt x="6656562" y="1924973"/>
                    <a:pt x="6661131" y="1938688"/>
                    <a:pt x="6665699" y="1950117"/>
                  </a:cubicBezTo>
                  <a:cubicBezTo>
                    <a:pt x="6754789" y="2153551"/>
                    <a:pt x="6905555" y="2331843"/>
                    <a:pt x="7019772" y="2519277"/>
                  </a:cubicBezTo>
                  <a:cubicBezTo>
                    <a:pt x="7028909" y="2528420"/>
                    <a:pt x="7035763" y="2537563"/>
                    <a:pt x="7044899" y="2546706"/>
                  </a:cubicBezTo>
                  <a:cubicBezTo>
                    <a:pt x="7097439" y="2601565"/>
                    <a:pt x="7154548" y="2656424"/>
                    <a:pt x="7197951" y="2722712"/>
                  </a:cubicBezTo>
                  <a:cubicBezTo>
                    <a:pt x="7204803" y="2731855"/>
                    <a:pt x="7209372" y="2743284"/>
                    <a:pt x="7216225" y="2752427"/>
                  </a:cubicBezTo>
                  <a:cubicBezTo>
                    <a:pt x="7235642" y="2786714"/>
                    <a:pt x="7253346" y="2822715"/>
                    <a:pt x="7268479" y="2859573"/>
                  </a:cubicBezTo>
                  <a:lnTo>
                    <a:pt x="7297862" y="2949145"/>
                  </a:lnTo>
                  <a:lnTo>
                    <a:pt x="7297862" y="4379906"/>
                  </a:lnTo>
                  <a:lnTo>
                    <a:pt x="0" y="4379906"/>
                  </a:lnTo>
                  <a:cubicBezTo>
                    <a:pt x="59393" y="4299904"/>
                    <a:pt x="194169" y="4171900"/>
                    <a:pt x="342651" y="4037038"/>
                  </a:cubicBezTo>
                  <a:cubicBezTo>
                    <a:pt x="349504" y="4030181"/>
                    <a:pt x="356357" y="4025609"/>
                    <a:pt x="360926" y="4021038"/>
                  </a:cubicBezTo>
                  <a:cubicBezTo>
                    <a:pt x="792666" y="3824460"/>
                    <a:pt x="1103336" y="3477021"/>
                    <a:pt x="1395731" y="3095295"/>
                  </a:cubicBezTo>
                  <a:cubicBezTo>
                    <a:pt x="1414006" y="3086152"/>
                    <a:pt x="1441418" y="3086152"/>
                    <a:pt x="1457408" y="3067865"/>
                  </a:cubicBezTo>
                  <a:cubicBezTo>
                    <a:pt x="1493958" y="3033579"/>
                    <a:pt x="1503095" y="2978720"/>
                    <a:pt x="1521370" y="2935290"/>
                  </a:cubicBezTo>
                  <a:cubicBezTo>
                    <a:pt x="1564772" y="2864431"/>
                    <a:pt x="1662999" y="2882717"/>
                    <a:pt x="1715538" y="2818715"/>
                  </a:cubicBezTo>
                  <a:cubicBezTo>
                    <a:pt x="1813765" y="2686139"/>
                    <a:pt x="1902854" y="2553564"/>
                    <a:pt x="2035346" y="2459847"/>
                  </a:cubicBezTo>
                  <a:cubicBezTo>
                    <a:pt x="2049052" y="2452989"/>
                    <a:pt x="2060473" y="2443846"/>
                    <a:pt x="2071895" y="2436989"/>
                  </a:cubicBezTo>
                  <a:cubicBezTo>
                    <a:pt x="2094739" y="2423274"/>
                    <a:pt x="2119866" y="2407274"/>
                    <a:pt x="2142710" y="2393559"/>
                  </a:cubicBezTo>
                  <a:cubicBezTo>
                    <a:pt x="2176975" y="2370701"/>
                    <a:pt x="2192965" y="2338700"/>
                    <a:pt x="2197534" y="2304413"/>
                  </a:cubicBezTo>
                  <a:cubicBezTo>
                    <a:pt x="2199818" y="2295270"/>
                    <a:pt x="2199818" y="2286127"/>
                    <a:pt x="2199818" y="2276984"/>
                  </a:cubicBezTo>
                  <a:cubicBezTo>
                    <a:pt x="2204387" y="2233554"/>
                    <a:pt x="2231799" y="2196981"/>
                    <a:pt x="2266064" y="2171838"/>
                  </a:cubicBezTo>
                  <a:cubicBezTo>
                    <a:pt x="2275201" y="2164980"/>
                    <a:pt x="2282054" y="2155837"/>
                    <a:pt x="2291192" y="2146694"/>
                  </a:cubicBezTo>
                  <a:cubicBezTo>
                    <a:pt x="2307182" y="2116979"/>
                    <a:pt x="2323172" y="2087264"/>
                    <a:pt x="2339163" y="2057549"/>
                  </a:cubicBezTo>
                  <a:cubicBezTo>
                    <a:pt x="2343731" y="2046120"/>
                    <a:pt x="2348300" y="2036976"/>
                    <a:pt x="2355153" y="2027833"/>
                  </a:cubicBezTo>
                  <a:cubicBezTo>
                    <a:pt x="2444242" y="1956974"/>
                    <a:pt x="2471654" y="1851828"/>
                    <a:pt x="2505919" y="1739824"/>
                  </a:cubicBezTo>
                  <a:cubicBezTo>
                    <a:pt x="2510488" y="1728395"/>
                    <a:pt x="2515057" y="1716967"/>
                    <a:pt x="2517341" y="1705538"/>
                  </a:cubicBezTo>
                  <a:cubicBezTo>
                    <a:pt x="2531047" y="1671251"/>
                    <a:pt x="2544753" y="1636964"/>
                    <a:pt x="2556175" y="1600391"/>
                  </a:cubicBezTo>
                  <a:cubicBezTo>
                    <a:pt x="2563028" y="1595820"/>
                    <a:pt x="2569881" y="1588963"/>
                    <a:pt x="2579018" y="1582105"/>
                  </a:cubicBezTo>
                  <a:cubicBezTo>
                    <a:pt x="2665823" y="1529532"/>
                    <a:pt x="2711510" y="1433529"/>
                    <a:pt x="2773187" y="1348955"/>
                  </a:cubicBezTo>
                  <a:cubicBezTo>
                    <a:pt x="2780040" y="1342098"/>
                    <a:pt x="2786893" y="1335240"/>
                    <a:pt x="2793746" y="1328383"/>
                  </a:cubicBezTo>
                  <a:cubicBezTo>
                    <a:pt x="2841717" y="1291810"/>
                    <a:pt x="2878267" y="1241523"/>
                    <a:pt x="2919385" y="1198093"/>
                  </a:cubicBezTo>
                  <a:cubicBezTo>
                    <a:pt x="2928522" y="1191236"/>
                    <a:pt x="2935375" y="1182093"/>
                    <a:pt x="2944512" y="1172950"/>
                  </a:cubicBezTo>
                  <a:cubicBezTo>
                    <a:pt x="2951365" y="1163807"/>
                    <a:pt x="2958218" y="1154663"/>
                    <a:pt x="2967356" y="1147806"/>
                  </a:cubicBezTo>
                  <a:cubicBezTo>
                    <a:pt x="2976493" y="1138663"/>
                    <a:pt x="2985630" y="1131806"/>
                    <a:pt x="2997052" y="1124948"/>
                  </a:cubicBezTo>
                  <a:cubicBezTo>
                    <a:pt x="3038170" y="1099805"/>
                    <a:pt x="3077004" y="1090661"/>
                    <a:pt x="3111269" y="1092947"/>
                  </a:cubicBezTo>
                  <a:cubicBezTo>
                    <a:pt x="3124975" y="1092947"/>
                    <a:pt x="3134112" y="1095233"/>
                    <a:pt x="3145534" y="1099805"/>
                  </a:cubicBezTo>
                  <a:cubicBezTo>
                    <a:pt x="3161524" y="1102090"/>
                    <a:pt x="3175231" y="1108948"/>
                    <a:pt x="3186652" y="1113519"/>
                  </a:cubicBezTo>
                  <a:cubicBezTo>
                    <a:pt x="3280310" y="1184379"/>
                    <a:pt x="3298585" y="1307811"/>
                    <a:pt x="3360262" y="1403814"/>
                  </a:cubicBezTo>
                  <a:cubicBezTo>
                    <a:pt x="3364831" y="1412957"/>
                    <a:pt x="3371684" y="1422100"/>
                    <a:pt x="3376252" y="1428958"/>
                  </a:cubicBezTo>
                  <a:cubicBezTo>
                    <a:pt x="3383105" y="1438101"/>
                    <a:pt x="3387674" y="1447244"/>
                    <a:pt x="3394527" y="1454101"/>
                  </a:cubicBezTo>
                  <a:cubicBezTo>
                    <a:pt x="3401380" y="1465530"/>
                    <a:pt x="3405949" y="1474673"/>
                    <a:pt x="3415086" y="1486102"/>
                  </a:cubicBezTo>
                  <a:cubicBezTo>
                    <a:pt x="3435645" y="1513532"/>
                    <a:pt x="3458488" y="1538675"/>
                    <a:pt x="3483616" y="1563819"/>
                  </a:cubicBezTo>
                  <a:cubicBezTo>
                    <a:pt x="3490469" y="1572962"/>
                    <a:pt x="3499607" y="1579819"/>
                    <a:pt x="3506460" y="1586677"/>
                  </a:cubicBezTo>
                  <a:cubicBezTo>
                    <a:pt x="3531587" y="1616392"/>
                    <a:pt x="3556715" y="1643821"/>
                    <a:pt x="3584127" y="1666679"/>
                  </a:cubicBezTo>
                  <a:cubicBezTo>
                    <a:pt x="3593264" y="1673537"/>
                    <a:pt x="3602402" y="1680394"/>
                    <a:pt x="3611539" y="1689537"/>
                  </a:cubicBezTo>
                  <a:cubicBezTo>
                    <a:pt x="3620676" y="1696394"/>
                    <a:pt x="3632098" y="1703252"/>
                    <a:pt x="3641236" y="1712395"/>
                  </a:cubicBezTo>
                  <a:cubicBezTo>
                    <a:pt x="3650373" y="1719252"/>
                    <a:pt x="3657226" y="1728395"/>
                    <a:pt x="3666363" y="1737539"/>
                  </a:cubicBezTo>
                  <a:cubicBezTo>
                    <a:pt x="3670932" y="1739824"/>
                    <a:pt x="3673216" y="1742110"/>
                    <a:pt x="3675501" y="1746682"/>
                  </a:cubicBezTo>
                  <a:cubicBezTo>
                    <a:pt x="3680069" y="1748968"/>
                    <a:pt x="3682354" y="1751253"/>
                    <a:pt x="3684638" y="1753539"/>
                  </a:cubicBezTo>
                  <a:cubicBezTo>
                    <a:pt x="3732609" y="1815255"/>
                    <a:pt x="3812561" y="1858685"/>
                    <a:pt x="3823983" y="1938688"/>
                  </a:cubicBezTo>
                  <a:cubicBezTo>
                    <a:pt x="3823983" y="1943259"/>
                    <a:pt x="3826267" y="1950117"/>
                    <a:pt x="3828551" y="1956974"/>
                  </a:cubicBezTo>
                  <a:cubicBezTo>
                    <a:pt x="3828551" y="1963831"/>
                    <a:pt x="3830836" y="1968403"/>
                    <a:pt x="3830836" y="1975260"/>
                  </a:cubicBezTo>
                  <a:cubicBezTo>
                    <a:pt x="3858248" y="1904401"/>
                    <a:pt x="3938200" y="1904401"/>
                    <a:pt x="3995308" y="1870114"/>
                  </a:cubicBezTo>
                  <a:cubicBezTo>
                    <a:pt x="3999877" y="1865543"/>
                    <a:pt x="4006730" y="1860971"/>
                    <a:pt x="4013583" y="1856399"/>
                  </a:cubicBezTo>
                  <a:cubicBezTo>
                    <a:pt x="4025004" y="1849542"/>
                    <a:pt x="4034142" y="1842685"/>
                    <a:pt x="4043279" y="1835827"/>
                  </a:cubicBezTo>
                  <a:cubicBezTo>
                    <a:pt x="4091250" y="1796969"/>
                    <a:pt x="4123231" y="1748968"/>
                    <a:pt x="4132368" y="1671251"/>
                  </a:cubicBezTo>
                  <a:cubicBezTo>
                    <a:pt x="4139221" y="1662108"/>
                    <a:pt x="4146074" y="1650679"/>
                    <a:pt x="4150643" y="1641536"/>
                  </a:cubicBezTo>
                  <a:cubicBezTo>
                    <a:pt x="4189477" y="1577534"/>
                    <a:pt x="4237448" y="1522675"/>
                    <a:pt x="4310547" y="1495245"/>
                  </a:cubicBezTo>
                  <a:cubicBezTo>
                    <a:pt x="4337959" y="1476959"/>
                    <a:pt x="4353949" y="1451815"/>
                    <a:pt x="4356234" y="1417529"/>
                  </a:cubicBezTo>
                  <a:cubicBezTo>
                    <a:pt x="4360802" y="1406100"/>
                    <a:pt x="4365371" y="1396957"/>
                    <a:pt x="4369940" y="1385528"/>
                  </a:cubicBezTo>
                  <a:cubicBezTo>
                    <a:pt x="4383646" y="1353527"/>
                    <a:pt x="4401920" y="1323811"/>
                    <a:pt x="4424764" y="1296382"/>
                  </a:cubicBezTo>
                  <a:cubicBezTo>
                    <a:pt x="4427048" y="1291810"/>
                    <a:pt x="4431617" y="1287239"/>
                    <a:pt x="4433901" y="1282667"/>
                  </a:cubicBezTo>
                  <a:cubicBezTo>
                    <a:pt x="4438470" y="1282667"/>
                    <a:pt x="4443038" y="1280382"/>
                    <a:pt x="4447607" y="1275810"/>
                  </a:cubicBezTo>
                  <a:cubicBezTo>
                    <a:pt x="4468166" y="1271238"/>
                    <a:pt x="4484157" y="1262095"/>
                    <a:pt x="4493294" y="1248381"/>
                  </a:cubicBezTo>
                  <a:cubicBezTo>
                    <a:pt x="4495578" y="1246095"/>
                    <a:pt x="4497863" y="1241523"/>
                    <a:pt x="4500147" y="1236952"/>
                  </a:cubicBezTo>
                  <a:cubicBezTo>
                    <a:pt x="4504716" y="1232380"/>
                    <a:pt x="4507000" y="1227809"/>
                    <a:pt x="4509284" y="1220951"/>
                  </a:cubicBezTo>
                  <a:cubicBezTo>
                    <a:pt x="4509284" y="1216380"/>
                    <a:pt x="4511569" y="1211808"/>
                    <a:pt x="4511569" y="1204951"/>
                  </a:cubicBezTo>
                  <a:cubicBezTo>
                    <a:pt x="4532128" y="1147806"/>
                    <a:pt x="4577814" y="1113519"/>
                    <a:pt x="4609795" y="1074661"/>
                  </a:cubicBezTo>
                  <a:cubicBezTo>
                    <a:pt x="4614364" y="1070089"/>
                    <a:pt x="4618933" y="1065518"/>
                    <a:pt x="4621217" y="1060946"/>
                  </a:cubicBezTo>
                  <a:cubicBezTo>
                    <a:pt x="4625786" y="1056375"/>
                    <a:pt x="4630354" y="1054089"/>
                    <a:pt x="4632639" y="1049517"/>
                  </a:cubicBezTo>
                  <a:cubicBezTo>
                    <a:pt x="4637207" y="1044946"/>
                    <a:pt x="4641776" y="1040374"/>
                    <a:pt x="4646345" y="1035803"/>
                  </a:cubicBezTo>
                  <a:cubicBezTo>
                    <a:pt x="4655482" y="1028945"/>
                    <a:pt x="4666904" y="1019802"/>
                    <a:pt x="4676041" y="1012945"/>
                  </a:cubicBezTo>
                  <a:cubicBezTo>
                    <a:pt x="4678325" y="1008373"/>
                    <a:pt x="4682894" y="1003802"/>
                    <a:pt x="4685178" y="999230"/>
                  </a:cubicBezTo>
                  <a:cubicBezTo>
                    <a:pt x="4698884" y="983229"/>
                    <a:pt x="4712590" y="967229"/>
                    <a:pt x="4728581" y="951228"/>
                  </a:cubicBezTo>
                  <a:cubicBezTo>
                    <a:pt x="4737718" y="942085"/>
                    <a:pt x="4746855" y="932942"/>
                    <a:pt x="4753708" y="926085"/>
                  </a:cubicBezTo>
                  <a:cubicBezTo>
                    <a:pt x="4776552" y="894084"/>
                    <a:pt x="4794827" y="859797"/>
                    <a:pt x="4813101" y="825510"/>
                  </a:cubicBezTo>
                  <a:cubicBezTo>
                    <a:pt x="4819954" y="814081"/>
                    <a:pt x="4826807" y="802652"/>
                    <a:pt x="4833660" y="791224"/>
                  </a:cubicBezTo>
                  <a:cubicBezTo>
                    <a:pt x="4851935" y="747794"/>
                    <a:pt x="4867925" y="706649"/>
                    <a:pt x="4886200" y="667791"/>
                  </a:cubicBezTo>
                  <a:cubicBezTo>
                    <a:pt x="4890769" y="658648"/>
                    <a:pt x="4895337" y="649505"/>
                    <a:pt x="4899906" y="638076"/>
                  </a:cubicBezTo>
                  <a:cubicBezTo>
                    <a:pt x="4906759" y="622075"/>
                    <a:pt x="4913612" y="606075"/>
                    <a:pt x="4922750" y="592360"/>
                  </a:cubicBezTo>
                  <a:cubicBezTo>
                    <a:pt x="4927318" y="587789"/>
                    <a:pt x="4929603" y="583217"/>
                    <a:pt x="4931887" y="578646"/>
                  </a:cubicBezTo>
                  <a:cubicBezTo>
                    <a:pt x="4950162" y="516929"/>
                    <a:pt x="5011839" y="482643"/>
                    <a:pt x="5023260" y="418641"/>
                  </a:cubicBezTo>
                  <a:cubicBezTo>
                    <a:pt x="5023260" y="414069"/>
                    <a:pt x="5020976" y="409497"/>
                    <a:pt x="5020976" y="404926"/>
                  </a:cubicBezTo>
                  <a:cubicBezTo>
                    <a:pt x="5020976" y="402640"/>
                    <a:pt x="5020976" y="398068"/>
                    <a:pt x="5020976" y="393497"/>
                  </a:cubicBezTo>
                  <a:cubicBezTo>
                    <a:pt x="5030113" y="356924"/>
                    <a:pt x="5039251" y="322638"/>
                    <a:pt x="5071232" y="295208"/>
                  </a:cubicBezTo>
                  <a:cubicBezTo>
                    <a:pt x="5073516" y="288351"/>
                    <a:pt x="5078085" y="283779"/>
                    <a:pt x="5082653" y="279208"/>
                  </a:cubicBezTo>
                  <a:cubicBezTo>
                    <a:pt x="5103212" y="254064"/>
                    <a:pt x="5132909" y="233492"/>
                    <a:pt x="5148899" y="206063"/>
                  </a:cubicBezTo>
                  <a:cubicBezTo>
                    <a:pt x="5151183" y="201491"/>
                    <a:pt x="5155752" y="194634"/>
                    <a:pt x="5158036" y="190062"/>
                  </a:cubicBezTo>
                  <a:cubicBezTo>
                    <a:pt x="5185448" y="144346"/>
                    <a:pt x="5206007" y="98631"/>
                    <a:pt x="5226567" y="48343"/>
                  </a:cubicBezTo>
                  <a:cubicBezTo>
                    <a:pt x="5233420" y="39200"/>
                    <a:pt x="5242557" y="30057"/>
                    <a:pt x="5249410" y="23200"/>
                  </a:cubicBezTo>
                  <a:cubicBezTo>
                    <a:pt x="5264258" y="8342"/>
                    <a:pt x="5279677" y="-801"/>
                    <a:pt x="5296239"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dirty="0"/>
            </a:p>
          </p:txBody>
        </p:sp>
        <p:sp>
          <p:nvSpPr>
            <p:cNvPr id="104" name="Freeform 8">
              <a:extLst>
                <a:ext uri="{FF2B5EF4-FFF2-40B4-BE49-F238E27FC236}">
                  <a16:creationId xmlns:a16="http://schemas.microsoft.com/office/drawing/2014/main" id="{90103B8D-5B4F-4692-AC45-F3A554A20FDB}"/>
                </a:ext>
              </a:extLst>
            </p:cNvPr>
            <p:cNvSpPr>
              <a:spLocks/>
            </p:cNvSpPr>
            <p:nvPr/>
          </p:nvSpPr>
          <p:spPr bwMode="auto">
            <a:xfrm>
              <a:off x="7039390" y="2369491"/>
              <a:ext cx="1846666" cy="1407341"/>
            </a:xfrm>
            <a:custGeom>
              <a:avLst/>
              <a:gdLst>
                <a:gd name="T0" fmla="*/ 748 w 809"/>
                <a:gd name="T1" fmla="*/ 615 h 618"/>
                <a:gd name="T2" fmla="*/ 736 w 809"/>
                <a:gd name="T3" fmla="*/ 611 h 618"/>
                <a:gd name="T4" fmla="*/ 672 w 809"/>
                <a:gd name="T5" fmla="*/ 592 h 618"/>
                <a:gd name="T6" fmla="*/ 633 w 809"/>
                <a:gd name="T7" fmla="*/ 546 h 618"/>
                <a:gd name="T8" fmla="*/ 588 w 809"/>
                <a:gd name="T9" fmla="*/ 533 h 618"/>
                <a:gd name="T10" fmla="*/ 525 w 809"/>
                <a:gd name="T11" fmla="*/ 499 h 618"/>
                <a:gd name="T12" fmla="*/ 511 w 809"/>
                <a:gd name="T13" fmla="*/ 498 h 618"/>
                <a:gd name="T14" fmla="*/ 467 w 809"/>
                <a:gd name="T15" fmla="*/ 541 h 618"/>
                <a:gd name="T16" fmla="*/ 423 w 809"/>
                <a:gd name="T17" fmla="*/ 518 h 618"/>
                <a:gd name="T18" fmla="*/ 411 w 809"/>
                <a:gd name="T19" fmla="*/ 523 h 618"/>
                <a:gd name="T20" fmla="*/ 337 w 809"/>
                <a:gd name="T21" fmla="*/ 520 h 618"/>
                <a:gd name="T22" fmla="*/ 323 w 809"/>
                <a:gd name="T23" fmla="*/ 563 h 618"/>
                <a:gd name="T24" fmla="*/ 277 w 809"/>
                <a:gd name="T25" fmla="*/ 576 h 618"/>
                <a:gd name="T26" fmla="*/ 266 w 809"/>
                <a:gd name="T27" fmla="*/ 543 h 618"/>
                <a:gd name="T28" fmla="*/ 241 w 809"/>
                <a:gd name="T29" fmla="*/ 524 h 618"/>
                <a:gd name="T30" fmla="*/ 219 w 809"/>
                <a:gd name="T31" fmla="*/ 517 h 618"/>
                <a:gd name="T32" fmla="*/ 181 w 809"/>
                <a:gd name="T33" fmla="*/ 565 h 618"/>
                <a:gd name="T34" fmla="*/ 152 w 809"/>
                <a:gd name="T35" fmla="*/ 568 h 618"/>
                <a:gd name="T36" fmla="*/ 137 w 809"/>
                <a:gd name="T37" fmla="*/ 560 h 618"/>
                <a:gd name="T38" fmla="*/ 63 w 809"/>
                <a:gd name="T39" fmla="*/ 548 h 618"/>
                <a:gd name="T40" fmla="*/ 51 w 809"/>
                <a:gd name="T41" fmla="*/ 544 h 618"/>
                <a:gd name="T42" fmla="*/ 42 w 809"/>
                <a:gd name="T43" fmla="*/ 479 h 618"/>
                <a:gd name="T44" fmla="*/ 54 w 809"/>
                <a:gd name="T45" fmla="*/ 473 h 618"/>
                <a:gd name="T46" fmla="*/ 65 w 809"/>
                <a:gd name="T47" fmla="*/ 463 h 618"/>
                <a:gd name="T48" fmla="*/ 72 w 809"/>
                <a:gd name="T49" fmla="*/ 449 h 618"/>
                <a:gd name="T50" fmla="*/ 111 w 809"/>
                <a:gd name="T51" fmla="*/ 413 h 618"/>
                <a:gd name="T52" fmla="*/ 144 w 809"/>
                <a:gd name="T53" fmla="*/ 357 h 618"/>
                <a:gd name="T54" fmla="*/ 168 w 809"/>
                <a:gd name="T55" fmla="*/ 294 h 618"/>
                <a:gd name="T56" fmla="*/ 184 w 809"/>
                <a:gd name="T57" fmla="*/ 269 h 618"/>
                <a:gd name="T58" fmla="*/ 226 w 809"/>
                <a:gd name="T59" fmla="*/ 194 h 618"/>
                <a:gd name="T60" fmla="*/ 245 w 809"/>
                <a:gd name="T61" fmla="*/ 145 h 618"/>
                <a:gd name="T62" fmla="*/ 274 w 809"/>
                <a:gd name="T63" fmla="*/ 102 h 618"/>
                <a:gd name="T64" fmla="*/ 316 w 809"/>
                <a:gd name="T65" fmla="*/ 33 h 618"/>
                <a:gd name="T66" fmla="*/ 331 w 809"/>
                <a:gd name="T67" fmla="*/ 12 h 618"/>
                <a:gd name="T68" fmla="*/ 373 w 809"/>
                <a:gd name="T69" fmla="*/ 37 h 618"/>
                <a:gd name="T70" fmla="*/ 398 w 809"/>
                <a:gd name="T71" fmla="*/ 69 h 618"/>
                <a:gd name="T72" fmla="*/ 494 w 809"/>
                <a:gd name="T73" fmla="*/ 210 h 618"/>
                <a:gd name="T74" fmla="*/ 575 w 809"/>
                <a:gd name="T75" fmla="*/ 302 h 618"/>
                <a:gd name="T76" fmla="*/ 664 w 809"/>
                <a:gd name="T77" fmla="*/ 429 h 618"/>
                <a:gd name="T78" fmla="*/ 721 w 809"/>
                <a:gd name="T79" fmla="*/ 509 h 618"/>
                <a:gd name="T80" fmla="*/ 736 w 809"/>
                <a:gd name="T81" fmla="*/ 524 h 618"/>
                <a:gd name="T82" fmla="*/ 764 w 809"/>
                <a:gd name="T83" fmla="*/ 558 h 618"/>
                <a:gd name="T84" fmla="*/ 771 w 809"/>
                <a:gd name="T85" fmla="*/ 569 h 618"/>
                <a:gd name="T86" fmla="*/ 805 w 809"/>
                <a:gd name="T87" fmla="*/ 59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9" h="618">
                  <a:moveTo>
                    <a:pt x="800" y="592"/>
                  </a:moveTo>
                  <a:cubicBezTo>
                    <a:pt x="778" y="591"/>
                    <a:pt x="771" y="618"/>
                    <a:pt x="748" y="615"/>
                  </a:cubicBezTo>
                  <a:cubicBezTo>
                    <a:pt x="746" y="615"/>
                    <a:pt x="744" y="614"/>
                    <a:pt x="742" y="614"/>
                  </a:cubicBezTo>
                  <a:cubicBezTo>
                    <a:pt x="740" y="613"/>
                    <a:pt x="738" y="612"/>
                    <a:pt x="736" y="611"/>
                  </a:cubicBezTo>
                  <a:cubicBezTo>
                    <a:pt x="716" y="595"/>
                    <a:pt x="701" y="579"/>
                    <a:pt x="679" y="594"/>
                  </a:cubicBezTo>
                  <a:cubicBezTo>
                    <a:pt x="677" y="593"/>
                    <a:pt x="674" y="592"/>
                    <a:pt x="672" y="592"/>
                  </a:cubicBezTo>
                  <a:cubicBezTo>
                    <a:pt x="664" y="589"/>
                    <a:pt x="657" y="587"/>
                    <a:pt x="650" y="583"/>
                  </a:cubicBezTo>
                  <a:cubicBezTo>
                    <a:pt x="638" y="576"/>
                    <a:pt x="642" y="556"/>
                    <a:pt x="633" y="546"/>
                  </a:cubicBezTo>
                  <a:cubicBezTo>
                    <a:pt x="631" y="544"/>
                    <a:pt x="629" y="542"/>
                    <a:pt x="627" y="540"/>
                  </a:cubicBezTo>
                  <a:cubicBezTo>
                    <a:pt x="615" y="532"/>
                    <a:pt x="602" y="526"/>
                    <a:pt x="588" y="533"/>
                  </a:cubicBezTo>
                  <a:cubicBezTo>
                    <a:pt x="588" y="537"/>
                    <a:pt x="588" y="544"/>
                    <a:pt x="584" y="544"/>
                  </a:cubicBezTo>
                  <a:cubicBezTo>
                    <a:pt x="545" y="556"/>
                    <a:pt x="545" y="517"/>
                    <a:pt x="525" y="499"/>
                  </a:cubicBezTo>
                  <a:cubicBezTo>
                    <a:pt x="522" y="498"/>
                    <a:pt x="520" y="498"/>
                    <a:pt x="518" y="498"/>
                  </a:cubicBezTo>
                  <a:cubicBezTo>
                    <a:pt x="515" y="498"/>
                    <a:pt x="513" y="498"/>
                    <a:pt x="511" y="498"/>
                  </a:cubicBezTo>
                  <a:cubicBezTo>
                    <a:pt x="508" y="498"/>
                    <a:pt x="506" y="498"/>
                    <a:pt x="503" y="499"/>
                  </a:cubicBezTo>
                  <a:cubicBezTo>
                    <a:pt x="494" y="513"/>
                    <a:pt x="491" y="548"/>
                    <a:pt x="467" y="541"/>
                  </a:cubicBezTo>
                  <a:cubicBezTo>
                    <a:pt x="456" y="537"/>
                    <a:pt x="452" y="517"/>
                    <a:pt x="431" y="516"/>
                  </a:cubicBezTo>
                  <a:cubicBezTo>
                    <a:pt x="428" y="517"/>
                    <a:pt x="426" y="518"/>
                    <a:pt x="423" y="518"/>
                  </a:cubicBezTo>
                  <a:cubicBezTo>
                    <a:pt x="421" y="519"/>
                    <a:pt x="419" y="520"/>
                    <a:pt x="417" y="521"/>
                  </a:cubicBezTo>
                  <a:cubicBezTo>
                    <a:pt x="415" y="522"/>
                    <a:pt x="413" y="522"/>
                    <a:pt x="411" y="523"/>
                  </a:cubicBezTo>
                  <a:cubicBezTo>
                    <a:pt x="382" y="552"/>
                    <a:pt x="374" y="533"/>
                    <a:pt x="342" y="517"/>
                  </a:cubicBezTo>
                  <a:cubicBezTo>
                    <a:pt x="340" y="517"/>
                    <a:pt x="338" y="518"/>
                    <a:pt x="337" y="520"/>
                  </a:cubicBezTo>
                  <a:cubicBezTo>
                    <a:pt x="335" y="521"/>
                    <a:pt x="334" y="522"/>
                    <a:pt x="333" y="524"/>
                  </a:cubicBezTo>
                  <a:cubicBezTo>
                    <a:pt x="328" y="534"/>
                    <a:pt x="332" y="552"/>
                    <a:pt x="323" y="563"/>
                  </a:cubicBezTo>
                  <a:cubicBezTo>
                    <a:pt x="322" y="565"/>
                    <a:pt x="320" y="567"/>
                    <a:pt x="318" y="568"/>
                  </a:cubicBezTo>
                  <a:cubicBezTo>
                    <a:pt x="308" y="579"/>
                    <a:pt x="294" y="583"/>
                    <a:pt x="277" y="576"/>
                  </a:cubicBezTo>
                  <a:cubicBezTo>
                    <a:pt x="273" y="576"/>
                    <a:pt x="269" y="564"/>
                    <a:pt x="268" y="551"/>
                  </a:cubicBezTo>
                  <a:cubicBezTo>
                    <a:pt x="268" y="548"/>
                    <a:pt x="267" y="546"/>
                    <a:pt x="266" y="543"/>
                  </a:cubicBezTo>
                  <a:cubicBezTo>
                    <a:pt x="263" y="536"/>
                    <a:pt x="258" y="530"/>
                    <a:pt x="249" y="527"/>
                  </a:cubicBezTo>
                  <a:cubicBezTo>
                    <a:pt x="246" y="526"/>
                    <a:pt x="244" y="525"/>
                    <a:pt x="241" y="524"/>
                  </a:cubicBezTo>
                  <a:cubicBezTo>
                    <a:pt x="236" y="522"/>
                    <a:pt x="231" y="520"/>
                    <a:pt x="226" y="518"/>
                  </a:cubicBezTo>
                  <a:cubicBezTo>
                    <a:pt x="224" y="518"/>
                    <a:pt x="221" y="517"/>
                    <a:pt x="219" y="517"/>
                  </a:cubicBezTo>
                  <a:cubicBezTo>
                    <a:pt x="216" y="517"/>
                    <a:pt x="213" y="517"/>
                    <a:pt x="210" y="517"/>
                  </a:cubicBezTo>
                  <a:cubicBezTo>
                    <a:pt x="187" y="525"/>
                    <a:pt x="203" y="556"/>
                    <a:pt x="181" y="565"/>
                  </a:cubicBezTo>
                  <a:cubicBezTo>
                    <a:pt x="178" y="566"/>
                    <a:pt x="176" y="567"/>
                    <a:pt x="174" y="568"/>
                  </a:cubicBezTo>
                  <a:cubicBezTo>
                    <a:pt x="167" y="570"/>
                    <a:pt x="159" y="571"/>
                    <a:pt x="152" y="568"/>
                  </a:cubicBezTo>
                  <a:cubicBezTo>
                    <a:pt x="150" y="567"/>
                    <a:pt x="147" y="565"/>
                    <a:pt x="145" y="564"/>
                  </a:cubicBezTo>
                  <a:cubicBezTo>
                    <a:pt x="142" y="563"/>
                    <a:pt x="139" y="562"/>
                    <a:pt x="137" y="560"/>
                  </a:cubicBezTo>
                  <a:cubicBezTo>
                    <a:pt x="135" y="558"/>
                    <a:pt x="133" y="556"/>
                    <a:pt x="132" y="555"/>
                  </a:cubicBezTo>
                  <a:cubicBezTo>
                    <a:pt x="113" y="533"/>
                    <a:pt x="86" y="556"/>
                    <a:pt x="63" y="548"/>
                  </a:cubicBezTo>
                  <a:cubicBezTo>
                    <a:pt x="61" y="547"/>
                    <a:pt x="59" y="547"/>
                    <a:pt x="57" y="546"/>
                  </a:cubicBezTo>
                  <a:cubicBezTo>
                    <a:pt x="55" y="545"/>
                    <a:pt x="53" y="545"/>
                    <a:pt x="51" y="544"/>
                  </a:cubicBezTo>
                  <a:cubicBezTo>
                    <a:pt x="35" y="529"/>
                    <a:pt x="0" y="548"/>
                    <a:pt x="8" y="529"/>
                  </a:cubicBezTo>
                  <a:cubicBezTo>
                    <a:pt x="16" y="513"/>
                    <a:pt x="28" y="490"/>
                    <a:pt x="42" y="479"/>
                  </a:cubicBezTo>
                  <a:cubicBezTo>
                    <a:pt x="44" y="478"/>
                    <a:pt x="47" y="477"/>
                    <a:pt x="49" y="477"/>
                  </a:cubicBezTo>
                  <a:cubicBezTo>
                    <a:pt x="51" y="476"/>
                    <a:pt x="53" y="474"/>
                    <a:pt x="54" y="473"/>
                  </a:cubicBezTo>
                  <a:cubicBezTo>
                    <a:pt x="56" y="472"/>
                    <a:pt x="57" y="471"/>
                    <a:pt x="59" y="470"/>
                  </a:cubicBezTo>
                  <a:cubicBezTo>
                    <a:pt x="61" y="468"/>
                    <a:pt x="63" y="466"/>
                    <a:pt x="65" y="463"/>
                  </a:cubicBezTo>
                  <a:cubicBezTo>
                    <a:pt x="66" y="461"/>
                    <a:pt x="67" y="458"/>
                    <a:pt x="68" y="455"/>
                  </a:cubicBezTo>
                  <a:cubicBezTo>
                    <a:pt x="69" y="453"/>
                    <a:pt x="70" y="451"/>
                    <a:pt x="72" y="449"/>
                  </a:cubicBezTo>
                  <a:cubicBezTo>
                    <a:pt x="79" y="438"/>
                    <a:pt x="90" y="430"/>
                    <a:pt x="101" y="421"/>
                  </a:cubicBezTo>
                  <a:cubicBezTo>
                    <a:pt x="104" y="418"/>
                    <a:pt x="108" y="416"/>
                    <a:pt x="111" y="413"/>
                  </a:cubicBezTo>
                  <a:cubicBezTo>
                    <a:pt x="121" y="400"/>
                    <a:pt x="129" y="385"/>
                    <a:pt x="137" y="371"/>
                  </a:cubicBezTo>
                  <a:cubicBezTo>
                    <a:pt x="139" y="366"/>
                    <a:pt x="142" y="361"/>
                    <a:pt x="144" y="357"/>
                  </a:cubicBezTo>
                  <a:cubicBezTo>
                    <a:pt x="146" y="337"/>
                    <a:pt x="151" y="321"/>
                    <a:pt x="159" y="308"/>
                  </a:cubicBezTo>
                  <a:cubicBezTo>
                    <a:pt x="162" y="303"/>
                    <a:pt x="165" y="299"/>
                    <a:pt x="168" y="294"/>
                  </a:cubicBezTo>
                  <a:cubicBezTo>
                    <a:pt x="170" y="287"/>
                    <a:pt x="174" y="281"/>
                    <a:pt x="179" y="275"/>
                  </a:cubicBezTo>
                  <a:cubicBezTo>
                    <a:pt x="181" y="273"/>
                    <a:pt x="182" y="271"/>
                    <a:pt x="184" y="269"/>
                  </a:cubicBezTo>
                  <a:cubicBezTo>
                    <a:pt x="199" y="249"/>
                    <a:pt x="207" y="226"/>
                    <a:pt x="226" y="210"/>
                  </a:cubicBezTo>
                  <a:cubicBezTo>
                    <a:pt x="226" y="206"/>
                    <a:pt x="226" y="198"/>
                    <a:pt x="226" y="194"/>
                  </a:cubicBezTo>
                  <a:cubicBezTo>
                    <a:pt x="225" y="192"/>
                    <a:pt x="225" y="189"/>
                    <a:pt x="226" y="187"/>
                  </a:cubicBezTo>
                  <a:cubicBezTo>
                    <a:pt x="226" y="171"/>
                    <a:pt x="238" y="156"/>
                    <a:pt x="245" y="145"/>
                  </a:cubicBezTo>
                  <a:cubicBezTo>
                    <a:pt x="246" y="142"/>
                    <a:pt x="247" y="139"/>
                    <a:pt x="249" y="137"/>
                  </a:cubicBezTo>
                  <a:cubicBezTo>
                    <a:pt x="255" y="125"/>
                    <a:pt x="265" y="113"/>
                    <a:pt x="274" y="102"/>
                  </a:cubicBezTo>
                  <a:cubicBezTo>
                    <a:pt x="275" y="100"/>
                    <a:pt x="277" y="97"/>
                    <a:pt x="278" y="95"/>
                  </a:cubicBezTo>
                  <a:cubicBezTo>
                    <a:pt x="293" y="75"/>
                    <a:pt x="307" y="55"/>
                    <a:pt x="316" y="33"/>
                  </a:cubicBezTo>
                  <a:cubicBezTo>
                    <a:pt x="319" y="29"/>
                    <a:pt x="321" y="25"/>
                    <a:pt x="324" y="22"/>
                  </a:cubicBezTo>
                  <a:cubicBezTo>
                    <a:pt x="326" y="18"/>
                    <a:pt x="329" y="15"/>
                    <a:pt x="331" y="12"/>
                  </a:cubicBezTo>
                  <a:cubicBezTo>
                    <a:pt x="335" y="0"/>
                    <a:pt x="354" y="16"/>
                    <a:pt x="364" y="27"/>
                  </a:cubicBezTo>
                  <a:cubicBezTo>
                    <a:pt x="367" y="30"/>
                    <a:pt x="370" y="34"/>
                    <a:pt x="373" y="37"/>
                  </a:cubicBezTo>
                  <a:cubicBezTo>
                    <a:pt x="378" y="44"/>
                    <a:pt x="384" y="51"/>
                    <a:pt x="389" y="58"/>
                  </a:cubicBezTo>
                  <a:cubicBezTo>
                    <a:pt x="392" y="62"/>
                    <a:pt x="395" y="65"/>
                    <a:pt x="398" y="69"/>
                  </a:cubicBezTo>
                  <a:cubicBezTo>
                    <a:pt x="436" y="109"/>
                    <a:pt x="436" y="171"/>
                    <a:pt x="483" y="201"/>
                  </a:cubicBezTo>
                  <a:cubicBezTo>
                    <a:pt x="486" y="204"/>
                    <a:pt x="490" y="207"/>
                    <a:pt x="494" y="210"/>
                  </a:cubicBezTo>
                  <a:cubicBezTo>
                    <a:pt x="519" y="234"/>
                    <a:pt x="542" y="263"/>
                    <a:pt x="565" y="290"/>
                  </a:cubicBezTo>
                  <a:cubicBezTo>
                    <a:pt x="568" y="294"/>
                    <a:pt x="572" y="298"/>
                    <a:pt x="575" y="302"/>
                  </a:cubicBezTo>
                  <a:cubicBezTo>
                    <a:pt x="591" y="350"/>
                    <a:pt x="620" y="384"/>
                    <a:pt x="652" y="417"/>
                  </a:cubicBezTo>
                  <a:cubicBezTo>
                    <a:pt x="656" y="421"/>
                    <a:pt x="660" y="425"/>
                    <a:pt x="664" y="429"/>
                  </a:cubicBezTo>
                  <a:cubicBezTo>
                    <a:pt x="679" y="455"/>
                    <a:pt x="697" y="479"/>
                    <a:pt x="715" y="502"/>
                  </a:cubicBezTo>
                  <a:cubicBezTo>
                    <a:pt x="717" y="505"/>
                    <a:pt x="719" y="507"/>
                    <a:pt x="721" y="509"/>
                  </a:cubicBezTo>
                  <a:cubicBezTo>
                    <a:pt x="724" y="512"/>
                    <a:pt x="728" y="515"/>
                    <a:pt x="731" y="519"/>
                  </a:cubicBezTo>
                  <a:cubicBezTo>
                    <a:pt x="733" y="521"/>
                    <a:pt x="734" y="522"/>
                    <a:pt x="736" y="524"/>
                  </a:cubicBezTo>
                  <a:cubicBezTo>
                    <a:pt x="743" y="534"/>
                    <a:pt x="751" y="543"/>
                    <a:pt x="759" y="552"/>
                  </a:cubicBezTo>
                  <a:cubicBezTo>
                    <a:pt x="760" y="554"/>
                    <a:pt x="762" y="556"/>
                    <a:pt x="764" y="558"/>
                  </a:cubicBezTo>
                  <a:cubicBezTo>
                    <a:pt x="764" y="560"/>
                    <a:pt x="766" y="562"/>
                    <a:pt x="767" y="564"/>
                  </a:cubicBezTo>
                  <a:cubicBezTo>
                    <a:pt x="768" y="566"/>
                    <a:pt x="770" y="568"/>
                    <a:pt x="771" y="569"/>
                  </a:cubicBezTo>
                  <a:cubicBezTo>
                    <a:pt x="782" y="576"/>
                    <a:pt x="802" y="576"/>
                    <a:pt x="809" y="595"/>
                  </a:cubicBezTo>
                  <a:cubicBezTo>
                    <a:pt x="809" y="595"/>
                    <a:pt x="806" y="595"/>
                    <a:pt x="805" y="594"/>
                  </a:cubicBezTo>
                  <a:cubicBezTo>
                    <a:pt x="803" y="593"/>
                    <a:pt x="802" y="593"/>
                    <a:pt x="800" y="592"/>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p>
          </p:txBody>
        </p:sp>
        <p:sp>
          <p:nvSpPr>
            <p:cNvPr id="105" name="Freeform 9">
              <a:extLst>
                <a:ext uri="{FF2B5EF4-FFF2-40B4-BE49-F238E27FC236}">
                  <a16:creationId xmlns:a16="http://schemas.microsoft.com/office/drawing/2014/main" id="{C2A42D03-B88B-40AE-B1CE-96C02E04A940}"/>
                </a:ext>
              </a:extLst>
            </p:cNvPr>
            <p:cNvSpPr>
              <a:spLocks/>
            </p:cNvSpPr>
            <p:nvPr/>
          </p:nvSpPr>
          <p:spPr bwMode="auto">
            <a:xfrm>
              <a:off x="4900122" y="3481798"/>
              <a:ext cx="1422233" cy="968011"/>
            </a:xfrm>
            <a:custGeom>
              <a:avLst/>
              <a:gdLst>
                <a:gd name="T0" fmla="*/ 590 w 623"/>
                <a:gd name="T1" fmla="*/ 361 h 424"/>
                <a:gd name="T2" fmla="*/ 585 w 623"/>
                <a:gd name="T3" fmla="*/ 368 h 424"/>
                <a:gd name="T4" fmla="*/ 584 w 623"/>
                <a:gd name="T5" fmla="*/ 376 h 424"/>
                <a:gd name="T6" fmla="*/ 580 w 623"/>
                <a:gd name="T7" fmla="*/ 397 h 424"/>
                <a:gd name="T8" fmla="*/ 494 w 623"/>
                <a:gd name="T9" fmla="*/ 354 h 424"/>
                <a:gd name="T10" fmla="*/ 486 w 623"/>
                <a:gd name="T11" fmla="*/ 357 h 424"/>
                <a:gd name="T12" fmla="*/ 478 w 623"/>
                <a:gd name="T13" fmla="*/ 361 h 424"/>
                <a:gd name="T14" fmla="*/ 473 w 623"/>
                <a:gd name="T15" fmla="*/ 365 h 424"/>
                <a:gd name="T16" fmla="*/ 468 w 623"/>
                <a:gd name="T17" fmla="*/ 369 h 424"/>
                <a:gd name="T18" fmla="*/ 424 w 623"/>
                <a:gd name="T19" fmla="*/ 401 h 424"/>
                <a:gd name="T20" fmla="*/ 414 w 623"/>
                <a:gd name="T21" fmla="*/ 363 h 424"/>
                <a:gd name="T22" fmla="*/ 406 w 623"/>
                <a:gd name="T23" fmla="*/ 363 h 424"/>
                <a:gd name="T24" fmla="*/ 374 w 623"/>
                <a:gd name="T25" fmla="*/ 374 h 424"/>
                <a:gd name="T26" fmla="*/ 346 w 623"/>
                <a:gd name="T27" fmla="*/ 368 h 424"/>
                <a:gd name="T28" fmla="*/ 338 w 623"/>
                <a:gd name="T29" fmla="*/ 367 h 424"/>
                <a:gd name="T30" fmla="*/ 332 w 623"/>
                <a:gd name="T31" fmla="*/ 366 h 424"/>
                <a:gd name="T32" fmla="*/ 327 w 623"/>
                <a:gd name="T33" fmla="*/ 367 h 424"/>
                <a:gd name="T34" fmla="*/ 280 w 623"/>
                <a:gd name="T35" fmla="*/ 405 h 424"/>
                <a:gd name="T36" fmla="*/ 258 w 623"/>
                <a:gd name="T37" fmla="*/ 380 h 424"/>
                <a:gd name="T38" fmla="*/ 254 w 623"/>
                <a:gd name="T39" fmla="*/ 376 h 424"/>
                <a:gd name="T40" fmla="*/ 218 w 623"/>
                <a:gd name="T41" fmla="*/ 366 h 424"/>
                <a:gd name="T42" fmla="*/ 204 w 623"/>
                <a:gd name="T43" fmla="*/ 382 h 424"/>
                <a:gd name="T44" fmla="*/ 201 w 623"/>
                <a:gd name="T45" fmla="*/ 389 h 424"/>
                <a:gd name="T46" fmla="*/ 172 w 623"/>
                <a:gd name="T47" fmla="*/ 394 h 424"/>
                <a:gd name="T48" fmla="*/ 166 w 623"/>
                <a:gd name="T49" fmla="*/ 388 h 424"/>
                <a:gd name="T50" fmla="*/ 161 w 623"/>
                <a:gd name="T51" fmla="*/ 384 h 424"/>
                <a:gd name="T52" fmla="*/ 156 w 623"/>
                <a:gd name="T53" fmla="*/ 379 h 424"/>
                <a:gd name="T54" fmla="*/ 121 w 623"/>
                <a:gd name="T55" fmla="*/ 354 h 424"/>
                <a:gd name="T56" fmla="*/ 66 w 623"/>
                <a:gd name="T57" fmla="*/ 398 h 424"/>
                <a:gd name="T58" fmla="*/ 60 w 623"/>
                <a:gd name="T59" fmla="*/ 403 h 424"/>
                <a:gd name="T60" fmla="*/ 8 w 623"/>
                <a:gd name="T61" fmla="*/ 405 h 424"/>
                <a:gd name="T62" fmla="*/ 0 w 623"/>
                <a:gd name="T63" fmla="*/ 417 h 424"/>
                <a:gd name="T64" fmla="*/ 64 w 623"/>
                <a:gd name="T65" fmla="*/ 303 h 424"/>
                <a:gd name="T66" fmla="*/ 69 w 623"/>
                <a:gd name="T67" fmla="*/ 292 h 424"/>
                <a:gd name="T68" fmla="*/ 72 w 623"/>
                <a:gd name="T69" fmla="*/ 282 h 424"/>
                <a:gd name="T70" fmla="*/ 76 w 623"/>
                <a:gd name="T71" fmla="*/ 269 h 424"/>
                <a:gd name="T72" fmla="*/ 82 w 623"/>
                <a:gd name="T73" fmla="*/ 243 h 424"/>
                <a:gd name="T74" fmla="*/ 92 w 623"/>
                <a:gd name="T75" fmla="*/ 234 h 424"/>
                <a:gd name="T76" fmla="*/ 182 w 623"/>
                <a:gd name="T77" fmla="*/ 123 h 424"/>
                <a:gd name="T78" fmla="*/ 192 w 623"/>
                <a:gd name="T79" fmla="*/ 113 h 424"/>
                <a:gd name="T80" fmla="*/ 245 w 623"/>
                <a:gd name="T81" fmla="*/ 64 h 424"/>
                <a:gd name="T82" fmla="*/ 255 w 623"/>
                <a:gd name="T83" fmla="*/ 53 h 424"/>
                <a:gd name="T84" fmla="*/ 264 w 623"/>
                <a:gd name="T85" fmla="*/ 42 h 424"/>
                <a:gd name="T86" fmla="*/ 274 w 623"/>
                <a:gd name="T87" fmla="*/ 30 h 424"/>
                <a:gd name="T88" fmla="*/ 344 w 623"/>
                <a:gd name="T89" fmla="*/ 11 h 424"/>
                <a:gd name="T90" fmla="*/ 356 w 623"/>
                <a:gd name="T91" fmla="*/ 17 h 424"/>
                <a:gd name="T92" fmla="*/ 432 w 623"/>
                <a:gd name="T93" fmla="*/ 146 h 424"/>
                <a:gd name="T94" fmla="*/ 439 w 623"/>
                <a:gd name="T95" fmla="*/ 156 h 424"/>
                <a:gd name="T96" fmla="*/ 446 w 623"/>
                <a:gd name="T97" fmla="*/ 166 h 424"/>
                <a:gd name="T98" fmla="*/ 453 w 623"/>
                <a:gd name="T99" fmla="*/ 177 h 424"/>
                <a:gd name="T100" fmla="*/ 462 w 623"/>
                <a:gd name="T101" fmla="*/ 190 h 424"/>
                <a:gd name="T102" fmla="*/ 483 w 623"/>
                <a:gd name="T103" fmla="*/ 216 h 424"/>
                <a:gd name="T104" fmla="*/ 495 w 623"/>
                <a:gd name="T105" fmla="*/ 228 h 424"/>
                <a:gd name="T106" fmla="*/ 543 w 623"/>
                <a:gd name="T107" fmla="*/ 265 h 424"/>
                <a:gd name="T108" fmla="*/ 552 w 623"/>
                <a:gd name="T109" fmla="*/ 273 h 424"/>
                <a:gd name="T110" fmla="*/ 561 w 623"/>
                <a:gd name="T111" fmla="*/ 283 h 424"/>
                <a:gd name="T112" fmla="*/ 572 w 623"/>
                <a:gd name="T113" fmla="*/ 292 h 424"/>
                <a:gd name="T114" fmla="*/ 577 w 623"/>
                <a:gd name="T115" fmla="*/ 297 h 424"/>
                <a:gd name="T116" fmla="*/ 582 w 623"/>
                <a:gd name="T117" fmla="*/ 302 h 424"/>
                <a:gd name="T118" fmla="*/ 619 w 623"/>
                <a:gd name="T119" fmla="*/ 350 h 424"/>
                <a:gd name="T120" fmla="*/ 595 w 623"/>
                <a:gd name="T121" fmla="*/ 359 h 424"/>
                <a:gd name="T122" fmla="*/ 590 w 623"/>
                <a:gd name="T123" fmla="*/ 36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3" h="424">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115" name="Group 114">
              <a:extLst>
                <a:ext uri="{FF2B5EF4-FFF2-40B4-BE49-F238E27FC236}">
                  <a16:creationId xmlns:a16="http://schemas.microsoft.com/office/drawing/2014/main" id="{0CCD9385-BEB1-4E4B-A4AA-CC2EFE12C45E}"/>
                </a:ext>
              </a:extLst>
            </p:cNvPr>
            <p:cNvGrpSpPr/>
            <p:nvPr/>
          </p:nvGrpSpPr>
          <p:grpSpPr>
            <a:xfrm flipH="1">
              <a:off x="2042266" y="4320713"/>
              <a:ext cx="2307781" cy="2524372"/>
              <a:chOff x="770468" y="2760812"/>
              <a:chExt cx="2307781" cy="2524372"/>
            </a:xfrm>
          </p:grpSpPr>
          <p:sp>
            <p:nvSpPr>
              <p:cNvPr id="114" name="Freeform: Shape 113">
                <a:extLst>
                  <a:ext uri="{FF2B5EF4-FFF2-40B4-BE49-F238E27FC236}">
                    <a16:creationId xmlns:a16="http://schemas.microsoft.com/office/drawing/2014/main" id="{5FA66B9E-1EEE-4A21-8E8F-3FE56B8D3A9D}"/>
                  </a:ext>
                </a:extLst>
              </p:cNvPr>
              <p:cNvSpPr>
                <a:spLocks/>
              </p:cNvSpPr>
              <p:nvPr/>
            </p:nvSpPr>
            <p:spPr bwMode="auto">
              <a:xfrm>
                <a:off x="770468" y="2827965"/>
                <a:ext cx="2307781" cy="2457219"/>
              </a:xfrm>
              <a:custGeom>
                <a:avLst/>
                <a:gdLst>
                  <a:gd name="connsiteX0" fmla="*/ 628793 w 2307781"/>
                  <a:gd name="connsiteY0" fmla="*/ 0 h 2457219"/>
                  <a:gd name="connsiteX1" fmla="*/ 713313 w 2307781"/>
                  <a:gd name="connsiteY1" fmla="*/ 107432 h 2457219"/>
                  <a:gd name="connsiteX2" fmla="*/ 720166 w 2307781"/>
                  <a:gd name="connsiteY2" fmla="*/ 125718 h 2457219"/>
                  <a:gd name="connsiteX3" fmla="*/ 747578 w 2307781"/>
                  <a:gd name="connsiteY3" fmla="*/ 176006 h 2457219"/>
                  <a:gd name="connsiteX4" fmla="*/ 752147 w 2307781"/>
                  <a:gd name="connsiteY4" fmla="*/ 192006 h 2457219"/>
                  <a:gd name="connsiteX5" fmla="*/ 772705 w 2307781"/>
                  <a:gd name="connsiteY5" fmla="*/ 249151 h 2457219"/>
                  <a:gd name="connsiteX6" fmla="*/ 781843 w 2307781"/>
                  <a:gd name="connsiteY6" fmla="*/ 281152 h 2457219"/>
                  <a:gd name="connsiteX7" fmla="*/ 875501 w 2307781"/>
                  <a:gd name="connsiteY7" fmla="*/ 386298 h 2457219"/>
                  <a:gd name="connsiteX8" fmla="*/ 898344 w 2307781"/>
                  <a:gd name="connsiteY8" fmla="*/ 411441 h 2457219"/>
                  <a:gd name="connsiteX9" fmla="*/ 1053679 w 2307781"/>
                  <a:gd name="connsiteY9" fmla="*/ 612591 h 2457219"/>
                  <a:gd name="connsiteX10" fmla="*/ 1062817 w 2307781"/>
                  <a:gd name="connsiteY10" fmla="*/ 628591 h 2457219"/>
                  <a:gd name="connsiteX11" fmla="*/ 1106219 w 2307781"/>
                  <a:gd name="connsiteY11" fmla="*/ 683450 h 2457219"/>
                  <a:gd name="connsiteX12" fmla="*/ 1115356 w 2307781"/>
                  <a:gd name="connsiteY12" fmla="*/ 699450 h 2457219"/>
                  <a:gd name="connsiteX13" fmla="*/ 1172465 w 2307781"/>
                  <a:gd name="connsiteY13" fmla="*/ 774881 h 2457219"/>
                  <a:gd name="connsiteX14" fmla="*/ 1179318 w 2307781"/>
                  <a:gd name="connsiteY14" fmla="*/ 790882 h 2457219"/>
                  <a:gd name="connsiteX15" fmla="*/ 1195308 w 2307781"/>
                  <a:gd name="connsiteY15" fmla="*/ 827454 h 2457219"/>
                  <a:gd name="connsiteX16" fmla="*/ 1202161 w 2307781"/>
                  <a:gd name="connsiteY16" fmla="*/ 845741 h 2457219"/>
                  <a:gd name="connsiteX17" fmla="*/ 1206730 w 2307781"/>
                  <a:gd name="connsiteY17" fmla="*/ 864027 h 2457219"/>
                  <a:gd name="connsiteX18" fmla="*/ 1215867 w 2307781"/>
                  <a:gd name="connsiteY18" fmla="*/ 880027 h 2457219"/>
                  <a:gd name="connsiteX19" fmla="*/ 1259270 w 2307781"/>
                  <a:gd name="connsiteY19" fmla="*/ 905171 h 2457219"/>
                  <a:gd name="connsiteX20" fmla="*/ 1272976 w 2307781"/>
                  <a:gd name="connsiteY20" fmla="*/ 921172 h 2457219"/>
                  <a:gd name="connsiteX21" fmla="*/ 1279829 w 2307781"/>
                  <a:gd name="connsiteY21" fmla="*/ 944029 h 2457219"/>
                  <a:gd name="connsiteX22" fmla="*/ 1284397 w 2307781"/>
                  <a:gd name="connsiteY22" fmla="*/ 964601 h 2457219"/>
                  <a:gd name="connsiteX23" fmla="*/ 1288966 w 2307781"/>
                  <a:gd name="connsiteY23" fmla="*/ 982888 h 2457219"/>
                  <a:gd name="connsiteX24" fmla="*/ 1293535 w 2307781"/>
                  <a:gd name="connsiteY24" fmla="*/ 998888 h 2457219"/>
                  <a:gd name="connsiteX25" fmla="*/ 1300388 w 2307781"/>
                  <a:gd name="connsiteY25" fmla="*/ 1017174 h 2457219"/>
                  <a:gd name="connsiteX26" fmla="*/ 1307241 w 2307781"/>
                  <a:gd name="connsiteY26" fmla="*/ 1037747 h 2457219"/>
                  <a:gd name="connsiteX27" fmla="*/ 1316378 w 2307781"/>
                  <a:gd name="connsiteY27" fmla="*/ 1046890 h 2457219"/>
                  <a:gd name="connsiteX28" fmla="*/ 1327800 w 2307781"/>
                  <a:gd name="connsiteY28" fmla="*/ 1058319 h 2457219"/>
                  <a:gd name="connsiteX29" fmla="*/ 1339222 w 2307781"/>
                  <a:gd name="connsiteY29" fmla="*/ 1067462 h 2457219"/>
                  <a:gd name="connsiteX30" fmla="*/ 1348359 w 2307781"/>
                  <a:gd name="connsiteY30" fmla="*/ 1076605 h 2457219"/>
                  <a:gd name="connsiteX31" fmla="*/ 1378055 w 2307781"/>
                  <a:gd name="connsiteY31" fmla="*/ 1099463 h 2457219"/>
                  <a:gd name="connsiteX32" fmla="*/ 1444301 w 2307781"/>
                  <a:gd name="connsiteY32" fmla="*/ 1181751 h 2457219"/>
                  <a:gd name="connsiteX33" fmla="*/ 1455723 w 2307781"/>
                  <a:gd name="connsiteY33" fmla="*/ 1216038 h 2457219"/>
                  <a:gd name="connsiteX34" fmla="*/ 1473997 w 2307781"/>
                  <a:gd name="connsiteY34" fmla="*/ 1291469 h 2457219"/>
                  <a:gd name="connsiteX35" fmla="*/ 1487704 w 2307781"/>
                  <a:gd name="connsiteY35" fmla="*/ 1325755 h 2457219"/>
                  <a:gd name="connsiteX36" fmla="*/ 1615626 w 2307781"/>
                  <a:gd name="connsiteY36" fmla="*/ 1451474 h 2457219"/>
                  <a:gd name="connsiteX37" fmla="*/ 1636186 w 2307781"/>
                  <a:gd name="connsiteY37" fmla="*/ 1478903 h 2457219"/>
                  <a:gd name="connsiteX38" fmla="*/ 1656745 w 2307781"/>
                  <a:gd name="connsiteY38" fmla="*/ 1508618 h 2457219"/>
                  <a:gd name="connsiteX39" fmla="*/ 1681872 w 2307781"/>
                  <a:gd name="connsiteY39" fmla="*/ 1540619 h 2457219"/>
                  <a:gd name="connsiteX40" fmla="*/ 1828070 w 2307781"/>
                  <a:gd name="connsiteY40" fmla="*/ 1750912 h 2457219"/>
                  <a:gd name="connsiteX41" fmla="*/ 1825786 w 2307781"/>
                  <a:gd name="connsiteY41" fmla="*/ 1789770 h 2457219"/>
                  <a:gd name="connsiteX42" fmla="*/ 1871472 w 2307781"/>
                  <a:gd name="connsiteY42" fmla="*/ 1860629 h 2457219"/>
                  <a:gd name="connsiteX43" fmla="*/ 1894316 w 2307781"/>
                  <a:gd name="connsiteY43" fmla="*/ 1876630 h 2457219"/>
                  <a:gd name="connsiteX44" fmla="*/ 2141024 w 2307781"/>
                  <a:gd name="connsiteY44" fmla="*/ 2244641 h 2457219"/>
                  <a:gd name="connsiteX45" fmla="*/ 2161583 w 2307781"/>
                  <a:gd name="connsiteY45" fmla="*/ 2274356 h 2457219"/>
                  <a:gd name="connsiteX46" fmla="*/ 2188995 w 2307781"/>
                  <a:gd name="connsiteY46" fmla="*/ 2304072 h 2457219"/>
                  <a:gd name="connsiteX47" fmla="*/ 2307781 w 2307781"/>
                  <a:gd name="connsiteY47" fmla="*/ 2452648 h 2457219"/>
                  <a:gd name="connsiteX48" fmla="*/ 2031376 w 2307781"/>
                  <a:gd name="connsiteY48" fmla="*/ 2457219 h 2457219"/>
                  <a:gd name="connsiteX49" fmla="*/ 2008533 w 2307781"/>
                  <a:gd name="connsiteY49" fmla="*/ 2457219 h 2457219"/>
                  <a:gd name="connsiteX50" fmla="*/ 0 w 2307781"/>
                  <a:gd name="connsiteY50" fmla="*/ 2457219 h 2457219"/>
                  <a:gd name="connsiteX51" fmla="*/ 0 w 2307781"/>
                  <a:gd name="connsiteY51" fmla="*/ 1026458 h 2457219"/>
                  <a:gd name="connsiteX52" fmla="*/ 7452 w 2307781"/>
                  <a:gd name="connsiteY52" fmla="*/ 1049175 h 2457219"/>
                  <a:gd name="connsiteX53" fmla="*/ 12021 w 2307781"/>
                  <a:gd name="connsiteY53" fmla="*/ 998888 h 2457219"/>
                  <a:gd name="connsiteX54" fmla="*/ 21159 w 2307781"/>
                  <a:gd name="connsiteY54" fmla="*/ 971459 h 2457219"/>
                  <a:gd name="connsiteX55" fmla="*/ 44001 w 2307781"/>
                  <a:gd name="connsiteY55" fmla="*/ 914314 h 2457219"/>
                  <a:gd name="connsiteX56" fmla="*/ 50855 w 2307781"/>
                  <a:gd name="connsiteY56" fmla="*/ 902885 h 2457219"/>
                  <a:gd name="connsiteX57" fmla="*/ 80551 w 2307781"/>
                  <a:gd name="connsiteY57" fmla="*/ 827454 h 2457219"/>
                  <a:gd name="connsiteX58" fmla="*/ 89689 w 2307781"/>
                  <a:gd name="connsiteY58" fmla="*/ 809168 h 2457219"/>
                  <a:gd name="connsiteX59" fmla="*/ 199337 w 2307781"/>
                  <a:gd name="connsiteY59" fmla="*/ 676593 h 2457219"/>
                  <a:gd name="connsiteX60" fmla="*/ 208474 w 2307781"/>
                  <a:gd name="connsiteY60" fmla="*/ 660592 h 2457219"/>
                  <a:gd name="connsiteX61" fmla="*/ 217611 w 2307781"/>
                  <a:gd name="connsiteY61" fmla="*/ 646877 h 2457219"/>
                  <a:gd name="connsiteX62" fmla="*/ 229033 w 2307781"/>
                  <a:gd name="connsiteY62" fmla="*/ 630877 h 2457219"/>
                  <a:gd name="connsiteX63" fmla="*/ 516859 w 2307781"/>
                  <a:gd name="connsiteY63" fmla="*/ 141719 h 2457219"/>
                  <a:gd name="connsiteX64" fmla="*/ 525997 w 2307781"/>
                  <a:gd name="connsiteY64" fmla="*/ 123433 h 2457219"/>
                  <a:gd name="connsiteX65" fmla="*/ 569399 w 2307781"/>
                  <a:gd name="connsiteY65" fmla="*/ 68574 h 2457219"/>
                  <a:gd name="connsiteX66" fmla="*/ 580821 w 2307781"/>
                  <a:gd name="connsiteY66" fmla="*/ 54859 h 2457219"/>
                  <a:gd name="connsiteX67" fmla="*/ 628793 w 2307781"/>
                  <a:gd name="connsiteY67" fmla="*/ 0 h 24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307781" h="2457219">
                    <a:moveTo>
                      <a:pt x="628793" y="0"/>
                    </a:moveTo>
                    <a:cubicBezTo>
                      <a:pt x="681332" y="0"/>
                      <a:pt x="681332" y="80003"/>
                      <a:pt x="713313" y="107432"/>
                    </a:cubicBezTo>
                    <a:cubicBezTo>
                      <a:pt x="715597" y="112004"/>
                      <a:pt x="717881" y="118861"/>
                      <a:pt x="720166" y="125718"/>
                    </a:cubicBezTo>
                    <a:cubicBezTo>
                      <a:pt x="727019" y="141719"/>
                      <a:pt x="736156" y="160005"/>
                      <a:pt x="747578" y="176006"/>
                    </a:cubicBezTo>
                    <a:cubicBezTo>
                      <a:pt x="749862" y="180577"/>
                      <a:pt x="752147" y="185149"/>
                      <a:pt x="752147" y="192006"/>
                    </a:cubicBezTo>
                    <a:cubicBezTo>
                      <a:pt x="761284" y="212578"/>
                      <a:pt x="765853" y="230864"/>
                      <a:pt x="772705" y="249151"/>
                    </a:cubicBezTo>
                    <a:cubicBezTo>
                      <a:pt x="777275" y="262865"/>
                      <a:pt x="779559" y="272009"/>
                      <a:pt x="781843" y="281152"/>
                    </a:cubicBezTo>
                    <a:cubicBezTo>
                      <a:pt x="813823" y="317724"/>
                      <a:pt x="845805" y="352011"/>
                      <a:pt x="875501" y="386298"/>
                    </a:cubicBezTo>
                    <a:cubicBezTo>
                      <a:pt x="884638" y="395441"/>
                      <a:pt x="891491" y="402298"/>
                      <a:pt x="898344" y="411441"/>
                    </a:cubicBezTo>
                    <a:cubicBezTo>
                      <a:pt x="957737" y="475443"/>
                      <a:pt x="1007993" y="541731"/>
                      <a:pt x="1053679" y="612591"/>
                    </a:cubicBezTo>
                    <a:cubicBezTo>
                      <a:pt x="1055963" y="617162"/>
                      <a:pt x="1060532" y="624019"/>
                      <a:pt x="1062817" y="628591"/>
                    </a:cubicBezTo>
                    <a:cubicBezTo>
                      <a:pt x="1078807" y="646877"/>
                      <a:pt x="1092513" y="665164"/>
                      <a:pt x="1106219" y="683450"/>
                    </a:cubicBezTo>
                    <a:cubicBezTo>
                      <a:pt x="1108503" y="688021"/>
                      <a:pt x="1113072" y="692593"/>
                      <a:pt x="1115356" y="699450"/>
                    </a:cubicBezTo>
                    <a:cubicBezTo>
                      <a:pt x="1138200" y="722308"/>
                      <a:pt x="1156474" y="747452"/>
                      <a:pt x="1172465" y="774881"/>
                    </a:cubicBezTo>
                    <a:cubicBezTo>
                      <a:pt x="1174749" y="779453"/>
                      <a:pt x="1177033" y="786310"/>
                      <a:pt x="1179318" y="790882"/>
                    </a:cubicBezTo>
                    <a:cubicBezTo>
                      <a:pt x="1188455" y="800025"/>
                      <a:pt x="1188455" y="816025"/>
                      <a:pt x="1195308" y="827454"/>
                    </a:cubicBezTo>
                    <a:cubicBezTo>
                      <a:pt x="1197593" y="832026"/>
                      <a:pt x="1199877" y="838883"/>
                      <a:pt x="1202161" y="845741"/>
                    </a:cubicBezTo>
                    <a:cubicBezTo>
                      <a:pt x="1202161" y="852598"/>
                      <a:pt x="1204446" y="857170"/>
                      <a:pt x="1206730" y="864027"/>
                    </a:cubicBezTo>
                    <a:cubicBezTo>
                      <a:pt x="1209014" y="870884"/>
                      <a:pt x="1211299" y="875456"/>
                      <a:pt x="1215867" y="880027"/>
                    </a:cubicBezTo>
                    <a:cubicBezTo>
                      <a:pt x="1225005" y="893742"/>
                      <a:pt x="1238711" y="902885"/>
                      <a:pt x="1259270" y="905171"/>
                    </a:cubicBezTo>
                    <a:cubicBezTo>
                      <a:pt x="1266123" y="909743"/>
                      <a:pt x="1270691" y="914314"/>
                      <a:pt x="1272976" y="921172"/>
                    </a:cubicBezTo>
                    <a:cubicBezTo>
                      <a:pt x="1277544" y="925743"/>
                      <a:pt x="1279829" y="934886"/>
                      <a:pt x="1279829" y="944029"/>
                    </a:cubicBezTo>
                    <a:cubicBezTo>
                      <a:pt x="1282113" y="950887"/>
                      <a:pt x="1282113" y="957744"/>
                      <a:pt x="1284397" y="964601"/>
                    </a:cubicBezTo>
                    <a:cubicBezTo>
                      <a:pt x="1284397" y="971459"/>
                      <a:pt x="1286682" y="976030"/>
                      <a:pt x="1288966" y="982888"/>
                    </a:cubicBezTo>
                    <a:cubicBezTo>
                      <a:pt x="1291250" y="987459"/>
                      <a:pt x="1293535" y="994317"/>
                      <a:pt x="1293535" y="998888"/>
                    </a:cubicBezTo>
                    <a:cubicBezTo>
                      <a:pt x="1295819" y="1005746"/>
                      <a:pt x="1298103" y="1012603"/>
                      <a:pt x="1300388" y="1017174"/>
                    </a:cubicBezTo>
                    <a:cubicBezTo>
                      <a:pt x="1302672" y="1024032"/>
                      <a:pt x="1304956" y="1030889"/>
                      <a:pt x="1307241" y="1037747"/>
                    </a:cubicBezTo>
                    <a:cubicBezTo>
                      <a:pt x="1309525" y="1040032"/>
                      <a:pt x="1314094" y="1044604"/>
                      <a:pt x="1316378" y="1046890"/>
                    </a:cubicBezTo>
                    <a:cubicBezTo>
                      <a:pt x="1320947" y="1051461"/>
                      <a:pt x="1323231" y="1056033"/>
                      <a:pt x="1327800" y="1058319"/>
                    </a:cubicBezTo>
                    <a:cubicBezTo>
                      <a:pt x="1330084" y="1060604"/>
                      <a:pt x="1334653" y="1065176"/>
                      <a:pt x="1339222" y="1067462"/>
                    </a:cubicBezTo>
                    <a:cubicBezTo>
                      <a:pt x="1341506" y="1069748"/>
                      <a:pt x="1346075" y="1072033"/>
                      <a:pt x="1348359" y="1076605"/>
                    </a:cubicBezTo>
                    <a:cubicBezTo>
                      <a:pt x="1359781" y="1083462"/>
                      <a:pt x="1368918" y="1092605"/>
                      <a:pt x="1378055" y="1099463"/>
                    </a:cubicBezTo>
                    <a:cubicBezTo>
                      <a:pt x="1400899" y="1129178"/>
                      <a:pt x="1428311" y="1145178"/>
                      <a:pt x="1444301" y="1181751"/>
                    </a:cubicBezTo>
                    <a:cubicBezTo>
                      <a:pt x="1448870" y="1193180"/>
                      <a:pt x="1453438" y="1204609"/>
                      <a:pt x="1455723" y="1216038"/>
                    </a:cubicBezTo>
                    <a:cubicBezTo>
                      <a:pt x="1460291" y="1243467"/>
                      <a:pt x="1467144" y="1266325"/>
                      <a:pt x="1473997" y="1291469"/>
                    </a:cubicBezTo>
                    <a:cubicBezTo>
                      <a:pt x="1478566" y="1302898"/>
                      <a:pt x="1480850" y="1314327"/>
                      <a:pt x="1487704" y="1325755"/>
                    </a:cubicBezTo>
                    <a:cubicBezTo>
                      <a:pt x="1537959" y="1366900"/>
                      <a:pt x="1579077" y="1408044"/>
                      <a:pt x="1615626" y="1451474"/>
                    </a:cubicBezTo>
                    <a:cubicBezTo>
                      <a:pt x="1622479" y="1460617"/>
                      <a:pt x="1629332" y="1469760"/>
                      <a:pt x="1636186" y="1478903"/>
                    </a:cubicBezTo>
                    <a:cubicBezTo>
                      <a:pt x="1643039" y="1488046"/>
                      <a:pt x="1649892" y="1497189"/>
                      <a:pt x="1656745" y="1508618"/>
                    </a:cubicBezTo>
                    <a:cubicBezTo>
                      <a:pt x="1663598" y="1520047"/>
                      <a:pt x="1672735" y="1529190"/>
                      <a:pt x="1681872" y="1540619"/>
                    </a:cubicBezTo>
                    <a:cubicBezTo>
                      <a:pt x="1745834" y="1618336"/>
                      <a:pt x="1850913" y="1680052"/>
                      <a:pt x="1828070" y="1750912"/>
                    </a:cubicBezTo>
                    <a:cubicBezTo>
                      <a:pt x="1825786" y="1764626"/>
                      <a:pt x="1823501" y="1776055"/>
                      <a:pt x="1825786" y="1789770"/>
                    </a:cubicBezTo>
                    <a:cubicBezTo>
                      <a:pt x="1832639" y="1821771"/>
                      <a:pt x="1850913" y="1842343"/>
                      <a:pt x="1871472" y="1860629"/>
                    </a:cubicBezTo>
                    <a:cubicBezTo>
                      <a:pt x="1880610" y="1865201"/>
                      <a:pt x="1887463" y="1872058"/>
                      <a:pt x="1894316" y="1876630"/>
                    </a:cubicBezTo>
                    <a:cubicBezTo>
                      <a:pt x="2067925" y="1929203"/>
                      <a:pt x="2077063" y="2105208"/>
                      <a:pt x="2141024" y="2244641"/>
                    </a:cubicBezTo>
                    <a:cubicBezTo>
                      <a:pt x="2147877" y="2256070"/>
                      <a:pt x="2154730" y="2265213"/>
                      <a:pt x="2161583" y="2274356"/>
                    </a:cubicBezTo>
                    <a:cubicBezTo>
                      <a:pt x="2170721" y="2285785"/>
                      <a:pt x="2179858" y="2294929"/>
                      <a:pt x="2188995" y="2304072"/>
                    </a:cubicBezTo>
                    <a:cubicBezTo>
                      <a:pt x="2232398" y="2349787"/>
                      <a:pt x="2273516" y="2400075"/>
                      <a:pt x="2307781" y="2452648"/>
                    </a:cubicBezTo>
                    <a:cubicBezTo>
                      <a:pt x="2218692" y="2452648"/>
                      <a:pt x="2120465" y="2452648"/>
                      <a:pt x="2031376" y="2457219"/>
                    </a:cubicBezTo>
                    <a:cubicBezTo>
                      <a:pt x="2024523" y="2457219"/>
                      <a:pt x="2015386" y="2457219"/>
                      <a:pt x="2008533" y="2457219"/>
                    </a:cubicBezTo>
                    <a:lnTo>
                      <a:pt x="0" y="2457219"/>
                    </a:lnTo>
                    <a:lnTo>
                      <a:pt x="0" y="1026458"/>
                    </a:lnTo>
                    <a:lnTo>
                      <a:pt x="7452" y="1049175"/>
                    </a:lnTo>
                    <a:cubicBezTo>
                      <a:pt x="7452" y="1030889"/>
                      <a:pt x="7452" y="1012603"/>
                      <a:pt x="12021" y="998888"/>
                    </a:cubicBezTo>
                    <a:cubicBezTo>
                      <a:pt x="14305" y="989745"/>
                      <a:pt x="18874" y="980602"/>
                      <a:pt x="21159" y="971459"/>
                    </a:cubicBezTo>
                    <a:cubicBezTo>
                      <a:pt x="28011" y="950887"/>
                      <a:pt x="37149" y="932600"/>
                      <a:pt x="44001" y="914314"/>
                    </a:cubicBezTo>
                    <a:cubicBezTo>
                      <a:pt x="46286" y="909743"/>
                      <a:pt x="48571" y="907457"/>
                      <a:pt x="50855" y="902885"/>
                    </a:cubicBezTo>
                    <a:cubicBezTo>
                      <a:pt x="57707" y="873170"/>
                      <a:pt x="66845" y="848026"/>
                      <a:pt x="80551" y="827454"/>
                    </a:cubicBezTo>
                    <a:cubicBezTo>
                      <a:pt x="82835" y="820597"/>
                      <a:pt x="87404" y="816025"/>
                      <a:pt x="89689" y="809168"/>
                    </a:cubicBezTo>
                    <a:cubicBezTo>
                      <a:pt x="121669" y="763452"/>
                      <a:pt x="167356" y="720022"/>
                      <a:pt x="199337" y="676593"/>
                    </a:cubicBezTo>
                    <a:cubicBezTo>
                      <a:pt x="203905" y="672021"/>
                      <a:pt x="206189" y="665164"/>
                      <a:pt x="208474" y="660592"/>
                    </a:cubicBezTo>
                    <a:cubicBezTo>
                      <a:pt x="210759" y="656020"/>
                      <a:pt x="215327" y="651449"/>
                      <a:pt x="217611" y="646877"/>
                    </a:cubicBezTo>
                    <a:cubicBezTo>
                      <a:pt x="222180" y="642306"/>
                      <a:pt x="226749" y="635448"/>
                      <a:pt x="229033" y="630877"/>
                    </a:cubicBezTo>
                    <a:cubicBezTo>
                      <a:pt x="334113" y="473158"/>
                      <a:pt x="432339" y="313153"/>
                      <a:pt x="516859" y="141719"/>
                    </a:cubicBezTo>
                    <a:cubicBezTo>
                      <a:pt x="519144" y="134862"/>
                      <a:pt x="521429" y="130290"/>
                      <a:pt x="525997" y="123433"/>
                    </a:cubicBezTo>
                    <a:cubicBezTo>
                      <a:pt x="541987" y="107432"/>
                      <a:pt x="555693" y="86860"/>
                      <a:pt x="569399" y="68574"/>
                    </a:cubicBezTo>
                    <a:cubicBezTo>
                      <a:pt x="573968" y="61716"/>
                      <a:pt x="578537" y="57145"/>
                      <a:pt x="580821" y="54859"/>
                    </a:cubicBezTo>
                    <a:cubicBezTo>
                      <a:pt x="601380" y="34287"/>
                      <a:pt x="610517" y="9143"/>
                      <a:pt x="6287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p>
            </p:txBody>
          </p:sp>
          <p:sp>
            <p:nvSpPr>
              <p:cNvPr id="103" name="Freeform 7">
                <a:extLst>
                  <a:ext uri="{FF2B5EF4-FFF2-40B4-BE49-F238E27FC236}">
                    <a16:creationId xmlns:a16="http://schemas.microsoft.com/office/drawing/2014/main" id="{E22902F9-4C34-47CE-82AA-42C42F5A1E26}"/>
                  </a:ext>
                </a:extLst>
              </p:cNvPr>
              <p:cNvSpPr>
                <a:spLocks/>
              </p:cNvSpPr>
              <p:nvPr/>
            </p:nvSpPr>
            <p:spPr bwMode="auto">
              <a:xfrm>
                <a:off x="860419" y="2760812"/>
                <a:ext cx="1124384" cy="945674"/>
              </a:xfrm>
              <a:custGeom>
                <a:avLst/>
                <a:gdLst>
                  <a:gd name="T0" fmla="*/ 417 w 493"/>
                  <a:gd name="T1" fmla="*/ 377 h 416"/>
                  <a:gd name="T2" fmla="*/ 414 w 493"/>
                  <a:gd name="T3" fmla="*/ 385 h 416"/>
                  <a:gd name="T4" fmla="*/ 407 w 493"/>
                  <a:gd name="T5" fmla="*/ 390 h 416"/>
                  <a:gd name="T6" fmla="*/ 335 w 493"/>
                  <a:gd name="T7" fmla="*/ 414 h 416"/>
                  <a:gd name="T8" fmla="*/ 328 w 493"/>
                  <a:gd name="T9" fmla="*/ 415 h 416"/>
                  <a:gd name="T10" fmla="*/ 309 w 493"/>
                  <a:gd name="T11" fmla="*/ 414 h 416"/>
                  <a:gd name="T12" fmla="*/ 302 w 493"/>
                  <a:gd name="T13" fmla="*/ 412 h 416"/>
                  <a:gd name="T14" fmla="*/ 240 w 493"/>
                  <a:gd name="T15" fmla="*/ 385 h 416"/>
                  <a:gd name="T16" fmla="*/ 237 w 493"/>
                  <a:gd name="T17" fmla="*/ 404 h 416"/>
                  <a:gd name="T18" fmla="*/ 232 w 493"/>
                  <a:gd name="T19" fmla="*/ 408 h 416"/>
                  <a:gd name="T20" fmla="*/ 227 w 493"/>
                  <a:gd name="T21" fmla="*/ 409 h 416"/>
                  <a:gd name="T22" fmla="*/ 203 w 493"/>
                  <a:gd name="T23" fmla="*/ 397 h 416"/>
                  <a:gd name="T24" fmla="*/ 197 w 493"/>
                  <a:gd name="T25" fmla="*/ 400 h 416"/>
                  <a:gd name="T26" fmla="*/ 195 w 493"/>
                  <a:gd name="T27" fmla="*/ 394 h 416"/>
                  <a:gd name="T28" fmla="*/ 153 w 493"/>
                  <a:gd name="T29" fmla="*/ 386 h 416"/>
                  <a:gd name="T30" fmla="*/ 145 w 493"/>
                  <a:gd name="T31" fmla="*/ 388 h 416"/>
                  <a:gd name="T32" fmla="*/ 127 w 493"/>
                  <a:gd name="T33" fmla="*/ 389 h 416"/>
                  <a:gd name="T34" fmla="*/ 68 w 493"/>
                  <a:gd name="T35" fmla="*/ 362 h 416"/>
                  <a:gd name="T36" fmla="*/ 61 w 493"/>
                  <a:gd name="T37" fmla="*/ 358 h 416"/>
                  <a:gd name="T38" fmla="*/ 45 w 493"/>
                  <a:gd name="T39" fmla="*/ 350 h 416"/>
                  <a:gd name="T40" fmla="*/ 45 w 493"/>
                  <a:gd name="T41" fmla="*/ 358 h 416"/>
                  <a:gd name="T42" fmla="*/ 44 w 493"/>
                  <a:gd name="T43" fmla="*/ 364 h 416"/>
                  <a:gd name="T44" fmla="*/ 31 w 493"/>
                  <a:gd name="T45" fmla="*/ 369 h 416"/>
                  <a:gd name="T46" fmla="*/ 23 w 493"/>
                  <a:gd name="T47" fmla="*/ 369 h 416"/>
                  <a:gd name="T48" fmla="*/ 3 w 493"/>
                  <a:gd name="T49" fmla="*/ 350 h 416"/>
                  <a:gd name="T50" fmla="*/ 47 w 493"/>
                  <a:gd name="T51" fmla="*/ 304 h 416"/>
                  <a:gd name="T52" fmla="*/ 52 w 493"/>
                  <a:gd name="T53" fmla="*/ 297 h 416"/>
                  <a:gd name="T54" fmla="*/ 57 w 493"/>
                  <a:gd name="T55" fmla="*/ 291 h 416"/>
                  <a:gd name="T56" fmla="*/ 62 w 493"/>
                  <a:gd name="T57" fmla="*/ 284 h 416"/>
                  <a:gd name="T58" fmla="*/ 188 w 493"/>
                  <a:gd name="T59" fmla="*/ 69 h 416"/>
                  <a:gd name="T60" fmla="*/ 192 w 493"/>
                  <a:gd name="T61" fmla="*/ 60 h 416"/>
                  <a:gd name="T62" fmla="*/ 211 w 493"/>
                  <a:gd name="T63" fmla="*/ 39 h 416"/>
                  <a:gd name="T64" fmla="*/ 216 w 493"/>
                  <a:gd name="T65" fmla="*/ 34 h 416"/>
                  <a:gd name="T66" fmla="*/ 276 w 493"/>
                  <a:gd name="T67" fmla="*/ 61 h 416"/>
                  <a:gd name="T68" fmla="*/ 278 w 493"/>
                  <a:gd name="T69" fmla="*/ 69 h 416"/>
                  <a:gd name="T70" fmla="*/ 289 w 493"/>
                  <a:gd name="T71" fmla="*/ 88 h 416"/>
                  <a:gd name="T72" fmla="*/ 290 w 493"/>
                  <a:gd name="T73" fmla="*/ 92 h 416"/>
                  <a:gd name="T74" fmla="*/ 295 w 493"/>
                  <a:gd name="T75" fmla="*/ 106 h 416"/>
                  <a:gd name="T76" fmla="*/ 299 w 493"/>
                  <a:gd name="T77" fmla="*/ 122 h 416"/>
                  <a:gd name="T78" fmla="*/ 350 w 493"/>
                  <a:gd name="T79" fmla="*/ 182 h 416"/>
                  <a:gd name="T80" fmla="*/ 361 w 493"/>
                  <a:gd name="T81" fmla="*/ 195 h 416"/>
                  <a:gd name="T82" fmla="*/ 420 w 493"/>
                  <a:gd name="T83" fmla="*/ 273 h 416"/>
                  <a:gd name="T84" fmla="*/ 425 w 493"/>
                  <a:gd name="T85" fmla="*/ 280 h 416"/>
                  <a:gd name="T86" fmla="*/ 440 w 493"/>
                  <a:gd name="T87" fmla="*/ 309 h 416"/>
                  <a:gd name="T88" fmla="*/ 444 w 493"/>
                  <a:gd name="T89" fmla="*/ 315 h 416"/>
                  <a:gd name="T90" fmla="*/ 470 w 493"/>
                  <a:gd name="T91" fmla="*/ 345 h 416"/>
                  <a:gd name="T92" fmla="*/ 474 w 493"/>
                  <a:gd name="T93" fmla="*/ 351 h 416"/>
                  <a:gd name="T94" fmla="*/ 487 w 493"/>
                  <a:gd name="T95" fmla="*/ 376 h 416"/>
                  <a:gd name="T96" fmla="*/ 488 w 493"/>
                  <a:gd name="T97" fmla="*/ 383 h 416"/>
                  <a:gd name="T98" fmla="*/ 488 w 493"/>
                  <a:gd name="T99" fmla="*/ 392 h 416"/>
                  <a:gd name="T100" fmla="*/ 493 w 493"/>
                  <a:gd name="T101" fmla="*/ 397 h 416"/>
                  <a:gd name="T102" fmla="*/ 485 w 493"/>
                  <a:gd name="T103" fmla="*/ 395 h 416"/>
                  <a:gd name="T104" fmla="*/ 475 w 493"/>
                  <a:gd name="T105" fmla="*/ 391 h 416"/>
                  <a:gd name="T106" fmla="*/ 470 w 493"/>
                  <a:gd name="T107" fmla="*/ 388 h 416"/>
                  <a:gd name="T108" fmla="*/ 409 w 493"/>
                  <a:gd name="T109" fmla="*/ 356 h 416"/>
                  <a:gd name="T110" fmla="*/ 402 w 493"/>
                  <a:gd name="T111" fmla="*/ 360 h 416"/>
                  <a:gd name="T112" fmla="*/ 398 w 493"/>
                  <a:gd name="T113" fmla="*/ 360 h 416"/>
                  <a:gd name="T114" fmla="*/ 401 w 493"/>
                  <a:gd name="T115" fmla="*/ 366 h 416"/>
                  <a:gd name="T116" fmla="*/ 410 w 493"/>
                  <a:gd name="T117" fmla="*/ 370 h 416"/>
                  <a:gd name="T118" fmla="*/ 418 w 493"/>
                  <a:gd name="T119" fmla="*/ 376 h 416"/>
                  <a:gd name="T120" fmla="*/ 417 w 493"/>
                  <a:gd name="T121" fmla="*/ 37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3" h="416">
                    <a:moveTo>
                      <a:pt x="417" y="377"/>
                    </a:moveTo>
                    <a:cubicBezTo>
                      <a:pt x="416" y="380"/>
                      <a:pt x="415" y="383"/>
                      <a:pt x="414" y="385"/>
                    </a:cubicBezTo>
                    <a:cubicBezTo>
                      <a:pt x="412" y="387"/>
                      <a:pt x="409" y="388"/>
                      <a:pt x="407" y="390"/>
                    </a:cubicBezTo>
                    <a:cubicBezTo>
                      <a:pt x="376" y="381"/>
                      <a:pt x="357" y="385"/>
                      <a:pt x="335" y="414"/>
                    </a:cubicBezTo>
                    <a:cubicBezTo>
                      <a:pt x="332" y="415"/>
                      <a:pt x="330" y="415"/>
                      <a:pt x="328" y="415"/>
                    </a:cubicBezTo>
                    <a:cubicBezTo>
                      <a:pt x="322" y="416"/>
                      <a:pt x="316" y="416"/>
                      <a:pt x="309" y="414"/>
                    </a:cubicBezTo>
                    <a:cubicBezTo>
                      <a:pt x="307" y="414"/>
                      <a:pt x="305" y="413"/>
                      <a:pt x="302" y="412"/>
                    </a:cubicBezTo>
                    <a:cubicBezTo>
                      <a:pt x="283" y="393"/>
                      <a:pt x="267" y="377"/>
                      <a:pt x="240" y="385"/>
                    </a:cubicBezTo>
                    <a:cubicBezTo>
                      <a:pt x="236" y="385"/>
                      <a:pt x="244" y="397"/>
                      <a:pt x="237" y="404"/>
                    </a:cubicBezTo>
                    <a:cubicBezTo>
                      <a:pt x="236" y="406"/>
                      <a:pt x="234" y="407"/>
                      <a:pt x="232" y="408"/>
                    </a:cubicBezTo>
                    <a:cubicBezTo>
                      <a:pt x="230" y="409"/>
                      <a:pt x="228" y="409"/>
                      <a:pt x="227" y="409"/>
                    </a:cubicBezTo>
                    <a:cubicBezTo>
                      <a:pt x="219" y="407"/>
                      <a:pt x="214" y="397"/>
                      <a:pt x="203" y="397"/>
                    </a:cubicBezTo>
                    <a:cubicBezTo>
                      <a:pt x="201" y="398"/>
                      <a:pt x="199" y="399"/>
                      <a:pt x="197" y="400"/>
                    </a:cubicBezTo>
                    <a:cubicBezTo>
                      <a:pt x="197" y="398"/>
                      <a:pt x="196" y="396"/>
                      <a:pt x="195" y="394"/>
                    </a:cubicBezTo>
                    <a:cubicBezTo>
                      <a:pt x="185" y="372"/>
                      <a:pt x="169" y="380"/>
                      <a:pt x="153" y="386"/>
                    </a:cubicBezTo>
                    <a:cubicBezTo>
                      <a:pt x="150" y="387"/>
                      <a:pt x="148" y="387"/>
                      <a:pt x="145" y="388"/>
                    </a:cubicBezTo>
                    <a:cubicBezTo>
                      <a:pt x="139" y="389"/>
                      <a:pt x="131" y="393"/>
                      <a:pt x="127" y="389"/>
                    </a:cubicBezTo>
                    <a:cubicBezTo>
                      <a:pt x="108" y="369"/>
                      <a:pt x="96" y="365"/>
                      <a:pt x="68" y="362"/>
                    </a:cubicBezTo>
                    <a:cubicBezTo>
                      <a:pt x="66" y="361"/>
                      <a:pt x="63" y="359"/>
                      <a:pt x="61" y="358"/>
                    </a:cubicBezTo>
                    <a:cubicBezTo>
                      <a:pt x="56" y="356"/>
                      <a:pt x="51" y="352"/>
                      <a:pt x="45" y="350"/>
                    </a:cubicBezTo>
                    <a:cubicBezTo>
                      <a:pt x="45" y="354"/>
                      <a:pt x="45" y="354"/>
                      <a:pt x="45" y="358"/>
                    </a:cubicBezTo>
                    <a:cubicBezTo>
                      <a:pt x="45" y="360"/>
                      <a:pt x="44" y="362"/>
                      <a:pt x="44" y="364"/>
                    </a:cubicBezTo>
                    <a:cubicBezTo>
                      <a:pt x="42" y="367"/>
                      <a:pt x="38" y="369"/>
                      <a:pt x="31" y="369"/>
                    </a:cubicBezTo>
                    <a:cubicBezTo>
                      <a:pt x="28" y="369"/>
                      <a:pt x="25" y="369"/>
                      <a:pt x="23" y="369"/>
                    </a:cubicBezTo>
                    <a:cubicBezTo>
                      <a:pt x="11" y="367"/>
                      <a:pt x="0" y="363"/>
                      <a:pt x="3" y="350"/>
                    </a:cubicBezTo>
                    <a:cubicBezTo>
                      <a:pt x="10" y="327"/>
                      <a:pt x="34" y="319"/>
                      <a:pt x="47" y="304"/>
                    </a:cubicBezTo>
                    <a:cubicBezTo>
                      <a:pt x="49" y="302"/>
                      <a:pt x="50" y="299"/>
                      <a:pt x="52" y="297"/>
                    </a:cubicBezTo>
                    <a:cubicBezTo>
                      <a:pt x="53" y="295"/>
                      <a:pt x="55" y="293"/>
                      <a:pt x="57" y="291"/>
                    </a:cubicBezTo>
                    <a:cubicBezTo>
                      <a:pt x="58" y="289"/>
                      <a:pt x="60" y="286"/>
                      <a:pt x="62" y="284"/>
                    </a:cubicBezTo>
                    <a:cubicBezTo>
                      <a:pt x="108" y="215"/>
                      <a:pt x="153" y="145"/>
                      <a:pt x="188" y="69"/>
                    </a:cubicBezTo>
                    <a:cubicBezTo>
                      <a:pt x="189" y="66"/>
                      <a:pt x="190" y="63"/>
                      <a:pt x="192" y="60"/>
                    </a:cubicBezTo>
                    <a:cubicBezTo>
                      <a:pt x="196" y="55"/>
                      <a:pt x="203" y="46"/>
                      <a:pt x="211" y="39"/>
                    </a:cubicBezTo>
                    <a:cubicBezTo>
                      <a:pt x="213" y="37"/>
                      <a:pt x="215" y="36"/>
                      <a:pt x="216" y="34"/>
                    </a:cubicBezTo>
                    <a:cubicBezTo>
                      <a:pt x="236" y="0"/>
                      <a:pt x="275" y="31"/>
                      <a:pt x="276" y="61"/>
                    </a:cubicBezTo>
                    <a:cubicBezTo>
                      <a:pt x="277" y="64"/>
                      <a:pt x="277" y="66"/>
                      <a:pt x="278" y="69"/>
                    </a:cubicBezTo>
                    <a:cubicBezTo>
                      <a:pt x="281" y="76"/>
                      <a:pt x="284" y="83"/>
                      <a:pt x="289" y="88"/>
                    </a:cubicBezTo>
                    <a:cubicBezTo>
                      <a:pt x="289" y="89"/>
                      <a:pt x="290" y="91"/>
                      <a:pt x="290" y="92"/>
                    </a:cubicBezTo>
                    <a:cubicBezTo>
                      <a:pt x="292" y="97"/>
                      <a:pt x="293" y="102"/>
                      <a:pt x="295" y="106"/>
                    </a:cubicBezTo>
                    <a:cubicBezTo>
                      <a:pt x="296" y="112"/>
                      <a:pt x="298" y="117"/>
                      <a:pt x="299" y="122"/>
                    </a:cubicBezTo>
                    <a:cubicBezTo>
                      <a:pt x="314" y="145"/>
                      <a:pt x="334" y="163"/>
                      <a:pt x="350" y="182"/>
                    </a:cubicBezTo>
                    <a:cubicBezTo>
                      <a:pt x="354" y="186"/>
                      <a:pt x="357" y="191"/>
                      <a:pt x="361" y="195"/>
                    </a:cubicBezTo>
                    <a:cubicBezTo>
                      <a:pt x="383" y="220"/>
                      <a:pt x="403" y="246"/>
                      <a:pt x="420" y="273"/>
                    </a:cubicBezTo>
                    <a:cubicBezTo>
                      <a:pt x="422" y="275"/>
                      <a:pt x="423" y="277"/>
                      <a:pt x="425" y="280"/>
                    </a:cubicBezTo>
                    <a:cubicBezTo>
                      <a:pt x="429" y="290"/>
                      <a:pt x="434" y="300"/>
                      <a:pt x="440" y="309"/>
                    </a:cubicBezTo>
                    <a:cubicBezTo>
                      <a:pt x="442" y="311"/>
                      <a:pt x="443" y="313"/>
                      <a:pt x="444" y="315"/>
                    </a:cubicBezTo>
                    <a:cubicBezTo>
                      <a:pt x="453" y="326"/>
                      <a:pt x="462" y="336"/>
                      <a:pt x="470" y="345"/>
                    </a:cubicBezTo>
                    <a:cubicBezTo>
                      <a:pt x="472" y="347"/>
                      <a:pt x="473" y="349"/>
                      <a:pt x="474" y="351"/>
                    </a:cubicBezTo>
                    <a:cubicBezTo>
                      <a:pt x="477" y="358"/>
                      <a:pt x="489" y="365"/>
                      <a:pt x="487" y="376"/>
                    </a:cubicBezTo>
                    <a:cubicBezTo>
                      <a:pt x="487" y="378"/>
                      <a:pt x="488" y="381"/>
                      <a:pt x="488" y="383"/>
                    </a:cubicBezTo>
                    <a:cubicBezTo>
                      <a:pt x="488" y="386"/>
                      <a:pt x="488" y="389"/>
                      <a:pt x="488" y="392"/>
                    </a:cubicBezTo>
                    <a:cubicBezTo>
                      <a:pt x="489" y="393"/>
                      <a:pt x="491" y="395"/>
                      <a:pt x="493" y="397"/>
                    </a:cubicBezTo>
                    <a:cubicBezTo>
                      <a:pt x="490" y="396"/>
                      <a:pt x="488" y="395"/>
                      <a:pt x="485" y="395"/>
                    </a:cubicBezTo>
                    <a:cubicBezTo>
                      <a:pt x="481" y="394"/>
                      <a:pt x="478" y="393"/>
                      <a:pt x="475" y="391"/>
                    </a:cubicBezTo>
                    <a:cubicBezTo>
                      <a:pt x="473" y="390"/>
                      <a:pt x="472" y="389"/>
                      <a:pt x="470" y="388"/>
                    </a:cubicBezTo>
                    <a:cubicBezTo>
                      <a:pt x="457" y="369"/>
                      <a:pt x="430" y="348"/>
                      <a:pt x="409" y="356"/>
                    </a:cubicBezTo>
                    <a:cubicBezTo>
                      <a:pt x="406" y="357"/>
                      <a:pt x="404" y="358"/>
                      <a:pt x="402" y="360"/>
                    </a:cubicBezTo>
                    <a:cubicBezTo>
                      <a:pt x="402" y="361"/>
                      <a:pt x="400" y="360"/>
                      <a:pt x="398" y="360"/>
                    </a:cubicBezTo>
                    <a:cubicBezTo>
                      <a:pt x="397" y="361"/>
                      <a:pt x="396" y="362"/>
                      <a:pt x="401" y="366"/>
                    </a:cubicBezTo>
                    <a:cubicBezTo>
                      <a:pt x="404" y="367"/>
                      <a:pt x="407" y="368"/>
                      <a:pt x="410" y="370"/>
                    </a:cubicBezTo>
                    <a:cubicBezTo>
                      <a:pt x="413" y="372"/>
                      <a:pt x="415" y="374"/>
                      <a:pt x="418" y="376"/>
                    </a:cubicBezTo>
                    <a:cubicBezTo>
                      <a:pt x="417" y="376"/>
                      <a:pt x="417" y="376"/>
                      <a:pt x="417" y="377"/>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2" name="Text Placeholder 1"/>
          <p:cNvSpPr>
            <a:spLocks noGrp="1"/>
          </p:cNvSpPr>
          <p:nvPr>
            <p:ph type="body" sz="quarter" idx="10"/>
          </p:nvPr>
        </p:nvSpPr>
        <p:spPr/>
        <p:txBody>
          <a:bodyPr>
            <a:normAutofit fontScale="92500" lnSpcReduction="10000"/>
          </a:bodyPr>
          <a:lstStyle/>
          <a:p>
            <a:r>
              <a:rPr lang="en-US" dirty="0"/>
              <a:t>Conclusion</a:t>
            </a:r>
          </a:p>
        </p:txBody>
      </p:sp>
      <p:grpSp>
        <p:nvGrpSpPr>
          <p:cNvPr id="3" name="Group 2">
            <a:extLst>
              <a:ext uri="{FF2B5EF4-FFF2-40B4-BE49-F238E27FC236}">
                <a16:creationId xmlns:a16="http://schemas.microsoft.com/office/drawing/2014/main" id="{2440C96C-D819-4929-855D-4C0BA1F613F5}"/>
              </a:ext>
            </a:extLst>
          </p:cNvPr>
          <p:cNvGrpSpPr/>
          <p:nvPr/>
        </p:nvGrpSpPr>
        <p:grpSpPr>
          <a:xfrm>
            <a:off x="1742" y="6239491"/>
            <a:ext cx="12190258" cy="1468742"/>
            <a:chOff x="1742" y="5389258"/>
            <a:chExt cx="12190258" cy="1468742"/>
          </a:xfrm>
        </p:grpSpPr>
        <p:grpSp>
          <p:nvGrpSpPr>
            <p:cNvPr id="4" name="Group 3">
              <a:extLst>
                <a:ext uri="{FF2B5EF4-FFF2-40B4-BE49-F238E27FC236}">
                  <a16:creationId xmlns:a16="http://schemas.microsoft.com/office/drawing/2014/main" id="{B960993A-A3BA-4F39-BF4B-2110C3B8B5F6}"/>
                </a:ext>
              </a:extLst>
            </p:cNvPr>
            <p:cNvGrpSpPr/>
            <p:nvPr/>
          </p:nvGrpSpPr>
          <p:grpSpPr>
            <a:xfrm>
              <a:off x="5037541" y="5435629"/>
              <a:ext cx="3075791" cy="1422371"/>
              <a:chOff x="9116208" y="4547715"/>
              <a:chExt cx="3075791" cy="1422371"/>
            </a:xfrm>
          </p:grpSpPr>
          <p:sp>
            <p:nvSpPr>
              <p:cNvPr id="37" name="Oval 36">
                <a:extLst>
                  <a:ext uri="{FF2B5EF4-FFF2-40B4-BE49-F238E27FC236}">
                    <a16:creationId xmlns:a16="http://schemas.microsoft.com/office/drawing/2014/main" id="{20DD5E5A-F5B1-45E3-A3B5-F64CD1CEA190}"/>
                  </a:ext>
                </a:extLst>
              </p:cNvPr>
              <p:cNvSpPr/>
              <p:nvPr/>
            </p:nvSpPr>
            <p:spPr>
              <a:xfrm flipH="1">
                <a:off x="11405121" y="4811473"/>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22F5C3DD-D988-43BF-9329-51D35BF6C171}"/>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38">
                <a:extLst>
                  <a:ext uri="{FF2B5EF4-FFF2-40B4-BE49-F238E27FC236}">
                    <a16:creationId xmlns:a16="http://schemas.microsoft.com/office/drawing/2014/main" id="{A0AD122D-717E-4B7F-869F-ECE6CB6A5DA8}"/>
                  </a:ext>
                </a:extLst>
              </p:cNvPr>
              <p:cNvSpPr/>
              <p:nvPr/>
            </p:nvSpPr>
            <p:spPr>
              <a:xfrm flipH="1">
                <a:off x="10772446"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E3D56BDB-0497-4B84-A8EB-3E1454694114}"/>
                  </a:ext>
                </a:extLst>
              </p:cNvPr>
              <p:cNvSpPr/>
              <p:nvPr/>
            </p:nvSpPr>
            <p:spPr>
              <a:xfrm flipH="1">
                <a:off x="10318331" y="469211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40">
                <a:extLst>
                  <a:ext uri="{FF2B5EF4-FFF2-40B4-BE49-F238E27FC236}">
                    <a16:creationId xmlns:a16="http://schemas.microsoft.com/office/drawing/2014/main" id="{2B9B4BA0-4D49-4173-B70B-931E0676E695}"/>
                  </a:ext>
                </a:extLst>
              </p:cNvPr>
              <p:cNvSpPr/>
              <p:nvPr/>
            </p:nvSpPr>
            <p:spPr>
              <a:xfrm flipH="1">
                <a:off x="9828889" y="4547715"/>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371A639D-BF10-469F-8BE7-66E06901B098}"/>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Rectangle 42">
                <a:extLst>
                  <a:ext uri="{FF2B5EF4-FFF2-40B4-BE49-F238E27FC236}">
                    <a16:creationId xmlns:a16="http://schemas.microsoft.com/office/drawing/2014/main" id="{1DB8E434-65AC-415E-93AA-F1FBDD0F887E}"/>
                  </a:ext>
                </a:extLst>
              </p:cNvPr>
              <p:cNvSpPr/>
              <p:nvPr/>
            </p:nvSpPr>
            <p:spPr>
              <a:xfrm flipH="1">
                <a:off x="9116208" y="5253027"/>
                <a:ext cx="3075791"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962513B3-2703-49E3-BB6D-4CA373E20E5B}"/>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7048211F-D59A-4947-98AE-D07BB87A6931}"/>
                  </a:ext>
                </a:extLst>
              </p:cNvPr>
              <p:cNvSpPr/>
              <p:nvPr/>
            </p:nvSpPr>
            <p:spPr>
              <a:xfrm flipH="1">
                <a:off x="9440749" y="4805709"/>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id="{EF2ED0C1-4A9E-4308-A3DD-6028979E21E8}"/>
                </a:ext>
              </a:extLst>
            </p:cNvPr>
            <p:cNvGrpSpPr/>
            <p:nvPr/>
          </p:nvGrpSpPr>
          <p:grpSpPr>
            <a:xfrm>
              <a:off x="1742" y="5389258"/>
              <a:ext cx="5485937" cy="1468742"/>
              <a:chOff x="-51736" y="4638675"/>
              <a:chExt cx="4754749" cy="1418840"/>
            </a:xfrm>
            <a:solidFill>
              <a:schemeClr val="accent2">
                <a:lumMod val="20000"/>
                <a:lumOff val="80000"/>
              </a:schemeClr>
            </a:solidFill>
          </p:grpSpPr>
          <p:sp>
            <p:nvSpPr>
              <p:cNvPr id="25" name="Oval 24">
                <a:extLst>
                  <a:ext uri="{FF2B5EF4-FFF2-40B4-BE49-F238E27FC236}">
                    <a16:creationId xmlns:a16="http://schemas.microsoft.com/office/drawing/2014/main" id="{494266BD-94CA-4E2A-AEEB-F5493233AC5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30A2B6DA-F85B-466F-ABEA-FB35AB79494F}"/>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2F6FA1B0-1D85-4BF9-B1AE-7CF1C24BD905}"/>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757FEB77-F247-482A-8856-CAE8E4444012}"/>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1F0EFEB4-30EA-4535-AD24-D25B017BC548}"/>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CCA99C30-57C5-4B89-A434-3EFA07DF3814}"/>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1E2AB238-5025-4AC4-8D1C-5425276183BD}"/>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51875F6F-1976-4608-9660-82995E0CF35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ectangle 32">
                <a:extLst>
                  <a:ext uri="{FF2B5EF4-FFF2-40B4-BE49-F238E27FC236}">
                    <a16:creationId xmlns:a16="http://schemas.microsoft.com/office/drawing/2014/main" id="{F8C892CB-41C9-4AE6-9A64-E9108DE8EBA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Oval 33">
                <a:extLst>
                  <a:ext uri="{FF2B5EF4-FFF2-40B4-BE49-F238E27FC236}">
                    <a16:creationId xmlns:a16="http://schemas.microsoft.com/office/drawing/2014/main" id="{27632A26-6214-467B-AEF1-E861937A5BD3}"/>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28C3D3EB-7D69-40A1-8B99-BE5D7EFA28D1}"/>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BD07C222-D6BD-48BE-8B3B-D62BD4EA8A69}"/>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6" name="Oval 5">
              <a:extLst>
                <a:ext uri="{FF2B5EF4-FFF2-40B4-BE49-F238E27FC236}">
                  <a16:creationId xmlns:a16="http://schemas.microsoft.com/office/drawing/2014/main" id="{70D89D4B-5FD6-45F0-8CCA-3910A0235AB0}"/>
                </a:ext>
              </a:extLst>
            </p:cNvPr>
            <p:cNvSpPr/>
            <p:nvPr/>
          </p:nvSpPr>
          <p:spPr>
            <a:xfrm flipH="1">
              <a:off x="2696897" y="6099319"/>
              <a:ext cx="509632" cy="52466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현 96">
              <a:extLst>
                <a:ext uri="{FF2B5EF4-FFF2-40B4-BE49-F238E27FC236}">
                  <a16:creationId xmlns:a16="http://schemas.microsoft.com/office/drawing/2014/main" id="{2DC2DDC3-3DCA-4B7C-8858-9FA9AE3094FD}"/>
                </a:ext>
              </a:extLst>
            </p:cNvPr>
            <p:cNvSpPr/>
            <p:nvPr/>
          </p:nvSpPr>
          <p:spPr>
            <a:xfrm>
              <a:off x="3328527" y="6058687"/>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현 97">
              <a:extLst>
                <a:ext uri="{FF2B5EF4-FFF2-40B4-BE49-F238E27FC236}">
                  <a16:creationId xmlns:a16="http://schemas.microsoft.com/office/drawing/2014/main" id="{8AE3C832-9B8B-4A42-BA9B-3A2C43060C6F}"/>
                </a:ext>
              </a:extLst>
            </p:cNvPr>
            <p:cNvSpPr/>
            <p:nvPr/>
          </p:nvSpPr>
          <p:spPr>
            <a:xfrm>
              <a:off x="4554915" y="6352929"/>
              <a:ext cx="492156" cy="492156"/>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현 96">
              <a:extLst>
                <a:ext uri="{FF2B5EF4-FFF2-40B4-BE49-F238E27FC236}">
                  <a16:creationId xmlns:a16="http://schemas.microsoft.com/office/drawing/2014/main" id="{2A9CA2F8-2B75-4F28-B3FE-8004A02F532E}"/>
                </a:ext>
              </a:extLst>
            </p:cNvPr>
            <p:cNvSpPr/>
            <p:nvPr/>
          </p:nvSpPr>
          <p:spPr>
            <a:xfrm>
              <a:off x="3972848" y="5984118"/>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FF0FFBE3-B0E9-47B5-85AF-99EA25F6381E}"/>
                </a:ext>
              </a:extLst>
            </p:cNvPr>
            <p:cNvGrpSpPr/>
            <p:nvPr/>
          </p:nvGrpSpPr>
          <p:grpSpPr>
            <a:xfrm flipH="1">
              <a:off x="7769092" y="5591016"/>
              <a:ext cx="4422908" cy="1266984"/>
              <a:chOff x="8005970" y="4483310"/>
              <a:chExt cx="4422908" cy="1266984"/>
            </a:xfrm>
          </p:grpSpPr>
          <p:sp>
            <p:nvSpPr>
              <p:cNvPr id="11" name="Oval 10">
                <a:extLst>
                  <a:ext uri="{FF2B5EF4-FFF2-40B4-BE49-F238E27FC236}">
                    <a16:creationId xmlns:a16="http://schemas.microsoft.com/office/drawing/2014/main" id="{DC532890-207E-4E00-A107-786461B7E821}"/>
                  </a:ext>
                </a:extLst>
              </p:cNvPr>
              <p:cNvSpPr/>
              <p:nvPr/>
            </p:nvSpPr>
            <p:spPr>
              <a:xfrm flipH="1">
                <a:off x="11642407"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96DEB736-37F8-4CAF-9607-9F143D0134AC}"/>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80742A5D-0BC6-4811-B7F2-2C8AA6EB7503}"/>
                  </a:ext>
                </a:extLst>
              </p:cNvPr>
              <p:cNvSpPr/>
              <p:nvPr/>
            </p:nvSpPr>
            <p:spPr>
              <a:xfrm flipH="1">
                <a:off x="10656333" y="4532227"/>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C3A2C426-5843-440F-A444-8A2C838BEE49}"/>
                  </a:ext>
                </a:extLst>
              </p:cNvPr>
              <p:cNvSpPr/>
              <p:nvPr/>
            </p:nvSpPr>
            <p:spPr>
              <a:xfrm flipH="1">
                <a:off x="10227408" y="46304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42EC4035-4447-4AFD-8FA1-4091E9B1452A}"/>
                  </a:ext>
                </a:extLst>
              </p:cNvPr>
              <p:cNvSpPr/>
              <p:nvPr/>
            </p:nvSpPr>
            <p:spPr>
              <a:xfrm flipH="1">
                <a:off x="9634684" y="452333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194596DE-9C5A-471C-A74E-60FB1891A91C}"/>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6">
                <a:extLst>
                  <a:ext uri="{FF2B5EF4-FFF2-40B4-BE49-F238E27FC236}">
                    <a16:creationId xmlns:a16="http://schemas.microsoft.com/office/drawing/2014/main" id="{4678CBD9-5E52-48F4-9DFC-A54DF1BAA37B}"/>
                  </a:ext>
                </a:extLst>
              </p:cNvPr>
              <p:cNvSpPr/>
              <p:nvPr/>
            </p:nvSpPr>
            <p:spPr>
              <a:xfrm flipH="1">
                <a:off x="8007712" y="5033235"/>
                <a:ext cx="4159392"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9C2CB7AF-BFE1-43C6-906F-E804C828B543}"/>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A20E088B-6A98-4EF8-9310-B7F2D97AFBE2}"/>
                  </a:ext>
                </a:extLst>
              </p:cNvPr>
              <p:cNvSpPr/>
              <p:nvPr/>
            </p:nvSpPr>
            <p:spPr>
              <a:xfrm flipH="1">
                <a:off x="9332942" y="4727306"/>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4E3006B-EC70-4059-BAB4-F659916B48BD}"/>
                  </a:ext>
                </a:extLst>
              </p:cNvPr>
              <p:cNvSpPr/>
              <p:nvPr/>
            </p:nvSpPr>
            <p:spPr>
              <a:xfrm flipH="1">
                <a:off x="8736184"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7DD4E56C-628A-4527-8E91-A488AB3D8EFB}"/>
                  </a:ext>
                </a:extLst>
              </p:cNvPr>
              <p:cNvSpPr/>
              <p:nvPr/>
            </p:nvSpPr>
            <p:spPr>
              <a:xfrm flipH="1">
                <a:off x="8490456" y="4820098"/>
                <a:ext cx="393236" cy="37270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CB343716-66E6-4D77-B365-BE7940117690}"/>
                  </a:ext>
                </a:extLst>
              </p:cNvPr>
              <p:cNvSpPr/>
              <p:nvPr/>
            </p:nvSpPr>
            <p:spPr>
              <a:xfrm flipH="1">
                <a:off x="8009669" y="4845022"/>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54858869-AF76-4CC2-B868-503C25BDB32D}"/>
                  </a:ext>
                </a:extLst>
              </p:cNvPr>
              <p:cNvSpPr/>
              <p:nvPr/>
            </p:nvSpPr>
            <p:spPr>
              <a:xfrm flipH="1">
                <a:off x="8104585" y="44833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742F65CA-0AED-4C22-9A84-8730D86B4672}"/>
                  </a:ext>
                </a:extLst>
              </p:cNvPr>
              <p:cNvSpPr/>
              <p:nvPr/>
            </p:nvSpPr>
            <p:spPr>
              <a:xfrm flipH="1">
                <a:off x="8005970" y="4772493"/>
                <a:ext cx="456127" cy="43231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46" name="Group 45">
            <a:extLst>
              <a:ext uri="{FF2B5EF4-FFF2-40B4-BE49-F238E27FC236}">
                <a16:creationId xmlns:a16="http://schemas.microsoft.com/office/drawing/2014/main" id="{D11663FA-6FDF-407B-8A8C-1F92C78EEE1B}"/>
              </a:ext>
            </a:extLst>
          </p:cNvPr>
          <p:cNvGrpSpPr/>
          <p:nvPr/>
        </p:nvGrpSpPr>
        <p:grpSpPr>
          <a:xfrm>
            <a:off x="-3372" y="6621869"/>
            <a:ext cx="12195372" cy="1095420"/>
            <a:chOff x="-3372" y="5771636"/>
            <a:chExt cx="12195372" cy="1095420"/>
          </a:xfrm>
        </p:grpSpPr>
        <p:grpSp>
          <p:nvGrpSpPr>
            <p:cNvPr id="47" name="Group 46">
              <a:extLst>
                <a:ext uri="{FF2B5EF4-FFF2-40B4-BE49-F238E27FC236}">
                  <a16:creationId xmlns:a16="http://schemas.microsoft.com/office/drawing/2014/main" id="{C9E5CA08-1264-42DB-ADD7-3860A259EACA}"/>
                </a:ext>
              </a:extLst>
            </p:cNvPr>
            <p:cNvGrpSpPr/>
            <p:nvPr/>
          </p:nvGrpSpPr>
          <p:grpSpPr>
            <a:xfrm>
              <a:off x="-3372" y="6002404"/>
              <a:ext cx="2653222" cy="855594"/>
              <a:chOff x="5208276" y="5677120"/>
              <a:chExt cx="3880949" cy="1251508"/>
            </a:xfrm>
            <a:solidFill>
              <a:schemeClr val="bg1"/>
            </a:solidFill>
          </p:grpSpPr>
          <p:sp>
            <p:nvSpPr>
              <p:cNvPr id="88" name="Oval 87">
                <a:extLst>
                  <a:ext uri="{FF2B5EF4-FFF2-40B4-BE49-F238E27FC236}">
                    <a16:creationId xmlns:a16="http://schemas.microsoft.com/office/drawing/2014/main" id="{4AF4DC26-6030-4633-BC08-EA834897BB9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Oval 88">
                <a:extLst>
                  <a:ext uri="{FF2B5EF4-FFF2-40B4-BE49-F238E27FC236}">
                    <a16:creationId xmlns:a16="http://schemas.microsoft.com/office/drawing/2014/main" id="{11D7B596-C87B-4749-8B10-754107CB47DF}"/>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89">
                <a:extLst>
                  <a:ext uri="{FF2B5EF4-FFF2-40B4-BE49-F238E27FC236}">
                    <a16:creationId xmlns:a16="http://schemas.microsoft.com/office/drawing/2014/main" id="{2FBD4C54-A061-41E5-B4B2-E153D63C246C}"/>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90">
                <a:extLst>
                  <a:ext uri="{FF2B5EF4-FFF2-40B4-BE49-F238E27FC236}">
                    <a16:creationId xmlns:a16="http://schemas.microsoft.com/office/drawing/2014/main" id="{6AB0D49B-38D7-49AD-B670-E963CB898BD1}"/>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91">
                <a:extLst>
                  <a:ext uri="{FF2B5EF4-FFF2-40B4-BE49-F238E27FC236}">
                    <a16:creationId xmlns:a16="http://schemas.microsoft.com/office/drawing/2014/main" id="{E8FD0844-E2E1-440F-81CB-5413983DDE83}"/>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Oval 92">
                <a:extLst>
                  <a:ext uri="{FF2B5EF4-FFF2-40B4-BE49-F238E27FC236}">
                    <a16:creationId xmlns:a16="http://schemas.microsoft.com/office/drawing/2014/main" id="{17456F7C-39F1-405B-9EB9-BCCFA8A16AC1}"/>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4" name="Oval 93">
                <a:extLst>
                  <a:ext uri="{FF2B5EF4-FFF2-40B4-BE49-F238E27FC236}">
                    <a16:creationId xmlns:a16="http://schemas.microsoft.com/office/drawing/2014/main" id="{7F10A4A3-FB4B-4C92-BA6D-088512DEE29A}"/>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5" name="Oval 94">
                <a:extLst>
                  <a:ext uri="{FF2B5EF4-FFF2-40B4-BE49-F238E27FC236}">
                    <a16:creationId xmlns:a16="http://schemas.microsoft.com/office/drawing/2014/main" id="{B019979D-6B48-4FE0-BAC5-30215C2E19B3}"/>
                  </a:ext>
                </a:extLst>
              </p:cNvPr>
              <p:cNvSpPr/>
              <p:nvPr/>
            </p:nvSpPr>
            <p:spPr>
              <a:xfrm>
                <a:off x="8369145" y="618281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ectangle 95">
                <a:extLst>
                  <a:ext uri="{FF2B5EF4-FFF2-40B4-BE49-F238E27FC236}">
                    <a16:creationId xmlns:a16="http://schemas.microsoft.com/office/drawing/2014/main" id="{E6A93615-17CC-42D7-8695-6891BB9BB6B5}"/>
                  </a:ext>
                </a:extLst>
              </p:cNvPr>
              <p:cNvSpPr/>
              <p:nvPr/>
            </p:nvSpPr>
            <p:spPr>
              <a:xfrm>
                <a:off x="5208276" y="6761949"/>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96">
                <a:extLst>
                  <a:ext uri="{FF2B5EF4-FFF2-40B4-BE49-F238E27FC236}">
                    <a16:creationId xmlns:a16="http://schemas.microsoft.com/office/drawing/2014/main" id="{D597A8DC-7105-457F-8F5A-53BAE83A70C8}"/>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8" name="Oval 97">
                <a:extLst>
                  <a:ext uri="{FF2B5EF4-FFF2-40B4-BE49-F238E27FC236}">
                    <a16:creationId xmlns:a16="http://schemas.microsoft.com/office/drawing/2014/main" id="{04137F63-806D-4D5A-95B0-78A7747853F1}"/>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9" name="Oval 98">
                <a:extLst>
                  <a:ext uri="{FF2B5EF4-FFF2-40B4-BE49-F238E27FC236}">
                    <a16:creationId xmlns:a16="http://schemas.microsoft.com/office/drawing/2014/main" id="{B37DAA43-D9C5-44EB-BB99-DBA278B7C223}"/>
                  </a:ext>
                </a:extLst>
              </p:cNvPr>
              <p:cNvSpPr/>
              <p:nvPr/>
            </p:nvSpPr>
            <p:spPr>
              <a:xfrm>
                <a:off x="5213208" y="6320028"/>
                <a:ext cx="595719" cy="59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0" name="Oval 99">
                <a:extLst>
                  <a:ext uri="{FF2B5EF4-FFF2-40B4-BE49-F238E27FC236}">
                    <a16:creationId xmlns:a16="http://schemas.microsoft.com/office/drawing/2014/main" id="{91A43245-6B9C-4C70-A6C8-8C6758FDF185}"/>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8" name="Group 47">
              <a:extLst>
                <a:ext uri="{FF2B5EF4-FFF2-40B4-BE49-F238E27FC236}">
                  <a16:creationId xmlns:a16="http://schemas.microsoft.com/office/drawing/2014/main" id="{A9A6EF96-96E2-44D8-8AFF-B5119E22BEB4}"/>
                </a:ext>
              </a:extLst>
            </p:cNvPr>
            <p:cNvGrpSpPr/>
            <p:nvPr/>
          </p:nvGrpSpPr>
          <p:grpSpPr>
            <a:xfrm>
              <a:off x="2503359" y="5771636"/>
              <a:ext cx="3430784" cy="1086364"/>
              <a:chOff x="5096347" y="5677120"/>
              <a:chExt cx="3992878" cy="1264356"/>
            </a:xfrm>
            <a:solidFill>
              <a:schemeClr val="bg1"/>
            </a:solidFill>
          </p:grpSpPr>
          <p:sp>
            <p:nvSpPr>
              <p:cNvPr id="75" name="Oval 74">
                <a:extLst>
                  <a:ext uri="{FF2B5EF4-FFF2-40B4-BE49-F238E27FC236}">
                    <a16:creationId xmlns:a16="http://schemas.microsoft.com/office/drawing/2014/main" id="{478A4B2F-AEE2-43F4-A23D-4A5F37AE26C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Oval 75">
                <a:extLst>
                  <a:ext uri="{FF2B5EF4-FFF2-40B4-BE49-F238E27FC236}">
                    <a16:creationId xmlns:a16="http://schemas.microsoft.com/office/drawing/2014/main" id="{D7707014-2004-40A0-AA8A-32AA4AA03C3C}"/>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Oval 76">
                <a:extLst>
                  <a:ext uri="{FF2B5EF4-FFF2-40B4-BE49-F238E27FC236}">
                    <a16:creationId xmlns:a16="http://schemas.microsoft.com/office/drawing/2014/main" id="{20E99F73-BD35-4199-9274-79196AE5EF0B}"/>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77">
                <a:extLst>
                  <a:ext uri="{FF2B5EF4-FFF2-40B4-BE49-F238E27FC236}">
                    <a16:creationId xmlns:a16="http://schemas.microsoft.com/office/drawing/2014/main" id="{CA1108EF-C6B5-473F-853B-E45F2D54857D}"/>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78">
                <a:extLst>
                  <a:ext uri="{FF2B5EF4-FFF2-40B4-BE49-F238E27FC236}">
                    <a16:creationId xmlns:a16="http://schemas.microsoft.com/office/drawing/2014/main" id="{7695C5EE-96FF-4D24-BC3D-F6AA94D4697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Oval 79">
                <a:extLst>
                  <a:ext uri="{FF2B5EF4-FFF2-40B4-BE49-F238E27FC236}">
                    <a16:creationId xmlns:a16="http://schemas.microsoft.com/office/drawing/2014/main" id="{4704EBBB-E74C-4909-841E-B459138432D5}"/>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1" name="Oval 80">
                <a:extLst>
                  <a:ext uri="{FF2B5EF4-FFF2-40B4-BE49-F238E27FC236}">
                    <a16:creationId xmlns:a16="http://schemas.microsoft.com/office/drawing/2014/main" id="{7F4A20FE-6A94-463D-8950-9E460F88EFBD}"/>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Oval 81">
                <a:extLst>
                  <a:ext uri="{FF2B5EF4-FFF2-40B4-BE49-F238E27FC236}">
                    <a16:creationId xmlns:a16="http://schemas.microsoft.com/office/drawing/2014/main" id="{8402DB97-E92C-4159-AB96-16B6A09863E7}"/>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ectangle 82">
                <a:extLst>
                  <a:ext uri="{FF2B5EF4-FFF2-40B4-BE49-F238E27FC236}">
                    <a16:creationId xmlns:a16="http://schemas.microsoft.com/office/drawing/2014/main" id="{C03FD416-A5E1-4FB1-9E26-7C6AFFBBF14D}"/>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Oval 83">
                <a:extLst>
                  <a:ext uri="{FF2B5EF4-FFF2-40B4-BE49-F238E27FC236}">
                    <a16:creationId xmlns:a16="http://schemas.microsoft.com/office/drawing/2014/main" id="{0057D14B-B5A6-47A6-9D14-191CBD4F4326}"/>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Oval 84">
                <a:extLst>
                  <a:ext uri="{FF2B5EF4-FFF2-40B4-BE49-F238E27FC236}">
                    <a16:creationId xmlns:a16="http://schemas.microsoft.com/office/drawing/2014/main" id="{71CC8A54-4643-4474-9E48-16B412F0F19D}"/>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6" name="Oval 85">
                <a:extLst>
                  <a:ext uri="{FF2B5EF4-FFF2-40B4-BE49-F238E27FC236}">
                    <a16:creationId xmlns:a16="http://schemas.microsoft.com/office/drawing/2014/main" id="{99ED768F-8776-40B1-8513-B521AAA4A590}"/>
                  </a:ext>
                </a:extLst>
              </p:cNvPr>
              <p:cNvSpPr/>
              <p:nvPr/>
            </p:nvSpPr>
            <p:spPr>
              <a:xfrm>
                <a:off x="5096347" y="6288693"/>
                <a:ext cx="595719" cy="59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7" name="Oval 86">
                <a:extLst>
                  <a:ext uri="{FF2B5EF4-FFF2-40B4-BE49-F238E27FC236}">
                    <a16:creationId xmlns:a16="http://schemas.microsoft.com/office/drawing/2014/main" id="{31DDF393-9352-4EE7-971F-358185149806}"/>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9" name="Group 48">
              <a:extLst>
                <a:ext uri="{FF2B5EF4-FFF2-40B4-BE49-F238E27FC236}">
                  <a16:creationId xmlns:a16="http://schemas.microsoft.com/office/drawing/2014/main" id="{26B1D093-C05C-4AF3-B411-6620DFA0ACCC}"/>
                </a:ext>
              </a:extLst>
            </p:cNvPr>
            <p:cNvGrpSpPr/>
            <p:nvPr/>
          </p:nvGrpSpPr>
          <p:grpSpPr>
            <a:xfrm flipH="1">
              <a:off x="5677557" y="5865298"/>
              <a:ext cx="3459076" cy="994002"/>
              <a:chOff x="5176824" y="5783050"/>
              <a:chExt cx="4025805" cy="1156862"/>
            </a:xfrm>
            <a:solidFill>
              <a:schemeClr val="bg1"/>
            </a:solidFill>
          </p:grpSpPr>
          <p:sp>
            <p:nvSpPr>
              <p:cNvPr id="63" name="Oval 62">
                <a:extLst>
                  <a:ext uri="{FF2B5EF4-FFF2-40B4-BE49-F238E27FC236}">
                    <a16:creationId xmlns:a16="http://schemas.microsoft.com/office/drawing/2014/main" id="{3BC6041A-2DD3-48D1-A5ED-21C25C73329C}"/>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63">
                <a:extLst>
                  <a:ext uri="{FF2B5EF4-FFF2-40B4-BE49-F238E27FC236}">
                    <a16:creationId xmlns:a16="http://schemas.microsoft.com/office/drawing/2014/main" id="{BC1C0F99-2E33-47C1-A091-9FEB13D077D2}"/>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64">
                <a:extLst>
                  <a:ext uri="{FF2B5EF4-FFF2-40B4-BE49-F238E27FC236}">
                    <a16:creationId xmlns:a16="http://schemas.microsoft.com/office/drawing/2014/main" id="{7E5B1D78-6B01-4076-8708-C345A7409F2D}"/>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65">
                <a:extLst>
                  <a:ext uri="{FF2B5EF4-FFF2-40B4-BE49-F238E27FC236}">
                    <a16:creationId xmlns:a16="http://schemas.microsoft.com/office/drawing/2014/main" id="{C9F17BDD-DA58-407D-ABE2-B81BABBBFEFF}"/>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66">
                <a:extLst>
                  <a:ext uri="{FF2B5EF4-FFF2-40B4-BE49-F238E27FC236}">
                    <a16:creationId xmlns:a16="http://schemas.microsoft.com/office/drawing/2014/main" id="{D520A622-D6CB-4202-97EC-3639AEF494C2}"/>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Oval 67">
                <a:extLst>
                  <a:ext uri="{FF2B5EF4-FFF2-40B4-BE49-F238E27FC236}">
                    <a16:creationId xmlns:a16="http://schemas.microsoft.com/office/drawing/2014/main" id="{B9597B28-2C9E-40CF-912D-F7EF3EEAD512}"/>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9" name="Oval 68">
                <a:extLst>
                  <a:ext uri="{FF2B5EF4-FFF2-40B4-BE49-F238E27FC236}">
                    <a16:creationId xmlns:a16="http://schemas.microsoft.com/office/drawing/2014/main" id="{7DB00C5B-07DB-4950-9362-02B00F85883F}"/>
                  </a:ext>
                </a:extLst>
              </p:cNvPr>
              <p:cNvSpPr/>
              <p:nvPr/>
            </p:nvSpPr>
            <p:spPr>
              <a:xfrm>
                <a:off x="8482549" y="610077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Rectangle 69">
                <a:extLst>
                  <a:ext uri="{FF2B5EF4-FFF2-40B4-BE49-F238E27FC236}">
                    <a16:creationId xmlns:a16="http://schemas.microsoft.com/office/drawing/2014/main" id="{A0AFB6A5-3984-43F7-9120-657BD10F1A69}"/>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70">
                <a:extLst>
                  <a:ext uri="{FF2B5EF4-FFF2-40B4-BE49-F238E27FC236}">
                    <a16:creationId xmlns:a16="http://schemas.microsoft.com/office/drawing/2014/main" id="{AAF960CC-C26A-4893-BA99-16C091B590DA}"/>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2" name="Oval 71">
                <a:extLst>
                  <a:ext uri="{FF2B5EF4-FFF2-40B4-BE49-F238E27FC236}">
                    <a16:creationId xmlns:a16="http://schemas.microsoft.com/office/drawing/2014/main" id="{5D454DCF-3223-4C22-8775-6E497999B9C5}"/>
                  </a:ext>
                </a:extLst>
              </p:cNvPr>
              <p:cNvSpPr/>
              <p:nvPr/>
            </p:nvSpPr>
            <p:spPr>
              <a:xfrm>
                <a:off x="5176824" y="6066471"/>
                <a:ext cx="849276" cy="849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3" name="Oval 72">
                <a:extLst>
                  <a:ext uri="{FF2B5EF4-FFF2-40B4-BE49-F238E27FC236}">
                    <a16:creationId xmlns:a16="http://schemas.microsoft.com/office/drawing/2014/main" id="{C2FF9F05-4A2B-470B-8F26-AC02416E87A2}"/>
                  </a:ext>
                </a:extLst>
              </p:cNvPr>
              <p:cNvSpPr/>
              <p:nvPr/>
            </p:nvSpPr>
            <p:spPr>
              <a:xfrm>
                <a:off x="7541959" y="6181631"/>
                <a:ext cx="1213393"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73">
                <a:extLst>
                  <a:ext uri="{FF2B5EF4-FFF2-40B4-BE49-F238E27FC236}">
                    <a16:creationId xmlns:a16="http://schemas.microsoft.com/office/drawing/2014/main" id="{E24E586E-D11E-49D3-8084-324D0418C403}"/>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0" name="Group 49">
              <a:extLst>
                <a:ext uri="{FF2B5EF4-FFF2-40B4-BE49-F238E27FC236}">
                  <a16:creationId xmlns:a16="http://schemas.microsoft.com/office/drawing/2014/main" id="{1538D622-144D-4F3A-8451-08859C84989F}"/>
                </a:ext>
              </a:extLst>
            </p:cNvPr>
            <p:cNvGrpSpPr/>
            <p:nvPr/>
          </p:nvGrpSpPr>
          <p:grpSpPr>
            <a:xfrm flipH="1">
              <a:off x="8843757" y="5862656"/>
              <a:ext cx="3348243" cy="1004400"/>
              <a:chOff x="5192411" y="5783050"/>
              <a:chExt cx="3896814" cy="1168963"/>
            </a:xfrm>
            <a:solidFill>
              <a:schemeClr val="bg1"/>
            </a:solidFill>
          </p:grpSpPr>
          <p:sp>
            <p:nvSpPr>
              <p:cNvPr id="51" name="Oval 50">
                <a:extLst>
                  <a:ext uri="{FF2B5EF4-FFF2-40B4-BE49-F238E27FC236}">
                    <a16:creationId xmlns:a16="http://schemas.microsoft.com/office/drawing/2014/main" id="{707F6A0B-704B-47DA-A108-374E7BDC128F}"/>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51">
                <a:extLst>
                  <a:ext uri="{FF2B5EF4-FFF2-40B4-BE49-F238E27FC236}">
                    <a16:creationId xmlns:a16="http://schemas.microsoft.com/office/drawing/2014/main" id="{7F323005-F50A-489C-849C-2EA61CA5095D}"/>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Oval 52">
                <a:extLst>
                  <a:ext uri="{FF2B5EF4-FFF2-40B4-BE49-F238E27FC236}">
                    <a16:creationId xmlns:a16="http://schemas.microsoft.com/office/drawing/2014/main" id="{D3AE7AB0-25F8-419E-B3D7-7B073632F3E5}"/>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Oval 53">
                <a:extLst>
                  <a:ext uri="{FF2B5EF4-FFF2-40B4-BE49-F238E27FC236}">
                    <a16:creationId xmlns:a16="http://schemas.microsoft.com/office/drawing/2014/main" id="{61340289-97D6-402D-A36B-3024DC996279}"/>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Oval 54">
                <a:extLst>
                  <a:ext uri="{FF2B5EF4-FFF2-40B4-BE49-F238E27FC236}">
                    <a16:creationId xmlns:a16="http://schemas.microsoft.com/office/drawing/2014/main" id="{4E46463A-A8C5-4328-AE98-685E833397E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55">
                <a:extLst>
                  <a:ext uri="{FF2B5EF4-FFF2-40B4-BE49-F238E27FC236}">
                    <a16:creationId xmlns:a16="http://schemas.microsoft.com/office/drawing/2014/main" id="{C9979B4F-4CD9-4EF8-8DB2-8908C124C0A5}"/>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7" name="Oval 56">
                <a:extLst>
                  <a:ext uri="{FF2B5EF4-FFF2-40B4-BE49-F238E27FC236}">
                    <a16:creationId xmlns:a16="http://schemas.microsoft.com/office/drawing/2014/main" id="{6C0573CF-2D95-444D-B6E6-3794D90C263D}"/>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Rectangle 57">
                <a:extLst>
                  <a:ext uri="{FF2B5EF4-FFF2-40B4-BE49-F238E27FC236}">
                    <a16:creationId xmlns:a16="http://schemas.microsoft.com/office/drawing/2014/main" id="{1A589332-7AD1-4CE3-BB71-C263817D8A31}"/>
                  </a:ext>
                </a:extLst>
              </p:cNvPr>
              <p:cNvSpPr/>
              <p:nvPr/>
            </p:nvSpPr>
            <p:spPr>
              <a:xfrm>
                <a:off x="5192411" y="6613640"/>
                <a:ext cx="3880949" cy="3237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E9D19427-3A91-4D17-9B6E-682B76450D87}"/>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31FC65C6-4C45-46F4-9AD7-B09477EE869E}"/>
                  </a:ext>
                </a:extLst>
              </p:cNvPr>
              <p:cNvSpPr/>
              <p:nvPr/>
            </p:nvSpPr>
            <p:spPr>
              <a:xfrm>
                <a:off x="5192411" y="6044347"/>
                <a:ext cx="907666" cy="9076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1" name="Oval 60">
                <a:extLst>
                  <a:ext uri="{FF2B5EF4-FFF2-40B4-BE49-F238E27FC236}">
                    <a16:creationId xmlns:a16="http://schemas.microsoft.com/office/drawing/2014/main" id="{1753F9BE-9B4C-4B51-8FC5-0976A107DE52}"/>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67BF0342-C7D5-45C1-B99D-E8E780E03E5A}"/>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18" name="Group 117">
            <a:extLst>
              <a:ext uri="{FF2B5EF4-FFF2-40B4-BE49-F238E27FC236}">
                <a16:creationId xmlns:a16="http://schemas.microsoft.com/office/drawing/2014/main" id="{D5C7673C-770D-46AA-BCCF-2785716B51B2}"/>
              </a:ext>
            </a:extLst>
          </p:cNvPr>
          <p:cNvGrpSpPr/>
          <p:nvPr/>
        </p:nvGrpSpPr>
        <p:grpSpPr>
          <a:xfrm rot="1067839">
            <a:off x="9471198" y="319935"/>
            <a:ext cx="1160378" cy="1157352"/>
            <a:chOff x="5137988" y="1148280"/>
            <a:chExt cx="1160378" cy="1157352"/>
          </a:xfrm>
        </p:grpSpPr>
        <p:sp>
          <p:nvSpPr>
            <p:cNvPr id="119" name="Isosceles Triangle 49">
              <a:extLst>
                <a:ext uri="{FF2B5EF4-FFF2-40B4-BE49-F238E27FC236}">
                  <a16:creationId xmlns:a16="http://schemas.microsoft.com/office/drawing/2014/main" id="{C93FAE22-96BE-4B44-8730-7DA0573C084C}"/>
                </a:ext>
              </a:extLst>
            </p:cNvPr>
            <p:cNvSpPr/>
            <p:nvPr/>
          </p:nvSpPr>
          <p:spPr>
            <a:xfrm rot="3965908" flipH="1">
              <a:off x="5478651" y="1283059"/>
              <a:ext cx="479323" cy="1160106"/>
            </a:xfrm>
            <a:custGeom>
              <a:avLst/>
              <a:gdLst>
                <a:gd name="connsiteX0" fmla="*/ 0 w 786242"/>
                <a:gd name="connsiteY0" fmla="*/ 2640853 h 2640853"/>
                <a:gd name="connsiteX1" fmla="*/ 655356 w 786242"/>
                <a:gd name="connsiteY1" fmla="*/ 0 h 2640853"/>
                <a:gd name="connsiteX2" fmla="*/ 786242 w 786242"/>
                <a:gd name="connsiteY2" fmla="*/ 2640853 h 2640853"/>
                <a:gd name="connsiteX3" fmla="*/ 0 w 786242"/>
                <a:gd name="connsiteY3" fmla="*/ 2640853 h 2640853"/>
                <a:gd name="connsiteX0" fmla="*/ 0 w 1038544"/>
                <a:gd name="connsiteY0" fmla="*/ 2513590 h 2513590"/>
                <a:gd name="connsiteX1" fmla="*/ 1038544 w 1038544"/>
                <a:gd name="connsiteY1" fmla="*/ 0 h 2513590"/>
                <a:gd name="connsiteX2" fmla="*/ 786242 w 1038544"/>
                <a:gd name="connsiteY2" fmla="*/ 2513590 h 2513590"/>
                <a:gd name="connsiteX3" fmla="*/ 0 w 1038544"/>
                <a:gd name="connsiteY3" fmla="*/ 2513590 h 2513590"/>
              </a:gdLst>
              <a:ahLst/>
              <a:cxnLst>
                <a:cxn ang="0">
                  <a:pos x="connsiteX0" y="connsiteY0"/>
                </a:cxn>
                <a:cxn ang="0">
                  <a:pos x="connsiteX1" y="connsiteY1"/>
                </a:cxn>
                <a:cxn ang="0">
                  <a:pos x="connsiteX2" y="connsiteY2"/>
                </a:cxn>
                <a:cxn ang="0">
                  <a:pos x="connsiteX3" y="connsiteY3"/>
                </a:cxn>
              </a:cxnLst>
              <a:rect l="l" t="t" r="r" b="b"/>
              <a:pathLst>
                <a:path w="1038544" h="2513590">
                  <a:moveTo>
                    <a:pt x="0" y="2513590"/>
                  </a:moveTo>
                  <a:lnTo>
                    <a:pt x="1038544" y="0"/>
                  </a:lnTo>
                  <a:lnTo>
                    <a:pt x="786242" y="2513590"/>
                  </a:lnTo>
                  <a:lnTo>
                    <a:pt x="0" y="251359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Isosceles Triangle 47">
              <a:extLst>
                <a:ext uri="{FF2B5EF4-FFF2-40B4-BE49-F238E27FC236}">
                  <a16:creationId xmlns:a16="http://schemas.microsoft.com/office/drawing/2014/main" id="{7B7E28A7-255A-43A4-823D-ECEA03B67662}"/>
                </a:ext>
              </a:extLst>
            </p:cNvPr>
            <p:cNvSpPr/>
            <p:nvPr/>
          </p:nvSpPr>
          <p:spPr>
            <a:xfrm rot="1861541">
              <a:off x="5137988" y="1148280"/>
              <a:ext cx="790741" cy="999463"/>
            </a:xfrm>
            <a:custGeom>
              <a:avLst/>
              <a:gdLst>
                <a:gd name="connsiteX0" fmla="*/ 0 w 487152"/>
                <a:gd name="connsiteY0" fmla="*/ 2193673 h 2193673"/>
                <a:gd name="connsiteX1" fmla="*/ 406056 w 487152"/>
                <a:gd name="connsiteY1" fmla="*/ 0 h 2193673"/>
                <a:gd name="connsiteX2" fmla="*/ 487152 w 487152"/>
                <a:gd name="connsiteY2" fmla="*/ 2193673 h 2193673"/>
                <a:gd name="connsiteX3" fmla="*/ 0 w 487152"/>
                <a:gd name="connsiteY3" fmla="*/ 2193673 h 2193673"/>
                <a:gd name="connsiteX0" fmla="*/ 0 w 1646657"/>
                <a:gd name="connsiteY0" fmla="*/ 2168619 h 2168619"/>
                <a:gd name="connsiteX1" fmla="*/ 1646657 w 1646657"/>
                <a:gd name="connsiteY1" fmla="*/ 0 h 2168619"/>
                <a:gd name="connsiteX2" fmla="*/ 487152 w 1646657"/>
                <a:gd name="connsiteY2" fmla="*/ 2168619 h 2168619"/>
                <a:gd name="connsiteX3" fmla="*/ 0 w 1646657"/>
                <a:gd name="connsiteY3" fmla="*/ 2168619 h 2168619"/>
                <a:gd name="connsiteX0" fmla="*/ 0 w 1655693"/>
                <a:gd name="connsiteY0" fmla="*/ 2153103 h 2153103"/>
                <a:gd name="connsiteX1" fmla="*/ 1655693 w 1655693"/>
                <a:gd name="connsiteY1" fmla="*/ 0 h 2153103"/>
                <a:gd name="connsiteX2" fmla="*/ 487152 w 1655693"/>
                <a:gd name="connsiteY2" fmla="*/ 2153103 h 2153103"/>
                <a:gd name="connsiteX3" fmla="*/ 0 w 1655693"/>
                <a:gd name="connsiteY3" fmla="*/ 2153103 h 2153103"/>
                <a:gd name="connsiteX0" fmla="*/ 0 w 1658686"/>
                <a:gd name="connsiteY0" fmla="*/ 2165526 h 2165526"/>
                <a:gd name="connsiteX1" fmla="*/ 1658686 w 1658686"/>
                <a:gd name="connsiteY1" fmla="*/ 0 h 2165526"/>
                <a:gd name="connsiteX2" fmla="*/ 487152 w 1658686"/>
                <a:gd name="connsiteY2" fmla="*/ 2165526 h 2165526"/>
                <a:gd name="connsiteX3" fmla="*/ 0 w 1658686"/>
                <a:gd name="connsiteY3" fmla="*/ 2165526 h 2165526"/>
              </a:gdLst>
              <a:ahLst/>
              <a:cxnLst>
                <a:cxn ang="0">
                  <a:pos x="connsiteX0" y="connsiteY0"/>
                </a:cxn>
                <a:cxn ang="0">
                  <a:pos x="connsiteX1" y="connsiteY1"/>
                </a:cxn>
                <a:cxn ang="0">
                  <a:pos x="connsiteX2" y="connsiteY2"/>
                </a:cxn>
                <a:cxn ang="0">
                  <a:pos x="connsiteX3" y="connsiteY3"/>
                </a:cxn>
              </a:cxnLst>
              <a:rect l="l" t="t" r="r" b="b"/>
              <a:pathLst>
                <a:path w="1658686" h="2165526">
                  <a:moveTo>
                    <a:pt x="0" y="2165526"/>
                  </a:moveTo>
                  <a:lnTo>
                    <a:pt x="1658686" y="0"/>
                  </a:lnTo>
                  <a:lnTo>
                    <a:pt x="487152" y="2165526"/>
                  </a:lnTo>
                  <a:lnTo>
                    <a:pt x="0" y="21655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47">
              <a:extLst>
                <a:ext uri="{FF2B5EF4-FFF2-40B4-BE49-F238E27FC236}">
                  <a16:creationId xmlns:a16="http://schemas.microsoft.com/office/drawing/2014/main" id="{472E53FC-B1C0-447D-B33D-4223F1D4B7B1}"/>
                </a:ext>
              </a:extLst>
            </p:cNvPr>
            <p:cNvSpPr/>
            <p:nvPr/>
          </p:nvSpPr>
          <p:spPr>
            <a:xfrm rot="16200000" flipV="1">
              <a:off x="5272724" y="1450290"/>
              <a:ext cx="872754" cy="837930"/>
            </a:xfrm>
            <a:custGeom>
              <a:avLst/>
              <a:gdLst>
                <a:gd name="connsiteX0" fmla="*/ 0 w 487152"/>
                <a:gd name="connsiteY0" fmla="*/ 2193673 h 2193673"/>
                <a:gd name="connsiteX1" fmla="*/ 406056 w 487152"/>
                <a:gd name="connsiteY1" fmla="*/ 0 h 2193673"/>
                <a:gd name="connsiteX2" fmla="*/ 487152 w 487152"/>
                <a:gd name="connsiteY2" fmla="*/ 2193673 h 2193673"/>
                <a:gd name="connsiteX3" fmla="*/ 0 w 487152"/>
                <a:gd name="connsiteY3" fmla="*/ 2193673 h 2193673"/>
                <a:gd name="connsiteX0" fmla="*/ 0 w 1646657"/>
                <a:gd name="connsiteY0" fmla="*/ 2168619 h 2168619"/>
                <a:gd name="connsiteX1" fmla="*/ 1646657 w 1646657"/>
                <a:gd name="connsiteY1" fmla="*/ 0 h 2168619"/>
                <a:gd name="connsiteX2" fmla="*/ 487152 w 1646657"/>
                <a:gd name="connsiteY2" fmla="*/ 2168619 h 2168619"/>
                <a:gd name="connsiteX3" fmla="*/ 0 w 1646657"/>
                <a:gd name="connsiteY3" fmla="*/ 2168619 h 2168619"/>
                <a:gd name="connsiteX0" fmla="*/ 0 w 1848251"/>
                <a:gd name="connsiteY0" fmla="*/ 1806481 h 1806481"/>
                <a:gd name="connsiteX1" fmla="*/ 1848251 w 1848251"/>
                <a:gd name="connsiteY1" fmla="*/ 0 h 1806481"/>
                <a:gd name="connsiteX2" fmla="*/ 487152 w 1848251"/>
                <a:gd name="connsiteY2" fmla="*/ 1806481 h 1806481"/>
                <a:gd name="connsiteX3" fmla="*/ 0 w 1848251"/>
                <a:gd name="connsiteY3" fmla="*/ 1806481 h 1806481"/>
                <a:gd name="connsiteX0" fmla="*/ 0 w 1830721"/>
                <a:gd name="connsiteY0" fmla="*/ 1815534 h 1815534"/>
                <a:gd name="connsiteX1" fmla="*/ 1830721 w 1830721"/>
                <a:gd name="connsiteY1" fmla="*/ 0 h 1815534"/>
                <a:gd name="connsiteX2" fmla="*/ 487152 w 1830721"/>
                <a:gd name="connsiteY2" fmla="*/ 1815534 h 1815534"/>
                <a:gd name="connsiteX3" fmla="*/ 0 w 1830721"/>
                <a:gd name="connsiteY3" fmla="*/ 1815534 h 1815534"/>
              </a:gdLst>
              <a:ahLst/>
              <a:cxnLst>
                <a:cxn ang="0">
                  <a:pos x="connsiteX0" y="connsiteY0"/>
                </a:cxn>
                <a:cxn ang="0">
                  <a:pos x="connsiteX1" y="connsiteY1"/>
                </a:cxn>
                <a:cxn ang="0">
                  <a:pos x="connsiteX2" y="connsiteY2"/>
                </a:cxn>
                <a:cxn ang="0">
                  <a:pos x="connsiteX3" y="connsiteY3"/>
                </a:cxn>
              </a:cxnLst>
              <a:rect l="l" t="t" r="r" b="b"/>
              <a:pathLst>
                <a:path w="1830721" h="1815534">
                  <a:moveTo>
                    <a:pt x="0" y="1815534"/>
                  </a:moveTo>
                  <a:lnTo>
                    <a:pt x="1830721" y="0"/>
                  </a:lnTo>
                  <a:lnTo>
                    <a:pt x="487152" y="1815534"/>
                  </a:lnTo>
                  <a:lnTo>
                    <a:pt x="0" y="1815534"/>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Isosceles Triangle 121">
              <a:extLst>
                <a:ext uri="{FF2B5EF4-FFF2-40B4-BE49-F238E27FC236}">
                  <a16:creationId xmlns:a16="http://schemas.microsoft.com/office/drawing/2014/main" id="{0587656F-21D1-4201-935F-926004724BE7}"/>
                </a:ext>
              </a:extLst>
            </p:cNvPr>
            <p:cNvSpPr/>
            <p:nvPr/>
          </p:nvSpPr>
          <p:spPr>
            <a:xfrm rot="1786633">
              <a:off x="5502366" y="1257945"/>
              <a:ext cx="500435" cy="1012454"/>
            </a:xfrm>
            <a:prstGeom prst="triangle">
              <a:avLst>
                <a:gd name="adj" fmla="val 833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TextBox 134">
            <a:extLst>
              <a:ext uri="{FF2B5EF4-FFF2-40B4-BE49-F238E27FC236}">
                <a16:creationId xmlns:a16="http://schemas.microsoft.com/office/drawing/2014/main" id="{0F81CD0A-E5D6-444E-9C49-7ABC8E8307F2}"/>
              </a:ext>
            </a:extLst>
          </p:cNvPr>
          <p:cNvSpPr txBox="1"/>
          <p:nvPr/>
        </p:nvSpPr>
        <p:spPr>
          <a:xfrm>
            <a:off x="614150" y="1318743"/>
            <a:ext cx="5675907" cy="954107"/>
          </a:xfrm>
          <a:prstGeom prst="rect">
            <a:avLst/>
          </a:prstGeom>
          <a:noFill/>
        </p:spPr>
        <p:txBody>
          <a:bodyPr wrap="square" rtlCol="0" anchor="ctr">
            <a:spAutoFit/>
          </a:bodyPr>
          <a:lstStyle/>
          <a:p>
            <a:r>
              <a:rPr lang="en-US" sz="2800" b="1" spc="-150" dirty="0" err="1">
                <a:solidFill>
                  <a:schemeClr val="bg1"/>
                </a:solidFill>
              </a:rPr>
              <a:t>Pengaruh</a:t>
            </a:r>
            <a:r>
              <a:rPr lang="en-US" sz="2800" b="1" spc="-150" dirty="0">
                <a:solidFill>
                  <a:schemeClr val="bg1"/>
                </a:solidFill>
              </a:rPr>
              <a:t> </a:t>
            </a:r>
            <a:r>
              <a:rPr lang="en-US" sz="2800" b="1" spc="-150" dirty="0" err="1">
                <a:solidFill>
                  <a:schemeClr val="bg1"/>
                </a:solidFill>
              </a:rPr>
              <a:t>Akuisisi</a:t>
            </a:r>
            <a:r>
              <a:rPr lang="en-US" sz="2800" b="1" spc="-150" dirty="0">
                <a:solidFill>
                  <a:schemeClr val="bg1"/>
                </a:solidFill>
              </a:rPr>
              <a:t> </a:t>
            </a:r>
            <a:r>
              <a:rPr lang="en-US" sz="2800" b="1" spc="-150" dirty="0" err="1">
                <a:solidFill>
                  <a:schemeClr val="bg1"/>
                </a:solidFill>
              </a:rPr>
              <a:t>terhadap</a:t>
            </a:r>
            <a:r>
              <a:rPr lang="en-US" sz="2800" b="1" spc="-150" dirty="0">
                <a:solidFill>
                  <a:schemeClr val="bg1"/>
                </a:solidFill>
              </a:rPr>
              <a:t> </a:t>
            </a:r>
            <a:r>
              <a:rPr lang="en-US" sz="2800" b="1" spc="-150" dirty="0" err="1">
                <a:solidFill>
                  <a:schemeClr val="bg1"/>
                </a:solidFill>
              </a:rPr>
              <a:t>Saham</a:t>
            </a:r>
            <a:r>
              <a:rPr lang="en-US" sz="2800" b="1" spc="-150" dirty="0">
                <a:solidFill>
                  <a:schemeClr val="bg1"/>
                </a:solidFill>
              </a:rPr>
              <a:t> Western Digital Corporation</a:t>
            </a:r>
          </a:p>
        </p:txBody>
      </p:sp>
      <p:sp>
        <p:nvSpPr>
          <p:cNvPr id="132" name="TextBox 131">
            <a:extLst>
              <a:ext uri="{FF2B5EF4-FFF2-40B4-BE49-F238E27FC236}">
                <a16:creationId xmlns:a16="http://schemas.microsoft.com/office/drawing/2014/main" id="{13271C91-C804-4917-8B72-0BD646A997B8}"/>
              </a:ext>
            </a:extLst>
          </p:cNvPr>
          <p:cNvSpPr txBox="1"/>
          <p:nvPr/>
        </p:nvSpPr>
        <p:spPr>
          <a:xfrm>
            <a:off x="614151" y="2377162"/>
            <a:ext cx="6562583" cy="2954655"/>
          </a:xfrm>
          <a:prstGeom prst="rect">
            <a:avLst/>
          </a:prstGeom>
          <a:noFill/>
        </p:spPr>
        <p:txBody>
          <a:bodyPr wrap="square" lIns="72000" tIns="0" rIns="36000" bIns="0" rtlCol="0">
            <a:spAutoFit/>
          </a:bodyPr>
          <a:lstStyle/>
          <a:p>
            <a:pPr algn="just"/>
            <a:r>
              <a:rPr lang="en-US" altLang="ko-KR" sz="1600" dirty="0">
                <a:solidFill>
                  <a:schemeClr val="bg1"/>
                </a:solidFill>
                <a:cs typeface="Arial" pitchFamily="34" charset="0"/>
              </a:rPr>
              <a:t>	</a:t>
            </a:r>
            <a:r>
              <a:rPr lang="en-US" altLang="ko-KR" sz="1600" dirty="0" err="1">
                <a:solidFill>
                  <a:schemeClr val="bg1"/>
                </a:solidFill>
                <a:cs typeface="Arial" pitchFamily="34" charset="0"/>
              </a:rPr>
              <a:t>Dengan</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menerapkan</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metode</a:t>
            </a:r>
            <a:r>
              <a:rPr lang="en-US" altLang="ko-KR" sz="1600" dirty="0">
                <a:solidFill>
                  <a:schemeClr val="bg1"/>
                </a:solidFill>
                <a:cs typeface="Arial" pitchFamily="34" charset="0"/>
              </a:rPr>
              <a:t> Geometric Brownian Motion  </a:t>
            </a:r>
            <a:r>
              <a:rPr lang="en-US" altLang="ko-KR" sz="1600" dirty="0" err="1">
                <a:solidFill>
                  <a:schemeClr val="bg1"/>
                </a:solidFill>
                <a:cs typeface="Arial" pitchFamily="34" charset="0"/>
              </a:rPr>
              <a:t>dapat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memberikan</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spekulasi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terhadap</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pola</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pangsa</a:t>
            </a:r>
            <a:r>
              <a:rPr lang="en-US" altLang="ko-KR" sz="1600" dirty="0">
                <a:solidFill>
                  <a:schemeClr val="bg1"/>
                </a:solidFill>
                <a:cs typeface="Arial" pitchFamily="34" charset="0"/>
              </a:rPr>
              <a:t> pasar </a:t>
            </a:r>
            <a:r>
              <a:rPr lang="en-US" altLang="ko-KR" sz="1600" dirty="0" err="1">
                <a:solidFill>
                  <a:schemeClr val="bg1"/>
                </a:solidFill>
                <a:cs typeface="Arial" pitchFamily="34" charset="0"/>
              </a:rPr>
              <a:t>perusahaan</a:t>
            </a:r>
            <a:r>
              <a:rPr lang="en-US" altLang="ko-KR" sz="1600" dirty="0">
                <a:solidFill>
                  <a:schemeClr val="bg1"/>
                </a:solidFill>
                <a:cs typeface="Arial" pitchFamily="34" charset="0"/>
              </a:rPr>
              <a:t> WDC, </a:t>
            </a:r>
            <a:r>
              <a:rPr lang="en-US" altLang="ko-KR" sz="1600" dirty="0" err="1">
                <a:solidFill>
                  <a:schemeClr val="bg1"/>
                </a:solidFill>
                <a:cs typeface="Arial" pitchFamily="34" charset="0"/>
              </a:rPr>
              <a:t>serta</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Indikator</a:t>
            </a:r>
            <a:r>
              <a:rPr lang="en-US" altLang="ko-KR" sz="1600" dirty="0">
                <a:solidFill>
                  <a:schemeClr val="bg1"/>
                </a:solidFill>
                <a:cs typeface="Arial" pitchFamily="34" charset="0"/>
              </a:rPr>
              <a:t> Stochastic Oscillator </a:t>
            </a:r>
            <a:r>
              <a:rPr lang="en-US" altLang="ko-KR" sz="1600" dirty="0" err="1">
                <a:solidFill>
                  <a:schemeClr val="bg1"/>
                </a:solidFill>
                <a:cs typeface="Arial" pitchFamily="34" charset="0"/>
              </a:rPr>
              <a:t>membantu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membuat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kesimpulan</a:t>
            </a:r>
            <a:r>
              <a:rPr lang="en-US" altLang="ko-KR" sz="1600" dirty="0">
                <a:solidFill>
                  <a:schemeClr val="bg1"/>
                </a:solidFill>
                <a:cs typeface="Arial" pitchFamily="34" charset="0"/>
              </a:rPr>
              <a:t> momentum </a:t>
            </a:r>
            <a:r>
              <a:rPr lang="en-US" altLang="ko-KR" sz="1600" dirty="0" err="1">
                <a:solidFill>
                  <a:schemeClr val="bg1"/>
                </a:solidFill>
                <a:cs typeface="Arial" pitchFamily="34" charset="0"/>
              </a:rPr>
              <a:t>pangsa</a:t>
            </a:r>
            <a:r>
              <a:rPr lang="en-US" altLang="ko-KR" sz="1600" dirty="0">
                <a:solidFill>
                  <a:schemeClr val="bg1"/>
                </a:solidFill>
                <a:cs typeface="Arial" pitchFamily="34" charset="0"/>
              </a:rPr>
              <a:t> pasar, dan </a:t>
            </a:r>
            <a:r>
              <a:rPr lang="en-US" altLang="ko-KR" sz="1600" dirty="0" err="1">
                <a:solidFill>
                  <a:schemeClr val="bg1"/>
                </a:solidFill>
                <a:cs typeface="Arial" pitchFamily="34" charset="0"/>
              </a:rPr>
              <a:t>Indikator</a:t>
            </a:r>
            <a:r>
              <a:rPr lang="en-US" altLang="ko-KR" sz="1600" dirty="0">
                <a:solidFill>
                  <a:schemeClr val="bg1"/>
                </a:solidFill>
                <a:cs typeface="Arial" pitchFamily="34" charset="0"/>
              </a:rPr>
              <a:t> Moving Average Convergence Divergence </a:t>
            </a:r>
            <a:r>
              <a:rPr lang="en-US" altLang="ko-KR" sz="1600" dirty="0" err="1">
                <a:solidFill>
                  <a:schemeClr val="bg1"/>
                </a:solidFill>
                <a:cs typeface="Arial" pitchFamily="34" charset="0"/>
              </a:rPr>
              <a:t>membantu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memperlihatkan</a:t>
            </a:r>
            <a:r>
              <a:rPr lang="en-US" altLang="ko-KR" sz="1600" dirty="0">
                <a:solidFill>
                  <a:schemeClr val="bg1"/>
                </a:solidFill>
                <a:cs typeface="Arial" pitchFamily="34" charset="0"/>
              </a:rPr>
              <a:t> trend </a:t>
            </a:r>
            <a:r>
              <a:rPr lang="en-US" altLang="ko-KR" sz="1600" dirty="0" err="1">
                <a:solidFill>
                  <a:schemeClr val="bg1"/>
                </a:solidFill>
                <a:cs typeface="Arial" pitchFamily="34" charset="0"/>
              </a:rPr>
              <a:t>dari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pangsa</a:t>
            </a:r>
            <a:r>
              <a:rPr lang="en-US" altLang="ko-KR" sz="1600" dirty="0">
                <a:solidFill>
                  <a:schemeClr val="bg1"/>
                </a:solidFill>
                <a:cs typeface="Arial" pitchFamily="34" charset="0"/>
              </a:rPr>
              <a:t> pasar. </a:t>
            </a:r>
            <a:r>
              <a:rPr lang="en-US" altLang="ko-KR" sz="1600" dirty="0" err="1">
                <a:solidFill>
                  <a:schemeClr val="bg1"/>
                </a:solidFill>
                <a:cs typeface="Arial" pitchFamily="34" charset="0"/>
              </a:rPr>
              <a:t>Berdasarkan</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Analisis</a:t>
            </a:r>
            <a:r>
              <a:rPr lang="en-US" altLang="ko-KR" sz="1600" dirty="0">
                <a:solidFill>
                  <a:schemeClr val="bg1"/>
                </a:solidFill>
                <a:cs typeface="Arial" pitchFamily="34" charset="0"/>
              </a:rPr>
              <a:t> Data Science, </a:t>
            </a:r>
            <a:r>
              <a:rPr lang="en-US" altLang="ko-KR" sz="1600" dirty="0" err="1">
                <a:solidFill>
                  <a:schemeClr val="bg1"/>
                </a:solidFill>
                <a:cs typeface="Arial" pitchFamily="34" charset="0"/>
              </a:rPr>
              <a:t>terdapat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perubahan</a:t>
            </a:r>
            <a:r>
              <a:rPr lang="en-US" altLang="ko-KR" sz="1600" dirty="0">
                <a:solidFill>
                  <a:schemeClr val="bg1"/>
                </a:solidFill>
                <a:cs typeface="Arial" pitchFamily="34" charset="0"/>
              </a:rPr>
              <a:t> rata-rata return </a:t>
            </a:r>
            <a:r>
              <a:rPr lang="en-US" altLang="ko-KR" sz="1600" dirty="0" err="1">
                <a:solidFill>
                  <a:schemeClr val="bg1"/>
                </a:solidFill>
                <a:cs typeface="Arial" pitchFamily="34" charset="0"/>
              </a:rPr>
              <a:t>saham</a:t>
            </a:r>
            <a:r>
              <a:rPr lang="en-US" altLang="ko-KR" sz="1600" dirty="0">
                <a:solidFill>
                  <a:schemeClr val="bg1"/>
                </a:solidFill>
                <a:cs typeface="Arial" pitchFamily="34" charset="0"/>
              </a:rPr>
              <a:t> yang </a:t>
            </a:r>
            <a:r>
              <a:rPr lang="en-US" altLang="ko-KR" sz="1600" dirty="0" err="1">
                <a:solidFill>
                  <a:schemeClr val="bg1"/>
                </a:solidFill>
                <a:cs typeface="Arial" pitchFamily="34" charset="0"/>
              </a:rPr>
              <a:t>signifikan</a:t>
            </a:r>
            <a:r>
              <a:rPr lang="en-US" altLang="ko-KR" sz="1600" dirty="0">
                <a:solidFill>
                  <a:schemeClr val="bg1"/>
                </a:solidFill>
                <a:cs typeface="Arial" pitchFamily="34" charset="0"/>
              </a:rPr>
              <a:t> pada </a:t>
            </a:r>
            <a:r>
              <a:rPr lang="en-US" altLang="ko-KR" sz="1600" dirty="0" err="1">
                <a:solidFill>
                  <a:schemeClr val="bg1"/>
                </a:solidFill>
                <a:cs typeface="Arial" pitchFamily="34" charset="0"/>
              </a:rPr>
              <a:t>periode</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akuisisi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Sebanyak</a:t>
            </a:r>
            <a:r>
              <a:rPr lang="en-US" altLang="ko-KR" sz="1600" dirty="0">
                <a:solidFill>
                  <a:schemeClr val="bg1"/>
                </a:solidFill>
                <a:cs typeface="Arial" pitchFamily="34" charset="0"/>
              </a:rPr>
              <a:t> 87,5% </a:t>
            </a:r>
            <a:r>
              <a:rPr lang="en-US" altLang="ko-KR" sz="1600" dirty="0" err="1">
                <a:solidFill>
                  <a:schemeClr val="bg1"/>
                </a:solidFill>
                <a:cs typeface="Arial" pitchFamily="34" charset="0"/>
              </a:rPr>
              <a:t>setelah</a:t>
            </a:r>
            <a:r>
              <a:rPr lang="en-US" altLang="ko-KR" sz="1600" dirty="0">
                <a:solidFill>
                  <a:schemeClr val="bg1"/>
                </a:solidFill>
                <a:cs typeface="Arial" pitchFamily="34" charset="0"/>
              </a:rPr>
              <a:t> WDC </a:t>
            </a:r>
            <a:r>
              <a:rPr lang="en-US" altLang="ko-KR" sz="1600" dirty="0" err="1">
                <a:solidFill>
                  <a:schemeClr val="bg1"/>
                </a:solidFill>
                <a:cs typeface="Arial" pitchFamily="34" charset="0"/>
              </a:rPr>
              <a:t>mengakuisisi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perusahaan</a:t>
            </a:r>
            <a:r>
              <a:rPr lang="en-US" altLang="ko-KR" sz="1600" dirty="0">
                <a:solidFill>
                  <a:schemeClr val="bg1"/>
                </a:solidFill>
                <a:cs typeface="Arial" pitchFamily="34" charset="0"/>
              </a:rPr>
              <a:t> lain </a:t>
            </a:r>
            <a:r>
              <a:rPr lang="en-US" altLang="ko-KR" sz="1600" dirty="0" err="1">
                <a:solidFill>
                  <a:schemeClr val="bg1"/>
                </a:solidFill>
                <a:cs typeface="Arial" pitchFamily="34" charset="0"/>
              </a:rPr>
              <a:t>berdampak</a:t>
            </a:r>
            <a:r>
              <a:rPr lang="en-US" altLang="ko-KR" sz="1600" dirty="0">
                <a:solidFill>
                  <a:schemeClr val="bg1"/>
                </a:solidFill>
                <a:cs typeface="Arial" pitchFamily="34" charset="0"/>
              </a:rPr>
              <a:t> pada </a:t>
            </a:r>
            <a:r>
              <a:rPr lang="en-US" altLang="ko-KR" sz="1600" dirty="0" err="1">
                <a:solidFill>
                  <a:schemeClr val="bg1"/>
                </a:solidFill>
                <a:cs typeface="Arial" pitchFamily="34" charset="0"/>
              </a:rPr>
              <a:t>pangsa</a:t>
            </a:r>
            <a:r>
              <a:rPr lang="en-US" altLang="ko-KR" sz="1600" dirty="0">
                <a:solidFill>
                  <a:schemeClr val="bg1"/>
                </a:solidFill>
                <a:cs typeface="Arial" pitchFamily="34" charset="0"/>
              </a:rPr>
              <a:t> pasar WDC yang juga </a:t>
            </a:r>
            <a:r>
              <a:rPr lang="en-US" altLang="ko-KR" sz="1600" dirty="0" err="1">
                <a:solidFill>
                  <a:schemeClr val="bg1"/>
                </a:solidFill>
                <a:cs typeface="Arial" pitchFamily="34" charset="0"/>
              </a:rPr>
              <a:t>mengalami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peningkatan</a:t>
            </a:r>
            <a:r>
              <a:rPr lang="en-US" altLang="ko-KR" sz="1600" dirty="0">
                <a:solidFill>
                  <a:schemeClr val="bg1"/>
                </a:solidFill>
                <a:cs typeface="Arial" pitchFamily="34" charset="0"/>
              </a:rPr>
              <a:t> di 3 </a:t>
            </a:r>
            <a:r>
              <a:rPr lang="en-US" altLang="ko-KR" sz="1600" dirty="0" err="1">
                <a:solidFill>
                  <a:schemeClr val="bg1"/>
                </a:solidFill>
                <a:cs typeface="Arial" pitchFamily="34" charset="0"/>
              </a:rPr>
              <a:t>bulan</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pertama</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Memberikan</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bukti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bahwa</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dengan</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analisis</a:t>
            </a:r>
            <a:r>
              <a:rPr lang="en-US" altLang="ko-KR" sz="1600" dirty="0">
                <a:solidFill>
                  <a:schemeClr val="bg1"/>
                </a:solidFill>
                <a:cs typeface="Arial" pitchFamily="34" charset="0"/>
              </a:rPr>
              <a:t> Data Science </a:t>
            </a:r>
            <a:r>
              <a:rPr lang="en-US" altLang="ko-KR" sz="1600" dirty="0" err="1">
                <a:solidFill>
                  <a:schemeClr val="bg1"/>
                </a:solidFill>
                <a:cs typeface="Arial" pitchFamily="34" charset="0"/>
              </a:rPr>
              <a:t>ini</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mendukung</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hipotesis</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logika</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yaitu</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terdapat</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perubahan</a:t>
            </a:r>
            <a:r>
              <a:rPr lang="en-US" altLang="ko-KR" sz="1600" dirty="0">
                <a:solidFill>
                  <a:schemeClr val="bg1"/>
                </a:solidFill>
                <a:cs typeface="Arial" pitchFamily="34" charset="0"/>
              </a:rPr>
              <a:t> rata-rata return </a:t>
            </a:r>
            <a:r>
              <a:rPr lang="en-US" altLang="ko-KR" sz="1600" dirty="0" err="1">
                <a:solidFill>
                  <a:schemeClr val="bg1"/>
                </a:solidFill>
                <a:cs typeface="Arial" pitchFamily="34" charset="0"/>
              </a:rPr>
              <a:t>saham</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sebelum</a:t>
            </a:r>
            <a:r>
              <a:rPr lang="en-US" altLang="ko-KR" sz="1600" dirty="0">
                <a:solidFill>
                  <a:schemeClr val="bg1"/>
                </a:solidFill>
                <a:cs typeface="Arial" pitchFamily="34" charset="0"/>
              </a:rPr>
              <a:t> dan </a:t>
            </a:r>
            <a:r>
              <a:rPr lang="en-US" altLang="ko-KR" sz="1600" dirty="0" err="1">
                <a:solidFill>
                  <a:schemeClr val="bg1"/>
                </a:solidFill>
                <a:cs typeface="Arial" pitchFamily="34" charset="0"/>
              </a:rPr>
              <a:t>sesudah</a:t>
            </a:r>
            <a:r>
              <a:rPr lang="en-US" altLang="ko-KR" sz="1600" dirty="0">
                <a:solidFill>
                  <a:schemeClr val="bg1"/>
                </a:solidFill>
                <a:cs typeface="Arial" pitchFamily="34" charset="0"/>
              </a:rPr>
              <a:t> </a:t>
            </a:r>
            <a:r>
              <a:rPr lang="en-US" altLang="ko-KR" sz="1600" dirty="0" err="1">
                <a:solidFill>
                  <a:schemeClr val="bg1"/>
                </a:solidFill>
                <a:cs typeface="Arial" pitchFamily="34" charset="0"/>
              </a:rPr>
              <a:t>akuisisi</a:t>
            </a:r>
            <a:r>
              <a:rPr lang="en-US" altLang="ko-KR" sz="1600" dirty="0">
                <a:solidFill>
                  <a:schemeClr val="bg1"/>
                </a:solidFill>
                <a:cs typeface="Arial" pitchFamily="34" charset="0"/>
              </a:rPr>
              <a:t>. </a:t>
            </a:r>
            <a:endParaRPr lang="ko-KR" altLang="en-US" sz="1600" dirty="0">
              <a:solidFill>
                <a:schemeClr val="bg1"/>
              </a:solidFill>
              <a:cs typeface="Arial" pitchFamily="34" charset="0"/>
            </a:endParaRPr>
          </a:p>
        </p:txBody>
      </p:sp>
    </p:spTree>
    <p:extLst>
      <p:ext uri="{BB962C8B-B14F-4D97-AF65-F5344CB8AC3E}">
        <p14:creationId xmlns:p14="http://schemas.microsoft.com/office/powerpoint/2010/main" val="2811583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7210424" y="2910883"/>
            <a:ext cx="4981575" cy="995209"/>
          </a:xfrm>
          <a:prstGeom prst="rect">
            <a:avLst/>
          </a:prstGeom>
          <a:noFill/>
        </p:spPr>
        <p:txBody>
          <a:bodyPr wrap="square" rtlCol="0" anchor="ctr">
            <a:spAutoFit/>
          </a:bodyPr>
          <a:lstStyle/>
          <a:p>
            <a:r>
              <a:rPr lang="en-US" altLang="ko-KR" sz="5867" b="1" dirty="0">
                <a:solidFill>
                  <a:schemeClr val="bg1"/>
                </a:solidFill>
                <a:cs typeface="Arial" pitchFamily="34" charset="0"/>
              </a:rPr>
              <a:t>Thank You</a:t>
            </a:r>
            <a:endParaRPr lang="ko-KR" altLang="en-US" sz="5867" b="1" dirty="0">
              <a:solidFill>
                <a:schemeClr val="bg1"/>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7210345" y="3809845"/>
            <a:ext cx="4981514" cy="379656"/>
          </a:xfrm>
          <a:prstGeom prst="rect">
            <a:avLst/>
          </a:prstGeom>
          <a:noFill/>
        </p:spPr>
        <p:txBody>
          <a:bodyPr wrap="square" rtlCol="0" anchor="ctr">
            <a:spAutoFit/>
          </a:bodyPr>
          <a:lstStyle/>
          <a:p>
            <a:r>
              <a:rPr lang="en-US" altLang="ko-KR" sz="1867" dirty="0">
                <a:solidFill>
                  <a:schemeClr val="bg1"/>
                </a:solidFill>
                <a:cs typeface="Arial" pitchFamily="34" charset="0"/>
              </a:rPr>
              <a:t>https://github.com/bloodberrys/DataScience</a:t>
            </a:r>
            <a:endParaRPr lang="ko-KR" altLang="en-US" sz="1867" dirty="0">
              <a:solidFill>
                <a:schemeClr val="bg1"/>
              </a:solidFill>
              <a:cs typeface="Arial" pitchFamily="34" charset="0"/>
            </a:endParaRPr>
          </a:p>
        </p:txBody>
      </p:sp>
      <p:sp>
        <p:nvSpPr>
          <p:cNvPr id="2" name="Rectangle 1">
            <a:extLst>
              <a:ext uri="{FF2B5EF4-FFF2-40B4-BE49-F238E27FC236}">
                <a16:creationId xmlns:a16="http://schemas.microsoft.com/office/drawing/2014/main" id="{9052C83B-BB14-4838-8BE4-CDA2ED757301}"/>
              </a:ext>
            </a:extLst>
          </p:cNvPr>
          <p:cNvSpPr/>
          <p:nvPr/>
        </p:nvSpPr>
        <p:spPr>
          <a:xfrm>
            <a:off x="4627420" y="4442132"/>
            <a:ext cx="8188036" cy="646331"/>
          </a:xfrm>
          <a:prstGeom prst="rect">
            <a:avLst/>
          </a:prstGeom>
        </p:spPr>
        <p:txBody>
          <a:bodyPr wrap="square">
            <a:spAutoFit/>
          </a:bodyPr>
          <a:lstStyle/>
          <a:p>
            <a:r>
              <a:rPr lang="en-US" dirty="0">
                <a:solidFill>
                  <a:schemeClr val="bg1"/>
                </a:solidFill>
                <a:hlinkClick r:id="rId3"/>
              </a:rPr>
              <a:t>https://www.instagram.com/p/B6JKwDunD3V/?igshid=kyxv5ehr940q</a:t>
            </a:r>
            <a:r>
              <a:rPr lang="en-US" dirty="0">
                <a:solidFill>
                  <a:schemeClr val="bg1"/>
                </a:solidFill>
              </a:rPr>
              <a:t> (1)</a:t>
            </a:r>
          </a:p>
          <a:p>
            <a:r>
              <a:rPr lang="en-US" dirty="0">
                <a:solidFill>
                  <a:schemeClr val="bg1"/>
                </a:solidFill>
                <a:hlinkClick r:id="rId4"/>
              </a:rPr>
              <a:t>https://www.instagram.com/p/B6JK5AHne4c/?igshid=mqn4ph9d3vms</a:t>
            </a:r>
            <a:r>
              <a:rPr lang="en-US" dirty="0">
                <a:solidFill>
                  <a:schemeClr val="bg1"/>
                </a:solidFill>
              </a:rPr>
              <a:t> (2)</a:t>
            </a:r>
          </a:p>
        </p:txBody>
      </p:sp>
    </p:spTree>
    <p:extLst>
      <p:ext uri="{BB962C8B-B14F-4D97-AF65-F5344CB8AC3E}">
        <p14:creationId xmlns:p14="http://schemas.microsoft.com/office/powerpoint/2010/main" val="2582224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Brief History</a:t>
            </a:r>
          </a:p>
        </p:txBody>
      </p:sp>
      <p:grpSp>
        <p:nvGrpSpPr>
          <p:cNvPr id="3" name="Group 2">
            <a:extLst>
              <a:ext uri="{FF2B5EF4-FFF2-40B4-BE49-F238E27FC236}">
                <a16:creationId xmlns:a16="http://schemas.microsoft.com/office/drawing/2014/main" id="{DBB1F368-5E5B-40EE-B7C8-6960AE5ACCE6}"/>
              </a:ext>
            </a:extLst>
          </p:cNvPr>
          <p:cNvGrpSpPr/>
          <p:nvPr/>
        </p:nvGrpSpPr>
        <p:grpSpPr>
          <a:xfrm>
            <a:off x="1031421" y="2013626"/>
            <a:ext cx="11129260" cy="4844374"/>
            <a:chOff x="626799" y="1189365"/>
            <a:chExt cx="9728271" cy="4048650"/>
          </a:xfrm>
          <a:solidFill>
            <a:schemeClr val="bg1">
              <a:lumMod val="85000"/>
            </a:schemeClr>
          </a:solidFill>
        </p:grpSpPr>
        <p:sp>
          <p:nvSpPr>
            <p:cNvPr id="4" name="Block Arc 3">
              <a:extLst>
                <a:ext uri="{FF2B5EF4-FFF2-40B4-BE49-F238E27FC236}">
                  <a16:creationId xmlns:a16="http://schemas.microsoft.com/office/drawing/2014/main" id="{B6088A72-AD96-458C-8E5A-417D408A3A60}"/>
                </a:ext>
              </a:extLst>
            </p:cNvPr>
            <p:cNvSpPr/>
            <p:nvPr/>
          </p:nvSpPr>
          <p:spPr>
            <a:xfrm>
              <a:off x="626799" y="1964398"/>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Block Arc 4">
              <a:extLst>
                <a:ext uri="{FF2B5EF4-FFF2-40B4-BE49-F238E27FC236}">
                  <a16:creationId xmlns:a16="http://schemas.microsoft.com/office/drawing/2014/main" id="{08F7F7C8-764E-41A4-AB39-151588AFF9E9}"/>
                </a:ext>
              </a:extLst>
            </p:cNvPr>
            <p:cNvSpPr/>
            <p:nvPr/>
          </p:nvSpPr>
          <p:spPr>
            <a:xfrm rot="10800000">
              <a:off x="2031008" y="1943795"/>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Block Arc 5">
              <a:extLst>
                <a:ext uri="{FF2B5EF4-FFF2-40B4-BE49-F238E27FC236}">
                  <a16:creationId xmlns:a16="http://schemas.microsoft.com/office/drawing/2014/main" id="{7EAF7063-9CDD-4488-A6A2-427A5A888389}"/>
                </a:ext>
              </a:extLst>
            </p:cNvPr>
            <p:cNvSpPr/>
            <p:nvPr/>
          </p:nvSpPr>
          <p:spPr>
            <a:xfrm>
              <a:off x="3439492" y="1957369"/>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Block Arc 6">
              <a:extLst>
                <a:ext uri="{FF2B5EF4-FFF2-40B4-BE49-F238E27FC236}">
                  <a16:creationId xmlns:a16="http://schemas.microsoft.com/office/drawing/2014/main" id="{0038069E-F16F-4983-A7A1-DD6534253E22}"/>
                </a:ext>
              </a:extLst>
            </p:cNvPr>
            <p:cNvSpPr/>
            <p:nvPr/>
          </p:nvSpPr>
          <p:spPr>
            <a:xfrm rot="10800000">
              <a:off x="4843701" y="1928554"/>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Block Arc 7">
              <a:extLst>
                <a:ext uri="{FF2B5EF4-FFF2-40B4-BE49-F238E27FC236}">
                  <a16:creationId xmlns:a16="http://schemas.microsoft.com/office/drawing/2014/main" id="{D021693C-A096-453E-9B3B-F1F381774D74}"/>
                </a:ext>
              </a:extLst>
            </p:cNvPr>
            <p:cNvSpPr/>
            <p:nvPr/>
          </p:nvSpPr>
          <p:spPr>
            <a:xfrm>
              <a:off x="6252184" y="1942917"/>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Block Arc 8">
              <a:extLst>
                <a:ext uri="{FF2B5EF4-FFF2-40B4-BE49-F238E27FC236}">
                  <a16:creationId xmlns:a16="http://schemas.microsoft.com/office/drawing/2014/main" id="{7CF1900F-341B-4F27-BE2E-72EDE6138612}"/>
                </a:ext>
              </a:extLst>
            </p:cNvPr>
            <p:cNvSpPr/>
            <p:nvPr/>
          </p:nvSpPr>
          <p:spPr>
            <a:xfrm rot="10800000">
              <a:off x="7656393" y="1900065"/>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 name="Rectangle 9">
              <a:extLst>
                <a:ext uri="{FF2B5EF4-FFF2-40B4-BE49-F238E27FC236}">
                  <a16:creationId xmlns:a16="http://schemas.microsoft.com/office/drawing/2014/main" id="{299EE3B8-2068-49F9-B028-7805BFAA61BF}"/>
                </a:ext>
              </a:extLst>
            </p:cNvPr>
            <p:cNvSpPr/>
            <p:nvPr/>
          </p:nvSpPr>
          <p:spPr>
            <a:xfrm>
              <a:off x="626800" y="2752732"/>
              <a:ext cx="199411" cy="2485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8">
              <a:extLst>
                <a:ext uri="{FF2B5EF4-FFF2-40B4-BE49-F238E27FC236}">
                  <a16:creationId xmlns:a16="http://schemas.microsoft.com/office/drawing/2014/main" id="{BB243C0A-DCC2-42EB-B354-B14FE3E88E89}"/>
                </a:ext>
              </a:extLst>
            </p:cNvPr>
            <p:cNvSpPr/>
            <p:nvPr/>
          </p:nvSpPr>
          <p:spPr>
            <a:xfrm>
              <a:off x="9064875" y="1275606"/>
              <a:ext cx="202820" cy="1528170"/>
            </a:xfrm>
            <a:custGeom>
              <a:avLst/>
              <a:gdLst/>
              <a:ahLst/>
              <a:cxnLst/>
              <a:rect l="l" t="t" r="r" b="b"/>
              <a:pathLst>
                <a:path w="180000" h="1528170">
                  <a:moveTo>
                    <a:pt x="0" y="0"/>
                  </a:moveTo>
                  <a:lnTo>
                    <a:pt x="180000" y="0"/>
                  </a:lnTo>
                  <a:lnTo>
                    <a:pt x="180000" y="1528170"/>
                  </a:lnTo>
                  <a:lnTo>
                    <a:pt x="0" y="152817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8">
              <a:extLst>
                <a:ext uri="{FF2B5EF4-FFF2-40B4-BE49-F238E27FC236}">
                  <a16:creationId xmlns:a16="http://schemas.microsoft.com/office/drawing/2014/main" id="{72D3297F-03BA-451B-9D50-244B4A470C27}"/>
                </a:ext>
              </a:extLst>
            </p:cNvPr>
            <p:cNvSpPr/>
            <p:nvPr/>
          </p:nvSpPr>
          <p:spPr>
            <a:xfrm rot="16200000">
              <a:off x="9630616" y="623623"/>
              <a:ext cx="158712" cy="1290196"/>
            </a:xfrm>
            <a:custGeom>
              <a:avLst/>
              <a:gdLst/>
              <a:ahLst/>
              <a:cxnLst/>
              <a:rect l="l" t="t" r="r" b="b"/>
              <a:pathLst>
                <a:path w="180000" h="579556">
                  <a:moveTo>
                    <a:pt x="0" y="579556"/>
                  </a:moveTo>
                  <a:lnTo>
                    <a:pt x="0" y="0"/>
                  </a:lnTo>
                  <a:lnTo>
                    <a:pt x="180000" y="0"/>
                  </a:lnTo>
                  <a:lnTo>
                    <a:pt x="180000" y="5795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3" name="Oval 12">
            <a:extLst>
              <a:ext uri="{FF2B5EF4-FFF2-40B4-BE49-F238E27FC236}">
                <a16:creationId xmlns:a16="http://schemas.microsoft.com/office/drawing/2014/main" id="{16D96EBA-9EA8-4DD7-B975-1A918FE19473}"/>
              </a:ext>
            </a:extLst>
          </p:cNvPr>
          <p:cNvSpPr/>
          <p:nvPr/>
        </p:nvSpPr>
        <p:spPr>
          <a:xfrm>
            <a:off x="1500235" y="3419591"/>
            <a:ext cx="887479" cy="8892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4" name="Oval 13">
            <a:extLst>
              <a:ext uri="{FF2B5EF4-FFF2-40B4-BE49-F238E27FC236}">
                <a16:creationId xmlns:a16="http://schemas.microsoft.com/office/drawing/2014/main" id="{14BDAE3C-9489-4842-90B9-9B98E4BFDDAA}"/>
              </a:ext>
            </a:extLst>
          </p:cNvPr>
          <p:cNvSpPr/>
          <p:nvPr/>
        </p:nvSpPr>
        <p:spPr>
          <a:xfrm>
            <a:off x="3110936" y="3419591"/>
            <a:ext cx="887479" cy="889200"/>
          </a:xfrm>
          <a:prstGeom prst="ellipse">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5" name="Oval 14">
            <a:extLst>
              <a:ext uri="{FF2B5EF4-FFF2-40B4-BE49-F238E27FC236}">
                <a16:creationId xmlns:a16="http://schemas.microsoft.com/office/drawing/2014/main" id="{66EE3F66-A252-42D3-BB15-73D160F8A87E}"/>
              </a:ext>
            </a:extLst>
          </p:cNvPr>
          <p:cNvSpPr/>
          <p:nvPr/>
        </p:nvSpPr>
        <p:spPr>
          <a:xfrm>
            <a:off x="4721637" y="3419591"/>
            <a:ext cx="887479" cy="8892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6" name="Oval 15">
            <a:extLst>
              <a:ext uri="{FF2B5EF4-FFF2-40B4-BE49-F238E27FC236}">
                <a16:creationId xmlns:a16="http://schemas.microsoft.com/office/drawing/2014/main" id="{6C38EA92-ECC8-45F1-8C04-DAC77E35BCAF}"/>
              </a:ext>
            </a:extLst>
          </p:cNvPr>
          <p:cNvSpPr/>
          <p:nvPr/>
        </p:nvSpPr>
        <p:spPr>
          <a:xfrm>
            <a:off x="6332338" y="3419591"/>
            <a:ext cx="887479" cy="889200"/>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7" name="Oval 16">
            <a:extLst>
              <a:ext uri="{FF2B5EF4-FFF2-40B4-BE49-F238E27FC236}">
                <a16:creationId xmlns:a16="http://schemas.microsoft.com/office/drawing/2014/main" id="{D5B5877E-FFC7-46AA-8BEE-96E1619D40BB}"/>
              </a:ext>
            </a:extLst>
          </p:cNvPr>
          <p:cNvSpPr/>
          <p:nvPr/>
        </p:nvSpPr>
        <p:spPr>
          <a:xfrm>
            <a:off x="7943039" y="3419591"/>
            <a:ext cx="887479" cy="889200"/>
          </a:xfrm>
          <a:prstGeom prst="ellipse">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8" name="Oval 17">
            <a:extLst>
              <a:ext uri="{FF2B5EF4-FFF2-40B4-BE49-F238E27FC236}">
                <a16:creationId xmlns:a16="http://schemas.microsoft.com/office/drawing/2014/main" id="{1B374818-25F9-4B8D-89F9-F6078219B761}"/>
              </a:ext>
            </a:extLst>
          </p:cNvPr>
          <p:cNvSpPr/>
          <p:nvPr/>
        </p:nvSpPr>
        <p:spPr>
          <a:xfrm>
            <a:off x="9553741" y="3419591"/>
            <a:ext cx="887479" cy="889200"/>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grpSp>
        <p:nvGrpSpPr>
          <p:cNvPr id="19" name="Group 18">
            <a:extLst>
              <a:ext uri="{FF2B5EF4-FFF2-40B4-BE49-F238E27FC236}">
                <a16:creationId xmlns:a16="http://schemas.microsoft.com/office/drawing/2014/main" id="{81FE1190-9438-4BED-8AEF-A73E8032EAF7}"/>
              </a:ext>
            </a:extLst>
          </p:cNvPr>
          <p:cNvGrpSpPr/>
          <p:nvPr/>
        </p:nvGrpSpPr>
        <p:grpSpPr>
          <a:xfrm>
            <a:off x="1347183" y="4785133"/>
            <a:ext cx="2393573" cy="912984"/>
            <a:chOff x="827583" y="4922584"/>
            <a:chExt cx="2393573" cy="912984"/>
          </a:xfrm>
        </p:grpSpPr>
        <p:sp>
          <p:nvSpPr>
            <p:cNvPr id="20" name="TextBox 19">
              <a:extLst>
                <a:ext uri="{FF2B5EF4-FFF2-40B4-BE49-F238E27FC236}">
                  <a16:creationId xmlns:a16="http://schemas.microsoft.com/office/drawing/2014/main" id="{985965F0-2350-4124-8D78-A754E5A3F8A6}"/>
                </a:ext>
              </a:extLst>
            </p:cNvPr>
            <p:cNvSpPr txBox="1"/>
            <p:nvPr/>
          </p:nvSpPr>
          <p:spPr>
            <a:xfrm>
              <a:off x="827584" y="4922584"/>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1970s – First Flight</a:t>
              </a:r>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592BAC26-F6EE-4ACE-8809-C4870503C465}"/>
                </a:ext>
              </a:extLst>
            </p:cNvPr>
            <p:cNvSpPr txBox="1"/>
            <p:nvPr/>
          </p:nvSpPr>
          <p:spPr>
            <a:xfrm>
              <a:off x="827583" y="5189237"/>
              <a:ext cx="2393573"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WD1402A UART</a:t>
              </a:r>
            </a:p>
            <a:p>
              <a:r>
                <a:rPr lang="en-US" altLang="ko-KR" sz="1200" dirty="0">
                  <a:solidFill>
                    <a:schemeClr val="tx1">
                      <a:lumMod val="75000"/>
                      <a:lumOff val="25000"/>
                    </a:schemeClr>
                  </a:solidFill>
                  <a:cs typeface="Arial" pitchFamily="34" charset="0"/>
                </a:rPr>
                <a:t>* MCP-1600 microcontroller</a:t>
              </a:r>
            </a:p>
            <a:p>
              <a:r>
                <a:rPr lang="en-US" altLang="ko-KR" sz="1200" dirty="0">
                  <a:solidFill>
                    <a:schemeClr val="tx1">
                      <a:lumMod val="75000"/>
                      <a:lumOff val="25000"/>
                    </a:schemeClr>
                  </a:solidFill>
                  <a:cs typeface="Arial" pitchFamily="34" charset="0"/>
                </a:rPr>
                <a:t>* FD1771 Single-chip floppy disk</a:t>
              </a:r>
              <a:endParaRPr lang="ko-KR" altLang="en-US" sz="1200"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9095E5AA-86D7-4F9D-B961-DD183CD40468}"/>
              </a:ext>
            </a:extLst>
          </p:cNvPr>
          <p:cNvGrpSpPr/>
          <p:nvPr/>
        </p:nvGrpSpPr>
        <p:grpSpPr>
          <a:xfrm>
            <a:off x="4340198" y="4621367"/>
            <a:ext cx="2537835" cy="912984"/>
            <a:chOff x="3397011" y="4922584"/>
            <a:chExt cx="2537835" cy="912984"/>
          </a:xfrm>
        </p:grpSpPr>
        <p:sp>
          <p:nvSpPr>
            <p:cNvPr id="23" name="TextBox 22">
              <a:extLst>
                <a:ext uri="{FF2B5EF4-FFF2-40B4-BE49-F238E27FC236}">
                  <a16:creationId xmlns:a16="http://schemas.microsoft.com/office/drawing/2014/main" id="{E248A7AD-8467-4AF8-AB1D-C3B934B9800C}"/>
                </a:ext>
              </a:extLst>
            </p:cNvPr>
            <p:cNvSpPr txBox="1"/>
            <p:nvPr/>
          </p:nvSpPr>
          <p:spPr>
            <a:xfrm>
              <a:off x="3397012" y="4922584"/>
              <a:ext cx="1830680"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1990’s - Megabytes</a:t>
              </a:r>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3AB7AB2B-27D7-443C-9177-72B3FA7A3FCB}"/>
                </a:ext>
              </a:extLst>
            </p:cNvPr>
            <p:cNvSpPr txBox="1"/>
            <p:nvPr/>
          </p:nvSpPr>
          <p:spPr>
            <a:xfrm>
              <a:off x="3397011" y="5189237"/>
              <a:ext cx="253783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 WDAH260 – 62.3 MB</a:t>
              </a:r>
            </a:p>
            <a:p>
              <a:r>
                <a:rPr lang="en-US" altLang="ko-KR" sz="1200" dirty="0">
                  <a:solidFill>
                    <a:schemeClr val="tx1">
                      <a:lumMod val="75000"/>
                      <a:lumOff val="25000"/>
                    </a:schemeClr>
                  </a:solidFill>
                  <a:cs typeface="Arial" pitchFamily="34" charset="0"/>
                </a:rPr>
                <a:t>* Western Digital Caviar 80 MB</a:t>
              </a:r>
            </a:p>
            <a:p>
              <a:r>
                <a:rPr lang="en-US" altLang="ko-KR" sz="1200" dirty="0">
                  <a:solidFill>
                    <a:schemeClr val="tx1">
                      <a:lumMod val="75000"/>
                      <a:lumOff val="25000"/>
                    </a:schemeClr>
                  </a:solidFill>
                  <a:cs typeface="Arial" pitchFamily="34" charset="0"/>
                </a:rPr>
                <a:t>* Changed their logo</a:t>
              </a:r>
            </a:p>
          </p:txBody>
        </p:sp>
      </p:grpSp>
      <p:grpSp>
        <p:nvGrpSpPr>
          <p:cNvPr id="25" name="Group 24">
            <a:extLst>
              <a:ext uri="{FF2B5EF4-FFF2-40B4-BE49-F238E27FC236}">
                <a16:creationId xmlns:a16="http://schemas.microsoft.com/office/drawing/2014/main" id="{D9A12D58-E2F1-4947-9CFA-603848B975A9}"/>
              </a:ext>
            </a:extLst>
          </p:cNvPr>
          <p:cNvGrpSpPr/>
          <p:nvPr/>
        </p:nvGrpSpPr>
        <p:grpSpPr>
          <a:xfrm>
            <a:off x="7698956" y="4785133"/>
            <a:ext cx="2664799" cy="1282316"/>
            <a:chOff x="5996919" y="4922584"/>
            <a:chExt cx="2664799" cy="1282316"/>
          </a:xfrm>
        </p:grpSpPr>
        <p:sp>
          <p:nvSpPr>
            <p:cNvPr id="26" name="TextBox 25">
              <a:extLst>
                <a:ext uri="{FF2B5EF4-FFF2-40B4-BE49-F238E27FC236}">
                  <a16:creationId xmlns:a16="http://schemas.microsoft.com/office/drawing/2014/main" id="{6EA6E1A5-81BB-430B-8873-024F1F863F06}"/>
                </a:ext>
              </a:extLst>
            </p:cNvPr>
            <p:cNvSpPr txBox="1"/>
            <p:nvPr/>
          </p:nvSpPr>
          <p:spPr>
            <a:xfrm>
              <a:off x="5996919" y="4922584"/>
              <a:ext cx="2664799"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2010’s – More Acquisition</a:t>
              </a:r>
              <a:endParaRPr lang="ko-KR" altLang="en-US" sz="14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D30C8D80-6C82-4041-9F69-8971D5947785}"/>
                </a:ext>
              </a:extLst>
            </p:cNvPr>
            <p:cNvSpPr txBox="1"/>
            <p:nvPr/>
          </p:nvSpPr>
          <p:spPr>
            <a:xfrm>
              <a:off x="5996920" y="5189237"/>
              <a:ext cx="1830680"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Focused on HDD, SSD, &amp; Cloud Storage</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HGST</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SanDisk</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And more</a:t>
              </a:r>
              <a:endParaRPr lang="ko-KR" altLang="en-US" sz="1200"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6A9B5CC5-B3DC-48D7-9C8E-3241A0E6003C}"/>
              </a:ext>
            </a:extLst>
          </p:cNvPr>
          <p:cNvGrpSpPr/>
          <p:nvPr/>
        </p:nvGrpSpPr>
        <p:grpSpPr>
          <a:xfrm>
            <a:off x="2793185" y="1506437"/>
            <a:ext cx="2330144" cy="1836313"/>
            <a:chOff x="1316400" y="1706227"/>
            <a:chExt cx="2330144" cy="1836313"/>
          </a:xfrm>
        </p:grpSpPr>
        <p:sp>
          <p:nvSpPr>
            <p:cNvPr id="29" name="TextBox 28">
              <a:extLst>
                <a:ext uri="{FF2B5EF4-FFF2-40B4-BE49-F238E27FC236}">
                  <a16:creationId xmlns:a16="http://schemas.microsoft.com/office/drawing/2014/main" id="{78BA4F73-BF4E-4DE0-BF7A-487141590D48}"/>
                </a:ext>
              </a:extLst>
            </p:cNvPr>
            <p:cNvSpPr txBox="1"/>
            <p:nvPr/>
          </p:nvSpPr>
          <p:spPr>
            <a:xfrm>
              <a:off x="1316400" y="1706227"/>
              <a:ext cx="2330144"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1980’s – First Growth</a:t>
              </a:r>
              <a:endParaRPr lang="ko-KR" altLang="en-US" sz="14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4D940E24-1851-4B76-941E-87B646AD5D85}"/>
                </a:ext>
              </a:extLst>
            </p:cNvPr>
            <p:cNvSpPr txBox="1"/>
            <p:nvPr/>
          </p:nvSpPr>
          <p:spPr>
            <a:xfrm>
              <a:off x="1316400" y="1972880"/>
              <a:ext cx="1830680" cy="1569660"/>
            </a:xfrm>
            <a:prstGeom prst="rect">
              <a:avLst/>
            </a:prstGeom>
            <a:noFill/>
          </p:spPr>
          <p:txBody>
            <a:bodyPr wrap="square" rtlCol="0">
              <a:spAutoFit/>
            </a:bodyPr>
            <a:lstStyle/>
            <a:p>
              <a:pPr marL="120650" indent="-120650"/>
              <a:r>
                <a:rPr lang="en-US" altLang="ko-KR" sz="1200" dirty="0">
                  <a:solidFill>
                    <a:schemeClr val="tx1">
                      <a:lumMod val="75000"/>
                      <a:lumOff val="25000"/>
                    </a:schemeClr>
                  </a:solidFill>
                  <a:cs typeface="Arial" pitchFamily="34" charset="0"/>
                </a:rPr>
                <a:t>* WD1003 ATA interface standardized to general purpose OEM in the PC industry, get Bulk revenues and profits</a:t>
              </a:r>
            </a:p>
            <a:p>
              <a:pPr marL="120650" indent="-120650"/>
              <a:r>
                <a:rPr lang="en-US" altLang="ko-KR" sz="1200" dirty="0">
                  <a:solidFill>
                    <a:schemeClr val="tx1">
                      <a:lumMod val="75000"/>
                      <a:lumOff val="25000"/>
                    </a:schemeClr>
                  </a:solidFill>
                  <a:cs typeface="Arial" pitchFamily="34" charset="0"/>
                </a:rPr>
                <a:t>* Western Digital Paradise VGA card</a:t>
              </a:r>
              <a:endParaRPr lang="ko-KR" altLang="en-US"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413CAFA4-CA89-41C9-BD8A-B6AB6E5F9477}"/>
              </a:ext>
            </a:extLst>
          </p:cNvPr>
          <p:cNvGrpSpPr/>
          <p:nvPr/>
        </p:nvGrpSpPr>
        <p:grpSpPr>
          <a:xfrm>
            <a:off x="5771597" y="1497413"/>
            <a:ext cx="2788893" cy="2020979"/>
            <a:chOff x="3885827" y="1706227"/>
            <a:chExt cx="2788893" cy="2020979"/>
          </a:xfrm>
        </p:grpSpPr>
        <p:sp>
          <p:nvSpPr>
            <p:cNvPr id="32" name="TextBox 31">
              <a:extLst>
                <a:ext uri="{FF2B5EF4-FFF2-40B4-BE49-F238E27FC236}">
                  <a16:creationId xmlns:a16="http://schemas.microsoft.com/office/drawing/2014/main" id="{7E045EC7-83E9-41F3-BE7A-15A0D8F4C6DD}"/>
                </a:ext>
              </a:extLst>
            </p:cNvPr>
            <p:cNvSpPr txBox="1"/>
            <p:nvPr/>
          </p:nvSpPr>
          <p:spPr>
            <a:xfrm>
              <a:off x="3885827" y="1706227"/>
              <a:ext cx="2788893" cy="307777"/>
            </a:xfrm>
            <a:prstGeom prst="rect">
              <a:avLst/>
            </a:prstGeom>
            <a:noFill/>
          </p:spPr>
          <p:txBody>
            <a:bodyPr wrap="square" rtlCol="0">
              <a:spAutoFit/>
            </a:bodyPr>
            <a:lstStyle/>
            <a:p>
              <a:r>
                <a:rPr lang="en-US" altLang="ko-KR" sz="1400" b="1" dirty="0">
                  <a:solidFill>
                    <a:schemeClr val="tx1">
                      <a:lumMod val="75000"/>
                      <a:lumOff val="25000"/>
                    </a:schemeClr>
                  </a:solidFill>
                  <a:cs typeface="Arial" pitchFamily="34" charset="0"/>
                </a:rPr>
                <a:t>2000’s – </a:t>
              </a:r>
              <a:r>
                <a:rPr lang="en-US" altLang="ko-KR" sz="1400" b="1" dirty="0" err="1">
                  <a:solidFill>
                    <a:schemeClr val="tx1">
                      <a:lumMod val="75000"/>
                      <a:lumOff val="25000"/>
                    </a:schemeClr>
                  </a:solidFill>
                  <a:cs typeface="Arial" pitchFamily="34" charset="0"/>
                </a:rPr>
                <a:t>Gigabytes&amp;Terabytes</a:t>
              </a:r>
              <a:endParaRPr lang="ko-KR" altLang="en-US" sz="14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AAF69C4A-6C3D-4277-8F08-0105685B6145}"/>
                </a:ext>
              </a:extLst>
            </p:cNvPr>
            <p:cNvSpPr txBox="1"/>
            <p:nvPr/>
          </p:nvSpPr>
          <p:spPr>
            <a:xfrm>
              <a:off x="3885827" y="1972880"/>
              <a:ext cx="2248288" cy="1754326"/>
            </a:xfrm>
            <a:prstGeom prst="rect">
              <a:avLst/>
            </a:prstGeom>
            <a:noFill/>
          </p:spPr>
          <p:txBody>
            <a:bodyPr wrap="square" rtlCol="0">
              <a:spAutoFit/>
            </a:bodyPr>
            <a:lstStyle/>
            <a:p>
              <a:pPr marL="171450" indent="-171450" algn="just">
                <a:buFont typeface="Arial" panose="020B0604020202020204" pitchFamily="34" charset="0"/>
                <a:buChar char="•"/>
              </a:pPr>
              <a:r>
                <a:rPr lang="en-US" altLang="ko-KR" sz="1200" dirty="0">
                  <a:solidFill>
                    <a:schemeClr val="tx1">
                      <a:lumMod val="75000"/>
                      <a:lumOff val="25000"/>
                    </a:schemeClr>
                  </a:solidFill>
                  <a:cs typeface="Arial" pitchFamily="34" charset="0"/>
                </a:rPr>
                <a:t>First manufacturer ATA HDD WD 1000JB</a:t>
              </a:r>
            </a:p>
            <a:p>
              <a:pPr marL="171450" indent="-171450" algn="just">
                <a:buFont typeface="Arial" panose="020B0604020202020204" pitchFamily="34" charset="0"/>
                <a:buChar char="•"/>
              </a:pPr>
              <a:r>
                <a:rPr lang="en-US" altLang="ko-KR" sz="1200" dirty="0">
                  <a:solidFill>
                    <a:schemeClr val="tx1">
                      <a:lumMod val="75000"/>
                      <a:lumOff val="25000"/>
                    </a:schemeClr>
                  </a:solidFill>
                  <a:cs typeface="Arial" pitchFamily="34" charset="0"/>
                </a:rPr>
                <a:t>WD360GD</a:t>
              </a:r>
            </a:p>
            <a:p>
              <a:pPr marL="171450" indent="-171450" algn="just">
                <a:buFont typeface="Arial" panose="020B0604020202020204" pitchFamily="34" charset="0"/>
                <a:buChar char="•"/>
              </a:pPr>
              <a:r>
                <a:rPr lang="en-US" altLang="ko-KR" sz="1200" dirty="0">
                  <a:solidFill>
                    <a:schemeClr val="tx1">
                      <a:lumMod val="75000"/>
                      <a:lumOff val="25000"/>
                    </a:schemeClr>
                  </a:solidFill>
                  <a:cs typeface="Arial" pitchFamily="34" charset="0"/>
                </a:rPr>
                <a:t>WD740GD</a:t>
              </a:r>
            </a:p>
            <a:p>
              <a:pPr marL="171450" indent="-171450" algn="just">
                <a:buFont typeface="Arial" panose="020B0604020202020204" pitchFamily="34" charset="0"/>
                <a:buChar char="•"/>
              </a:pPr>
              <a:r>
                <a:rPr lang="en-US" altLang="ko-KR" sz="1200" dirty="0">
                  <a:solidFill>
                    <a:schemeClr val="tx1">
                      <a:lumMod val="75000"/>
                      <a:lumOff val="25000"/>
                    </a:schemeClr>
                  </a:solidFill>
                  <a:cs typeface="Arial" pitchFamily="34" charset="0"/>
                </a:rPr>
                <a:t>Redesigned its logo 2004 to initial WD</a:t>
              </a:r>
            </a:p>
            <a:p>
              <a:pPr marL="171450" indent="-171450" algn="just">
                <a:buFont typeface="Arial" panose="020B0604020202020204" pitchFamily="34" charset="0"/>
                <a:buChar char="•"/>
              </a:pPr>
              <a:r>
                <a:rPr lang="en-US" altLang="ko-KR" sz="1200" dirty="0">
                  <a:solidFill>
                    <a:schemeClr val="tx1">
                      <a:lumMod val="75000"/>
                      <a:lumOff val="25000"/>
                    </a:schemeClr>
                  </a:solidFill>
                  <a:cs typeface="Arial" pitchFamily="34" charset="0"/>
                </a:rPr>
                <a:t>And much more till 2009 3TB</a:t>
              </a:r>
            </a:p>
            <a:p>
              <a:pPr algn="just"/>
              <a:endParaRPr lang="ko-KR" altLang="en-US" sz="1200"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BD7EF3E2-D0D5-4BAC-8FB7-E7446764F12A}"/>
              </a:ext>
            </a:extLst>
          </p:cNvPr>
          <p:cNvGrpSpPr/>
          <p:nvPr/>
        </p:nvGrpSpPr>
        <p:grpSpPr>
          <a:xfrm>
            <a:off x="8772149" y="2036995"/>
            <a:ext cx="1830680" cy="1097650"/>
            <a:chOff x="6485736" y="1706227"/>
            <a:chExt cx="1830680" cy="1097650"/>
          </a:xfrm>
        </p:grpSpPr>
        <p:sp>
          <p:nvSpPr>
            <p:cNvPr id="35" name="TextBox 34">
              <a:extLst>
                <a:ext uri="{FF2B5EF4-FFF2-40B4-BE49-F238E27FC236}">
                  <a16:creationId xmlns:a16="http://schemas.microsoft.com/office/drawing/2014/main" id="{626D89C3-52B5-402D-91F8-3D712C028220}"/>
                </a:ext>
              </a:extLst>
            </p:cNvPr>
            <p:cNvSpPr txBox="1"/>
            <p:nvPr/>
          </p:nvSpPr>
          <p:spPr>
            <a:xfrm>
              <a:off x="6485736" y="1706227"/>
              <a:ext cx="1830680"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2020’s ?</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CDFE119E-100E-4BCD-9872-83515D2868B6}"/>
                </a:ext>
              </a:extLst>
            </p:cNvPr>
            <p:cNvSpPr txBox="1"/>
            <p:nvPr/>
          </p:nvSpPr>
          <p:spPr>
            <a:xfrm>
              <a:off x="6485736" y="1972880"/>
              <a:ext cx="1830680"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Let it be a mystery and It’s time to analyze with stochastic and probability!</a:t>
              </a:r>
              <a:endParaRPr lang="ko-KR" altLang="en-US" sz="1200" dirty="0">
                <a:solidFill>
                  <a:schemeClr val="tx1">
                    <a:lumMod val="75000"/>
                    <a:lumOff val="25000"/>
                  </a:schemeClr>
                </a:solidFill>
                <a:cs typeface="Arial" pitchFamily="34" charset="0"/>
              </a:endParaRPr>
            </a:p>
          </p:txBody>
        </p:sp>
      </p:grpSp>
      <p:sp>
        <p:nvSpPr>
          <p:cNvPr id="43" name="Isosceles Triangle 51">
            <a:extLst>
              <a:ext uri="{FF2B5EF4-FFF2-40B4-BE49-F238E27FC236}">
                <a16:creationId xmlns:a16="http://schemas.microsoft.com/office/drawing/2014/main" id="{8261E0BF-B0FC-4DDE-9C71-5879278CF22B}"/>
              </a:ext>
            </a:extLst>
          </p:cNvPr>
          <p:cNvSpPr/>
          <p:nvPr/>
        </p:nvSpPr>
        <p:spPr>
          <a:xfrm>
            <a:off x="9830959" y="3768145"/>
            <a:ext cx="333042" cy="24422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Rectangle 7">
            <a:extLst>
              <a:ext uri="{FF2B5EF4-FFF2-40B4-BE49-F238E27FC236}">
                <a16:creationId xmlns:a16="http://schemas.microsoft.com/office/drawing/2014/main" id="{9AD22653-7632-47EB-ADBB-962ABB576B3D}"/>
              </a:ext>
            </a:extLst>
          </p:cNvPr>
          <p:cNvSpPr/>
          <p:nvPr/>
        </p:nvSpPr>
        <p:spPr>
          <a:xfrm>
            <a:off x="8238450" y="3729235"/>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Rounded Rectangle 32">
            <a:extLst>
              <a:ext uri="{FF2B5EF4-FFF2-40B4-BE49-F238E27FC236}">
                <a16:creationId xmlns:a16="http://schemas.microsoft.com/office/drawing/2014/main" id="{973BE104-6F1A-4F0C-BC48-BF8AED3B4442}"/>
              </a:ext>
            </a:extLst>
          </p:cNvPr>
          <p:cNvSpPr/>
          <p:nvPr/>
        </p:nvSpPr>
        <p:spPr>
          <a:xfrm>
            <a:off x="5019772" y="3720391"/>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Rectangle 9">
            <a:extLst>
              <a:ext uri="{FF2B5EF4-FFF2-40B4-BE49-F238E27FC236}">
                <a16:creationId xmlns:a16="http://schemas.microsoft.com/office/drawing/2014/main" id="{733D09AA-5AC3-4A52-A402-13D30E9903BB}"/>
              </a:ext>
            </a:extLst>
          </p:cNvPr>
          <p:cNvSpPr/>
          <p:nvPr/>
        </p:nvSpPr>
        <p:spPr>
          <a:xfrm>
            <a:off x="6612879" y="3718960"/>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Frame 17">
            <a:extLst>
              <a:ext uri="{FF2B5EF4-FFF2-40B4-BE49-F238E27FC236}">
                <a16:creationId xmlns:a16="http://schemas.microsoft.com/office/drawing/2014/main" id="{AB5DE8B7-5E89-4414-8DBD-1DBB28C10505}"/>
              </a:ext>
            </a:extLst>
          </p:cNvPr>
          <p:cNvSpPr/>
          <p:nvPr/>
        </p:nvSpPr>
        <p:spPr>
          <a:xfrm>
            <a:off x="3393731" y="3699651"/>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8" name="Freeform 53">
            <a:extLst>
              <a:ext uri="{FF2B5EF4-FFF2-40B4-BE49-F238E27FC236}">
                <a16:creationId xmlns:a16="http://schemas.microsoft.com/office/drawing/2014/main" id="{F620BEAE-82A3-489E-8AA0-A7022BE4E1B8}"/>
              </a:ext>
            </a:extLst>
          </p:cNvPr>
          <p:cNvSpPr/>
          <p:nvPr/>
        </p:nvSpPr>
        <p:spPr>
          <a:xfrm>
            <a:off x="1774661" y="3694028"/>
            <a:ext cx="382784" cy="39245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1778036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FBBD03-DACB-49F7-8B5C-77C3A8F32817}"/>
              </a:ext>
            </a:extLst>
          </p:cNvPr>
          <p:cNvSpPr txBox="1"/>
          <p:nvPr/>
        </p:nvSpPr>
        <p:spPr>
          <a:xfrm>
            <a:off x="736773" y="2533751"/>
            <a:ext cx="4413448" cy="923330"/>
          </a:xfrm>
          <a:prstGeom prst="rect">
            <a:avLst/>
          </a:prstGeom>
          <a:noFill/>
        </p:spPr>
        <p:txBody>
          <a:bodyPr wrap="square" rtlCol="0" anchor="ctr">
            <a:spAutoFit/>
          </a:bodyPr>
          <a:lstStyle/>
          <a:p>
            <a:r>
              <a:rPr lang="en-US" altLang="ko-KR" sz="5400" b="1" dirty="0">
                <a:solidFill>
                  <a:schemeClr val="tx1">
                    <a:lumMod val="85000"/>
                    <a:lumOff val="15000"/>
                  </a:schemeClr>
                </a:solidFill>
                <a:cs typeface="Arial" pitchFamily="34" charset="0"/>
              </a:rPr>
              <a:t>Acquisition</a:t>
            </a:r>
            <a:endParaRPr lang="ko-KR" altLang="en-US" sz="5400" b="1" dirty="0">
              <a:solidFill>
                <a:schemeClr val="tx1">
                  <a:lumMod val="85000"/>
                  <a:lumOff val="15000"/>
                </a:schemeClr>
              </a:solidFill>
              <a:cs typeface="Arial" pitchFamily="34" charset="0"/>
            </a:endParaRPr>
          </a:p>
        </p:txBody>
      </p:sp>
      <p:sp>
        <p:nvSpPr>
          <p:cNvPr id="4" name="TextBox 3">
            <a:extLst>
              <a:ext uri="{FF2B5EF4-FFF2-40B4-BE49-F238E27FC236}">
                <a16:creationId xmlns:a16="http://schemas.microsoft.com/office/drawing/2014/main" id="{AC0183CA-0A5E-492C-B8D3-3D5FC96B8621}"/>
              </a:ext>
            </a:extLst>
          </p:cNvPr>
          <p:cNvSpPr txBox="1"/>
          <p:nvPr/>
        </p:nvSpPr>
        <p:spPr>
          <a:xfrm>
            <a:off x="736773" y="5029272"/>
            <a:ext cx="4413450" cy="1241622"/>
          </a:xfrm>
          <a:prstGeom prst="rect">
            <a:avLst/>
          </a:prstGeom>
          <a:noFill/>
        </p:spPr>
        <p:txBody>
          <a:bodyPr wrap="square" rtlCol="0" anchor="ctr">
            <a:spAutoFit/>
          </a:bodyPr>
          <a:lstStyle/>
          <a:p>
            <a:r>
              <a:rPr lang="en-US" altLang="ko-KR" sz="1867" dirty="0">
                <a:solidFill>
                  <a:schemeClr val="tx1">
                    <a:lumMod val="85000"/>
                    <a:lumOff val="15000"/>
                  </a:schemeClr>
                </a:solidFill>
                <a:cs typeface="Arial" pitchFamily="34" charset="0"/>
              </a:rPr>
              <a:t>Well, It’s because they had acquired another company to merge or acquisition, so that would be their subsidiary.</a:t>
            </a:r>
            <a:endParaRPr lang="ko-KR" altLang="en-US" sz="1867"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74C7F156-2F57-43EF-957F-EC4F80C18184}"/>
              </a:ext>
            </a:extLst>
          </p:cNvPr>
          <p:cNvSpPr txBox="1"/>
          <p:nvPr/>
        </p:nvSpPr>
        <p:spPr>
          <a:xfrm>
            <a:off x="736773" y="3494165"/>
            <a:ext cx="4413451" cy="1569660"/>
          </a:xfrm>
          <a:prstGeom prst="rect">
            <a:avLst/>
          </a:prstGeom>
          <a:noFill/>
        </p:spPr>
        <p:txBody>
          <a:bodyPr wrap="square" rtlCol="0" anchor="ctr">
            <a:spAutoFit/>
          </a:bodyPr>
          <a:lstStyle/>
          <a:p>
            <a:r>
              <a:rPr lang="en-US" altLang="ko-KR" sz="3200" dirty="0">
                <a:solidFill>
                  <a:schemeClr val="tx1">
                    <a:lumMod val="85000"/>
                    <a:lumOff val="15000"/>
                  </a:schemeClr>
                </a:solidFill>
                <a:cs typeface="Arial" pitchFamily="34" charset="0"/>
              </a:rPr>
              <a:t>Since 2012, WDC has significant number of its stock price</a:t>
            </a:r>
            <a:endParaRPr lang="ko-KR" altLang="en-US" sz="3200" dirty="0">
              <a:solidFill>
                <a:schemeClr val="tx1">
                  <a:lumMod val="85000"/>
                  <a:lumOff val="15000"/>
                </a:schemeClr>
              </a:solidFill>
              <a:cs typeface="Arial" pitchFamily="34" charset="0"/>
            </a:endParaRPr>
          </a:p>
        </p:txBody>
      </p:sp>
      <p:grpSp>
        <p:nvGrpSpPr>
          <p:cNvPr id="22" name="Group 21">
            <a:extLst>
              <a:ext uri="{FF2B5EF4-FFF2-40B4-BE49-F238E27FC236}">
                <a16:creationId xmlns:a16="http://schemas.microsoft.com/office/drawing/2014/main" id="{7C862C1A-26A1-46B1-95BD-4F3C9CA809B5}"/>
              </a:ext>
            </a:extLst>
          </p:cNvPr>
          <p:cNvGrpSpPr/>
          <p:nvPr/>
        </p:nvGrpSpPr>
        <p:grpSpPr>
          <a:xfrm>
            <a:off x="901348" y="1252697"/>
            <a:ext cx="1119554" cy="1014288"/>
            <a:chOff x="3734285" y="2846931"/>
            <a:chExt cx="1119554" cy="1014288"/>
          </a:xfrm>
        </p:grpSpPr>
        <p:grpSp>
          <p:nvGrpSpPr>
            <p:cNvPr id="9" name="Group 8">
              <a:extLst>
                <a:ext uri="{FF2B5EF4-FFF2-40B4-BE49-F238E27FC236}">
                  <a16:creationId xmlns:a16="http://schemas.microsoft.com/office/drawing/2014/main" id="{4727B97C-6306-49A1-A7DC-69857751D5C8}"/>
                </a:ext>
              </a:extLst>
            </p:cNvPr>
            <p:cNvGrpSpPr/>
            <p:nvPr/>
          </p:nvGrpSpPr>
          <p:grpSpPr>
            <a:xfrm>
              <a:off x="3734285" y="3060373"/>
              <a:ext cx="1119554" cy="800846"/>
              <a:chOff x="3734285" y="3060373"/>
              <a:chExt cx="1119554" cy="800846"/>
            </a:xfrm>
          </p:grpSpPr>
          <p:sp>
            <p:nvSpPr>
              <p:cNvPr id="10" name="Rectangle 9">
                <a:extLst>
                  <a:ext uri="{FF2B5EF4-FFF2-40B4-BE49-F238E27FC236}">
                    <a16:creationId xmlns:a16="http://schemas.microsoft.com/office/drawing/2014/main" id="{319E9064-34FC-4F65-8E6B-BFAA6B06740B}"/>
                  </a:ext>
                </a:extLst>
              </p:cNvPr>
              <p:cNvSpPr/>
              <p:nvPr/>
            </p:nvSpPr>
            <p:spPr>
              <a:xfrm>
                <a:off x="3734285" y="3585834"/>
                <a:ext cx="158262" cy="275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605C7D-D9D1-4764-BCF8-F41924586921}"/>
                  </a:ext>
                </a:extLst>
              </p:cNvPr>
              <p:cNvSpPr/>
              <p:nvPr/>
            </p:nvSpPr>
            <p:spPr>
              <a:xfrm>
                <a:off x="3974608" y="3317251"/>
                <a:ext cx="158262" cy="543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3A06833-E00E-4696-A0B8-4EF5719C6C5E}"/>
                  </a:ext>
                </a:extLst>
              </p:cNvPr>
              <p:cNvSpPr/>
              <p:nvPr/>
            </p:nvSpPr>
            <p:spPr>
              <a:xfrm>
                <a:off x="4214931" y="3455681"/>
                <a:ext cx="158262" cy="40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23A7D6-4014-4712-AB1A-E7CA3B46F139}"/>
                  </a:ext>
                </a:extLst>
              </p:cNvPr>
              <p:cNvSpPr/>
              <p:nvPr/>
            </p:nvSpPr>
            <p:spPr>
              <a:xfrm>
                <a:off x="4455254" y="3326642"/>
                <a:ext cx="158262" cy="5345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17450E-D4FD-4294-9E63-0ACCBBCCA459}"/>
                  </a:ext>
                </a:extLst>
              </p:cNvPr>
              <p:cNvSpPr/>
              <p:nvPr/>
            </p:nvSpPr>
            <p:spPr>
              <a:xfrm>
                <a:off x="4695577" y="3060373"/>
                <a:ext cx="158262" cy="8008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6AF76D3-47C4-4FA1-9149-20A0B063F3A5}"/>
                </a:ext>
              </a:extLst>
            </p:cNvPr>
            <p:cNvGrpSpPr/>
            <p:nvPr/>
          </p:nvGrpSpPr>
          <p:grpSpPr>
            <a:xfrm>
              <a:off x="3767143" y="2846931"/>
              <a:ext cx="1053838" cy="635103"/>
              <a:chOff x="3767143" y="2846931"/>
              <a:chExt cx="1053838" cy="635103"/>
            </a:xfrm>
          </p:grpSpPr>
          <p:sp>
            <p:nvSpPr>
              <p:cNvPr id="16" name="Freeform: Shape 15">
                <a:extLst>
                  <a:ext uri="{FF2B5EF4-FFF2-40B4-BE49-F238E27FC236}">
                    <a16:creationId xmlns:a16="http://schemas.microsoft.com/office/drawing/2014/main" id="{BD525471-8741-4A80-8F1A-2F086687DA64}"/>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493D511-8160-41B5-BF2F-68F3F4DA0886}"/>
                  </a:ext>
                </a:extLst>
              </p:cNvPr>
              <p:cNvSpPr/>
              <p:nvPr/>
            </p:nvSpPr>
            <p:spPr>
              <a:xfrm>
                <a:off x="3767143" y="3389488"/>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4A78921-6184-423D-A1C8-C306D8EAD103}"/>
                  </a:ext>
                </a:extLst>
              </p:cNvPr>
              <p:cNvSpPr/>
              <p:nvPr/>
            </p:nvSpPr>
            <p:spPr>
              <a:xfrm>
                <a:off x="4000642" y="308135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86069A7-FDF2-475B-873D-95BC65DF52D6}"/>
                  </a:ext>
                </a:extLst>
              </p:cNvPr>
              <p:cNvSpPr/>
              <p:nvPr/>
            </p:nvSpPr>
            <p:spPr>
              <a:xfrm>
                <a:off x="4247789" y="3267775"/>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07DDAD0-356F-4C05-A1B8-15EA66512BE9}"/>
                  </a:ext>
                </a:extLst>
              </p:cNvPr>
              <p:cNvSpPr/>
              <p:nvPr/>
            </p:nvSpPr>
            <p:spPr>
              <a:xfrm>
                <a:off x="4488112" y="3127624"/>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CC579AD-8BA5-41C7-B433-9101B2C9F1BE}"/>
                  </a:ext>
                </a:extLst>
              </p:cNvPr>
              <p:cNvSpPr/>
              <p:nvPr/>
            </p:nvSpPr>
            <p:spPr>
              <a:xfrm>
                <a:off x="4728435" y="2846931"/>
                <a:ext cx="92546" cy="92546"/>
              </a:xfrm>
              <a:prstGeom prst="ellipse">
                <a:avLst/>
              </a:prstGeom>
              <a:solidFill>
                <a:schemeClr val="bg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3" name="Picture Placeholder 22">
            <a:extLst>
              <a:ext uri="{FF2B5EF4-FFF2-40B4-BE49-F238E27FC236}">
                <a16:creationId xmlns:a16="http://schemas.microsoft.com/office/drawing/2014/main" id="{8DCAB4CC-1E07-4531-8C02-DCCF5266F36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6518" r="26518"/>
          <a:stretch>
            <a:fillRect/>
          </a:stretch>
        </p:blipFill>
        <p:spPr/>
      </p:pic>
      <p:grpSp>
        <p:nvGrpSpPr>
          <p:cNvPr id="24" name="Group 23">
            <a:extLst>
              <a:ext uri="{FF2B5EF4-FFF2-40B4-BE49-F238E27FC236}">
                <a16:creationId xmlns:a16="http://schemas.microsoft.com/office/drawing/2014/main" id="{1CD5DDF7-12EB-4F6B-98CC-FEF1344248B0}"/>
              </a:ext>
            </a:extLst>
          </p:cNvPr>
          <p:cNvGrpSpPr/>
          <p:nvPr/>
        </p:nvGrpSpPr>
        <p:grpSpPr>
          <a:xfrm rot="1067839">
            <a:off x="527043" y="195587"/>
            <a:ext cx="1420220" cy="1416516"/>
            <a:chOff x="5137988" y="1148280"/>
            <a:chExt cx="1160378" cy="1157352"/>
          </a:xfrm>
        </p:grpSpPr>
        <p:sp>
          <p:nvSpPr>
            <p:cNvPr id="25" name="Isosceles Triangle 49">
              <a:extLst>
                <a:ext uri="{FF2B5EF4-FFF2-40B4-BE49-F238E27FC236}">
                  <a16:creationId xmlns:a16="http://schemas.microsoft.com/office/drawing/2014/main" id="{7F1500CA-5451-4EF1-B601-263EEA964F07}"/>
                </a:ext>
              </a:extLst>
            </p:cNvPr>
            <p:cNvSpPr/>
            <p:nvPr/>
          </p:nvSpPr>
          <p:spPr>
            <a:xfrm rot="3965908" flipH="1">
              <a:off x="5478651" y="1283059"/>
              <a:ext cx="479323" cy="1160106"/>
            </a:xfrm>
            <a:custGeom>
              <a:avLst/>
              <a:gdLst>
                <a:gd name="connsiteX0" fmla="*/ 0 w 786242"/>
                <a:gd name="connsiteY0" fmla="*/ 2640853 h 2640853"/>
                <a:gd name="connsiteX1" fmla="*/ 655356 w 786242"/>
                <a:gd name="connsiteY1" fmla="*/ 0 h 2640853"/>
                <a:gd name="connsiteX2" fmla="*/ 786242 w 786242"/>
                <a:gd name="connsiteY2" fmla="*/ 2640853 h 2640853"/>
                <a:gd name="connsiteX3" fmla="*/ 0 w 786242"/>
                <a:gd name="connsiteY3" fmla="*/ 2640853 h 2640853"/>
                <a:gd name="connsiteX0" fmla="*/ 0 w 1038544"/>
                <a:gd name="connsiteY0" fmla="*/ 2513590 h 2513590"/>
                <a:gd name="connsiteX1" fmla="*/ 1038544 w 1038544"/>
                <a:gd name="connsiteY1" fmla="*/ 0 h 2513590"/>
                <a:gd name="connsiteX2" fmla="*/ 786242 w 1038544"/>
                <a:gd name="connsiteY2" fmla="*/ 2513590 h 2513590"/>
                <a:gd name="connsiteX3" fmla="*/ 0 w 1038544"/>
                <a:gd name="connsiteY3" fmla="*/ 2513590 h 2513590"/>
              </a:gdLst>
              <a:ahLst/>
              <a:cxnLst>
                <a:cxn ang="0">
                  <a:pos x="connsiteX0" y="connsiteY0"/>
                </a:cxn>
                <a:cxn ang="0">
                  <a:pos x="connsiteX1" y="connsiteY1"/>
                </a:cxn>
                <a:cxn ang="0">
                  <a:pos x="connsiteX2" y="connsiteY2"/>
                </a:cxn>
                <a:cxn ang="0">
                  <a:pos x="connsiteX3" y="connsiteY3"/>
                </a:cxn>
              </a:cxnLst>
              <a:rect l="l" t="t" r="r" b="b"/>
              <a:pathLst>
                <a:path w="1038544" h="2513590">
                  <a:moveTo>
                    <a:pt x="0" y="2513590"/>
                  </a:moveTo>
                  <a:lnTo>
                    <a:pt x="1038544" y="0"/>
                  </a:lnTo>
                  <a:lnTo>
                    <a:pt x="786242" y="2513590"/>
                  </a:lnTo>
                  <a:lnTo>
                    <a:pt x="0" y="251359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47">
              <a:extLst>
                <a:ext uri="{FF2B5EF4-FFF2-40B4-BE49-F238E27FC236}">
                  <a16:creationId xmlns:a16="http://schemas.microsoft.com/office/drawing/2014/main" id="{AA72C61F-E53B-4EA8-A4C7-F61E4C1F1CE1}"/>
                </a:ext>
              </a:extLst>
            </p:cNvPr>
            <p:cNvSpPr/>
            <p:nvPr/>
          </p:nvSpPr>
          <p:spPr>
            <a:xfrm rot="1861541">
              <a:off x="5137988" y="1148280"/>
              <a:ext cx="790741" cy="999463"/>
            </a:xfrm>
            <a:custGeom>
              <a:avLst/>
              <a:gdLst>
                <a:gd name="connsiteX0" fmla="*/ 0 w 487152"/>
                <a:gd name="connsiteY0" fmla="*/ 2193673 h 2193673"/>
                <a:gd name="connsiteX1" fmla="*/ 406056 w 487152"/>
                <a:gd name="connsiteY1" fmla="*/ 0 h 2193673"/>
                <a:gd name="connsiteX2" fmla="*/ 487152 w 487152"/>
                <a:gd name="connsiteY2" fmla="*/ 2193673 h 2193673"/>
                <a:gd name="connsiteX3" fmla="*/ 0 w 487152"/>
                <a:gd name="connsiteY3" fmla="*/ 2193673 h 2193673"/>
                <a:gd name="connsiteX0" fmla="*/ 0 w 1646657"/>
                <a:gd name="connsiteY0" fmla="*/ 2168619 h 2168619"/>
                <a:gd name="connsiteX1" fmla="*/ 1646657 w 1646657"/>
                <a:gd name="connsiteY1" fmla="*/ 0 h 2168619"/>
                <a:gd name="connsiteX2" fmla="*/ 487152 w 1646657"/>
                <a:gd name="connsiteY2" fmla="*/ 2168619 h 2168619"/>
                <a:gd name="connsiteX3" fmla="*/ 0 w 1646657"/>
                <a:gd name="connsiteY3" fmla="*/ 2168619 h 2168619"/>
                <a:gd name="connsiteX0" fmla="*/ 0 w 1655693"/>
                <a:gd name="connsiteY0" fmla="*/ 2153103 h 2153103"/>
                <a:gd name="connsiteX1" fmla="*/ 1655693 w 1655693"/>
                <a:gd name="connsiteY1" fmla="*/ 0 h 2153103"/>
                <a:gd name="connsiteX2" fmla="*/ 487152 w 1655693"/>
                <a:gd name="connsiteY2" fmla="*/ 2153103 h 2153103"/>
                <a:gd name="connsiteX3" fmla="*/ 0 w 1655693"/>
                <a:gd name="connsiteY3" fmla="*/ 2153103 h 2153103"/>
                <a:gd name="connsiteX0" fmla="*/ 0 w 1658686"/>
                <a:gd name="connsiteY0" fmla="*/ 2165526 h 2165526"/>
                <a:gd name="connsiteX1" fmla="*/ 1658686 w 1658686"/>
                <a:gd name="connsiteY1" fmla="*/ 0 h 2165526"/>
                <a:gd name="connsiteX2" fmla="*/ 487152 w 1658686"/>
                <a:gd name="connsiteY2" fmla="*/ 2165526 h 2165526"/>
                <a:gd name="connsiteX3" fmla="*/ 0 w 1658686"/>
                <a:gd name="connsiteY3" fmla="*/ 2165526 h 2165526"/>
              </a:gdLst>
              <a:ahLst/>
              <a:cxnLst>
                <a:cxn ang="0">
                  <a:pos x="connsiteX0" y="connsiteY0"/>
                </a:cxn>
                <a:cxn ang="0">
                  <a:pos x="connsiteX1" y="connsiteY1"/>
                </a:cxn>
                <a:cxn ang="0">
                  <a:pos x="connsiteX2" y="connsiteY2"/>
                </a:cxn>
                <a:cxn ang="0">
                  <a:pos x="connsiteX3" y="connsiteY3"/>
                </a:cxn>
              </a:cxnLst>
              <a:rect l="l" t="t" r="r" b="b"/>
              <a:pathLst>
                <a:path w="1658686" h="2165526">
                  <a:moveTo>
                    <a:pt x="0" y="2165526"/>
                  </a:moveTo>
                  <a:lnTo>
                    <a:pt x="1658686" y="0"/>
                  </a:lnTo>
                  <a:lnTo>
                    <a:pt x="487152" y="2165526"/>
                  </a:lnTo>
                  <a:lnTo>
                    <a:pt x="0" y="21655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47">
              <a:extLst>
                <a:ext uri="{FF2B5EF4-FFF2-40B4-BE49-F238E27FC236}">
                  <a16:creationId xmlns:a16="http://schemas.microsoft.com/office/drawing/2014/main" id="{A578412F-3CF7-488E-AB71-EA97A30A3229}"/>
                </a:ext>
              </a:extLst>
            </p:cNvPr>
            <p:cNvSpPr/>
            <p:nvPr/>
          </p:nvSpPr>
          <p:spPr>
            <a:xfrm rot="16200000" flipV="1">
              <a:off x="5272724" y="1450290"/>
              <a:ext cx="872754" cy="837930"/>
            </a:xfrm>
            <a:custGeom>
              <a:avLst/>
              <a:gdLst>
                <a:gd name="connsiteX0" fmla="*/ 0 w 487152"/>
                <a:gd name="connsiteY0" fmla="*/ 2193673 h 2193673"/>
                <a:gd name="connsiteX1" fmla="*/ 406056 w 487152"/>
                <a:gd name="connsiteY1" fmla="*/ 0 h 2193673"/>
                <a:gd name="connsiteX2" fmla="*/ 487152 w 487152"/>
                <a:gd name="connsiteY2" fmla="*/ 2193673 h 2193673"/>
                <a:gd name="connsiteX3" fmla="*/ 0 w 487152"/>
                <a:gd name="connsiteY3" fmla="*/ 2193673 h 2193673"/>
                <a:gd name="connsiteX0" fmla="*/ 0 w 1646657"/>
                <a:gd name="connsiteY0" fmla="*/ 2168619 h 2168619"/>
                <a:gd name="connsiteX1" fmla="*/ 1646657 w 1646657"/>
                <a:gd name="connsiteY1" fmla="*/ 0 h 2168619"/>
                <a:gd name="connsiteX2" fmla="*/ 487152 w 1646657"/>
                <a:gd name="connsiteY2" fmla="*/ 2168619 h 2168619"/>
                <a:gd name="connsiteX3" fmla="*/ 0 w 1646657"/>
                <a:gd name="connsiteY3" fmla="*/ 2168619 h 2168619"/>
                <a:gd name="connsiteX0" fmla="*/ 0 w 1848251"/>
                <a:gd name="connsiteY0" fmla="*/ 1806481 h 1806481"/>
                <a:gd name="connsiteX1" fmla="*/ 1848251 w 1848251"/>
                <a:gd name="connsiteY1" fmla="*/ 0 h 1806481"/>
                <a:gd name="connsiteX2" fmla="*/ 487152 w 1848251"/>
                <a:gd name="connsiteY2" fmla="*/ 1806481 h 1806481"/>
                <a:gd name="connsiteX3" fmla="*/ 0 w 1848251"/>
                <a:gd name="connsiteY3" fmla="*/ 1806481 h 1806481"/>
                <a:gd name="connsiteX0" fmla="*/ 0 w 1830721"/>
                <a:gd name="connsiteY0" fmla="*/ 1815534 h 1815534"/>
                <a:gd name="connsiteX1" fmla="*/ 1830721 w 1830721"/>
                <a:gd name="connsiteY1" fmla="*/ 0 h 1815534"/>
                <a:gd name="connsiteX2" fmla="*/ 487152 w 1830721"/>
                <a:gd name="connsiteY2" fmla="*/ 1815534 h 1815534"/>
                <a:gd name="connsiteX3" fmla="*/ 0 w 1830721"/>
                <a:gd name="connsiteY3" fmla="*/ 1815534 h 1815534"/>
              </a:gdLst>
              <a:ahLst/>
              <a:cxnLst>
                <a:cxn ang="0">
                  <a:pos x="connsiteX0" y="connsiteY0"/>
                </a:cxn>
                <a:cxn ang="0">
                  <a:pos x="connsiteX1" y="connsiteY1"/>
                </a:cxn>
                <a:cxn ang="0">
                  <a:pos x="connsiteX2" y="connsiteY2"/>
                </a:cxn>
                <a:cxn ang="0">
                  <a:pos x="connsiteX3" y="connsiteY3"/>
                </a:cxn>
              </a:cxnLst>
              <a:rect l="l" t="t" r="r" b="b"/>
              <a:pathLst>
                <a:path w="1830721" h="1815534">
                  <a:moveTo>
                    <a:pt x="0" y="1815534"/>
                  </a:moveTo>
                  <a:lnTo>
                    <a:pt x="1830721" y="0"/>
                  </a:lnTo>
                  <a:lnTo>
                    <a:pt x="487152" y="1815534"/>
                  </a:lnTo>
                  <a:lnTo>
                    <a:pt x="0" y="1815534"/>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D82E2789-AC28-44D7-892E-23D1A846C44E}"/>
                </a:ext>
              </a:extLst>
            </p:cNvPr>
            <p:cNvSpPr/>
            <p:nvPr/>
          </p:nvSpPr>
          <p:spPr>
            <a:xfrm rot="1786633">
              <a:off x="5502366" y="1257945"/>
              <a:ext cx="500435" cy="1012454"/>
            </a:xfrm>
            <a:prstGeom prst="triangle">
              <a:avLst>
                <a:gd name="adj" fmla="val 833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2472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A760846B-0E7D-4B3D-B634-55FBA9141F7D}"/>
              </a:ext>
            </a:extLst>
          </p:cNvPr>
          <p:cNvSpPr txBox="1"/>
          <p:nvPr/>
        </p:nvSpPr>
        <p:spPr>
          <a:xfrm>
            <a:off x="6357426" y="272911"/>
            <a:ext cx="5227092" cy="1569660"/>
          </a:xfrm>
          <a:prstGeom prst="rect">
            <a:avLst/>
          </a:prstGeom>
          <a:noFill/>
        </p:spPr>
        <p:txBody>
          <a:bodyPr wrap="square" rtlCol="0" anchor="ctr">
            <a:spAutoFit/>
          </a:bodyPr>
          <a:lstStyle/>
          <a:p>
            <a:pPr algn="r"/>
            <a:r>
              <a:rPr lang="en-US" altLang="ko-KR" sz="4800" b="1" dirty="0">
                <a:solidFill>
                  <a:schemeClr val="bg1"/>
                </a:solidFill>
                <a:cs typeface="Arial" pitchFamily="34" charset="0"/>
              </a:rPr>
              <a:t>It makes me curious</a:t>
            </a:r>
          </a:p>
        </p:txBody>
      </p:sp>
      <p:sp>
        <p:nvSpPr>
          <p:cNvPr id="14" name="Oval 13">
            <a:extLst>
              <a:ext uri="{FF2B5EF4-FFF2-40B4-BE49-F238E27FC236}">
                <a16:creationId xmlns:a16="http://schemas.microsoft.com/office/drawing/2014/main" id="{083E9666-FAA4-4563-8112-CADB736646D1}"/>
              </a:ext>
            </a:extLst>
          </p:cNvPr>
          <p:cNvSpPr/>
          <p:nvPr/>
        </p:nvSpPr>
        <p:spPr>
          <a:xfrm>
            <a:off x="1793006" y="602541"/>
            <a:ext cx="5554493" cy="555449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4ADECFF2-DF79-4F24-BFCB-B5A5D3DE2DE8}"/>
              </a:ext>
            </a:extLst>
          </p:cNvPr>
          <p:cNvSpPr/>
          <p:nvPr/>
        </p:nvSpPr>
        <p:spPr>
          <a:xfrm>
            <a:off x="64046" y="1575036"/>
            <a:ext cx="6400800" cy="4695825"/>
          </a:xfrm>
          <a:custGeom>
            <a:avLst/>
            <a:gdLst>
              <a:gd name="connsiteX0" fmla="*/ 1634490 w 6400800"/>
              <a:gd name="connsiteY0" fmla="*/ 4672013 h 4695825"/>
              <a:gd name="connsiteX1" fmla="*/ 2747010 w 6400800"/>
              <a:gd name="connsiteY1" fmla="*/ 2950845 h 4695825"/>
              <a:gd name="connsiteX2" fmla="*/ 3359468 w 6400800"/>
              <a:gd name="connsiteY2" fmla="*/ 3642360 h 4695825"/>
              <a:gd name="connsiteX3" fmla="*/ 4717733 w 6400800"/>
              <a:gd name="connsiteY3" fmla="*/ 1831658 h 4695825"/>
              <a:gd name="connsiteX4" fmla="*/ 5797868 w 6400800"/>
              <a:gd name="connsiteY4" fmla="*/ 2167890 h 4695825"/>
              <a:gd name="connsiteX5" fmla="*/ 6219825 w 6400800"/>
              <a:gd name="connsiteY5" fmla="*/ 1724978 h 4695825"/>
              <a:gd name="connsiteX6" fmla="*/ 6405563 w 6400800"/>
              <a:gd name="connsiteY6" fmla="*/ 0 h 4695825"/>
              <a:gd name="connsiteX7" fmla="*/ 2615565 w 6400800"/>
              <a:gd name="connsiteY7" fmla="*/ 399098 h 4695825"/>
              <a:gd name="connsiteX8" fmla="*/ 3460433 w 6400800"/>
              <a:gd name="connsiteY8" fmla="*/ 1246823 h 4695825"/>
              <a:gd name="connsiteX9" fmla="*/ 0 w 6400800"/>
              <a:gd name="connsiteY9" fmla="*/ 4697730 h 4695825"/>
              <a:gd name="connsiteX10" fmla="*/ 963930 w 6400800"/>
              <a:gd name="connsiteY10" fmla="*/ 4102418 h 469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0" h="4695825">
                <a:moveTo>
                  <a:pt x="1634490" y="4672013"/>
                </a:moveTo>
                <a:lnTo>
                  <a:pt x="2747010" y="2950845"/>
                </a:lnTo>
                <a:lnTo>
                  <a:pt x="3359468" y="3642360"/>
                </a:lnTo>
                <a:lnTo>
                  <a:pt x="4717733" y="1831658"/>
                </a:lnTo>
                <a:lnTo>
                  <a:pt x="5797868" y="2167890"/>
                </a:lnTo>
                <a:lnTo>
                  <a:pt x="6219825" y="1724978"/>
                </a:lnTo>
                <a:lnTo>
                  <a:pt x="6405563" y="0"/>
                </a:lnTo>
                <a:lnTo>
                  <a:pt x="2615565" y="399098"/>
                </a:lnTo>
                <a:lnTo>
                  <a:pt x="3460433" y="1246823"/>
                </a:lnTo>
                <a:lnTo>
                  <a:pt x="0" y="4697730"/>
                </a:lnTo>
                <a:lnTo>
                  <a:pt x="963930" y="4102418"/>
                </a:lnTo>
                <a:close/>
              </a:path>
            </a:pathLst>
          </a:custGeom>
          <a:solidFill>
            <a:schemeClr val="accent1"/>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B2615A54-40EA-44DA-ACA8-7E3AE3D08510}"/>
              </a:ext>
            </a:extLst>
          </p:cNvPr>
          <p:cNvSpPr/>
          <p:nvPr/>
        </p:nvSpPr>
        <p:spPr>
          <a:xfrm>
            <a:off x="1" y="3300014"/>
            <a:ext cx="6283871" cy="5057775"/>
          </a:xfrm>
          <a:custGeom>
            <a:avLst/>
            <a:gdLst>
              <a:gd name="connsiteX0" fmla="*/ 1223446 w 6283871"/>
              <a:gd name="connsiteY0" fmla="*/ 4916615 h 5057775"/>
              <a:gd name="connsiteX1" fmla="*/ 1505754 w 6283871"/>
              <a:gd name="connsiteY1" fmla="*/ 4916615 h 5057775"/>
              <a:gd name="connsiteX2" fmla="*/ 1364209 w 6283871"/>
              <a:gd name="connsiteY2" fmla="*/ 5057775 h 5057775"/>
              <a:gd name="connsiteX3" fmla="*/ 6283871 w 6283871"/>
              <a:gd name="connsiteY3" fmla="*/ 0 h 5057775"/>
              <a:gd name="connsiteX4" fmla="*/ 6060034 w 6283871"/>
              <a:gd name="connsiteY4" fmla="*/ 2065020 h 5057775"/>
              <a:gd name="connsiteX5" fmla="*/ 5215166 w 6283871"/>
              <a:gd name="connsiteY5" fmla="*/ 1217295 h 5057775"/>
              <a:gd name="connsiteX6" fmla="*/ 2851834 w 6283871"/>
              <a:gd name="connsiteY6" fmla="*/ 3574198 h 5057775"/>
              <a:gd name="connsiteX7" fmla="*/ 0 w 6283871"/>
              <a:gd name="connsiteY7" fmla="*/ 3574198 h 5057775"/>
              <a:gd name="connsiteX8" fmla="*/ 0 w 6283871"/>
              <a:gd name="connsiteY8" fmla="*/ 3036643 h 5057775"/>
              <a:gd name="connsiteX9" fmla="*/ 64046 w 6283871"/>
              <a:gd name="connsiteY9" fmla="*/ 2972753 h 5057775"/>
              <a:gd name="connsiteX10" fmla="*/ 1027976 w 6283871"/>
              <a:gd name="connsiteY10" fmla="*/ 2377440 h 5057775"/>
              <a:gd name="connsiteX11" fmla="*/ 1698536 w 6283871"/>
              <a:gd name="connsiteY11" fmla="*/ 2947035 h 5057775"/>
              <a:gd name="connsiteX12" fmla="*/ 2811056 w 6283871"/>
              <a:gd name="connsiteY12" fmla="*/ 1225867 h 5057775"/>
              <a:gd name="connsiteX13" fmla="*/ 3423514 w 6283871"/>
              <a:gd name="connsiteY13" fmla="*/ 1917382 h 5057775"/>
              <a:gd name="connsiteX14" fmla="*/ 4781779 w 6283871"/>
              <a:gd name="connsiteY14" fmla="*/ 106680 h 5057775"/>
              <a:gd name="connsiteX15" fmla="*/ 5861914 w 6283871"/>
              <a:gd name="connsiteY15" fmla="*/ 442913 h 505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83871" h="5057775">
                <a:moveTo>
                  <a:pt x="1223446" y="4916615"/>
                </a:moveTo>
                <a:lnTo>
                  <a:pt x="1505754" y="4916615"/>
                </a:lnTo>
                <a:lnTo>
                  <a:pt x="1364209" y="5057775"/>
                </a:lnTo>
                <a:close/>
                <a:moveTo>
                  <a:pt x="6283871" y="0"/>
                </a:moveTo>
                <a:lnTo>
                  <a:pt x="6060034" y="2065020"/>
                </a:lnTo>
                <a:lnTo>
                  <a:pt x="5215166" y="1217295"/>
                </a:lnTo>
                <a:lnTo>
                  <a:pt x="2851834" y="3574198"/>
                </a:lnTo>
                <a:lnTo>
                  <a:pt x="0" y="3574198"/>
                </a:lnTo>
                <a:lnTo>
                  <a:pt x="0" y="3036643"/>
                </a:lnTo>
                <a:lnTo>
                  <a:pt x="64046" y="2972753"/>
                </a:lnTo>
                <a:lnTo>
                  <a:pt x="1027976" y="2377440"/>
                </a:lnTo>
                <a:lnTo>
                  <a:pt x="1698536" y="2947035"/>
                </a:lnTo>
                <a:lnTo>
                  <a:pt x="2811056" y="1225867"/>
                </a:lnTo>
                <a:lnTo>
                  <a:pt x="3423514" y="1917382"/>
                </a:lnTo>
                <a:lnTo>
                  <a:pt x="4781779" y="106680"/>
                </a:lnTo>
                <a:lnTo>
                  <a:pt x="5861914" y="442913"/>
                </a:lnTo>
                <a:close/>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96F038E8-EF64-4F3C-94D0-1148260B8F98}"/>
              </a:ext>
            </a:extLst>
          </p:cNvPr>
          <p:cNvSpPr/>
          <p:nvPr/>
        </p:nvSpPr>
        <p:spPr>
          <a:xfrm>
            <a:off x="-13614" y="3336148"/>
            <a:ext cx="6290735" cy="3010589"/>
          </a:xfrm>
          <a:custGeom>
            <a:avLst/>
            <a:gdLst>
              <a:gd name="connsiteX0" fmla="*/ 0 w 6858000"/>
              <a:gd name="connsiteY0" fmla="*/ 3526155 h 3524250"/>
              <a:gd name="connsiteX1" fmla="*/ 1255395 w 6858000"/>
              <a:gd name="connsiteY1" fmla="*/ 2749868 h 3524250"/>
              <a:gd name="connsiteX2" fmla="*/ 1925955 w 6858000"/>
              <a:gd name="connsiteY2" fmla="*/ 3319463 h 3524250"/>
              <a:gd name="connsiteX3" fmla="*/ 3038475 w 6858000"/>
              <a:gd name="connsiteY3" fmla="*/ 1598295 h 3524250"/>
              <a:gd name="connsiteX4" fmla="*/ 3650933 w 6858000"/>
              <a:gd name="connsiteY4" fmla="*/ 2289810 h 3524250"/>
              <a:gd name="connsiteX5" fmla="*/ 5009198 w 6858000"/>
              <a:gd name="connsiteY5" fmla="*/ 479108 h 3524250"/>
              <a:gd name="connsiteX6" fmla="*/ 6089333 w 6858000"/>
              <a:gd name="connsiteY6" fmla="*/ 815340 h 3524250"/>
              <a:gd name="connsiteX7" fmla="*/ 6864668 w 6858000"/>
              <a:gd name="connsiteY7" fmla="*/ 0 h 3524250"/>
              <a:gd name="connsiteX0" fmla="*/ 0 w 6670115"/>
              <a:gd name="connsiteY0" fmla="*/ 3409423 h 3409423"/>
              <a:gd name="connsiteX1" fmla="*/ 1060842 w 6670115"/>
              <a:gd name="connsiteY1" fmla="*/ 2749868 h 3409423"/>
              <a:gd name="connsiteX2" fmla="*/ 1731402 w 6670115"/>
              <a:gd name="connsiteY2" fmla="*/ 3319463 h 3409423"/>
              <a:gd name="connsiteX3" fmla="*/ 2843922 w 6670115"/>
              <a:gd name="connsiteY3" fmla="*/ 1598295 h 3409423"/>
              <a:gd name="connsiteX4" fmla="*/ 3456380 w 6670115"/>
              <a:gd name="connsiteY4" fmla="*/ 2289810 h 3409423"/>
              <a:gd name="connsiteX5" fmla="*/ 4814645 w 6670115"/>
              <a:gd name="connsiteY5" fmla="*/ 479108 h 3409423"/>
              <a:gd name="connsiteX6" fmla="*/ 5894780 w 6670115"/>
              <a:gd name="connsiteY6" fmla="*/ 815340 h 3409423"/>
              <a:gd name="connsiteX7" fmla="*/ 6670115 w 6670115"/>
              <a:gd name="connsiteY7" fmla="*/ 0 h 3409423"/>
              <a:gd name="connsiteX0" fmla="*/ 0 w 6660387"/>
              <a:gd name="connsiteY0" fmla="*/ 3419151 h 3419151"/>
              <a:gd name="connsiteX1" fmla="*/ 1051114 w 6660387"/>
              <a:gd name="connsiteY1" fmla="*/ 2749868 h 3419151"/>
              <a:gd name="connsiteX2" fmla="*/ 1721674 w 6660387"/>
              <a:gd name="connsiteY2" fmla="*/ 3319463 h 3419151"/>
              <a:gd name="connsiteX3" fmla="*/ 2834194 w 6660387"/>
              <a:gd name="connsiteY3" fmla="*/ 1598295 h 3419151"/>
              <a:gd name="connsiteX4" fmla="*/ 3446652 w 6660387"/>
              <a:gd name="connsiteY4" fmla="*/ 2289810 h 3419151"/>
              <a:gd name="connsiteX5" fmla="*/ 4804917 w 6660387"/>
              <a:gd name="connsiteY5" fmla="*/ 479108 h 3419151"/>
              <a:gd name="connsiteX6" fmla="*/ 5885052 w 6660387"/>
              <a:gd name="connsiteY6" fmla="*/ 815340 h 3419151"/>
              <a:gd name="connsiteX7" fmla="*/ 6660387 w 6660387"/>
              <a:gd name="connsiteY7" fmla="*/ 0 h 3419151"/>
              <a:gd name="connsiteX0" fmla="*/ 0 w 6319918"/>
              <a:gd name="connsiteY0" fmla="*/ 3039772 h 3039772"/>
              <a:gd name="connsiteX1" fmla="*/ 1051114 w 6319918"/>
              <a:gd name="connsiteY1" fmla="*/ 2370489 h 3039772"/>
              <a:gd name="connsiteX2" fmla="*/ 1721674 w 6319918"/>
              <a:gd name="connsiteY2" fmla="*/ 2940084 h 3039772"/>
              <a:gd name="connsiteX3" fmla="*/ 2834194 w 6319918"/>
              <a:gd name="connsiteY3" fmla="*/ 1218916 h 3039772"/>
              <a:gd name="connsiteX4" fmla="*/ 3446652 w 6319918"/>
              <a:gd name="connsiteY4" fmla="*/ 1910431 h 3039772"/>
              <a:gd name="connsiteX5" fmla="*/ 4804917 w 6319918"/>
              <a:gd name="connsiteY5" fmla="*/ 99729 h 3039772"/>
              <a:gd name="connsiteX6" fmla="*/ 5885052 w 6319918"/>
              <a:gd name="connsiteY6" fmla="*/ 435961 h 3039772"/>
              <a:gd name="connsiteX7" fmla="*/ 6319918 w 6319918"/>
              <a:gd name="connsiteY7" fmla="*/ 0 h 3039772"/>
              <a:gd name="connsiteX0" fmla="*/ 0 w 6290735"/>
              <a:gd name="connsiteY0" fmla="*/ 3010589 h 3010589"/>
              <a:gd name="connsiteX1" fmla="*/ 1051114 w 6290735"/>
              <a:gd name="connsiteY1" fmla="*/ 2341306 h 3010589"/>
              <a:gd name="connsiteX2" fmla="*/ 1721674 w 6290735"/>
              <a:gd name="connsiteY2" fmla="*/ 2910901 h 3010589"/>
              <a:gd name="connsiteX3" fmla="*/ 2834194 w 6290735"/>
              <a:gd name="connsiteY3" fmla="*/ 1189733 h 3010589"/>
              <a:gd name="connsiteX4" fmla="*/ 3446652 w 6290735"/>
              <a:gd name="connsiteY4" fmla="*/ 1881248 h 3010589"/>
              <a:gd name="connsiteX5" fmla="*/ 4804917 w 6290735"/>
              <a:gd name="connsiteY5" fmla="*/ 70546 h 3010589"/>
              <a:gd name="connsiteX6" fmla="*/ 5885052 w 6290735"/>
              <a:gd name="connsiteY6" fmla="*/ 406778 h 3010589"/>
              <a:gd name="connsiteX7" fmla="*/ 6290735 w 6290735"/>
              <a:gd name="connsiteY7" fmla="*/ 0 h 30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0735" h="3010589">
                <a:moveTo>
                  <a:pt x="0" y="3010589"/>
                </a:moveTo>
                <a:lnTo>
                  <a:pt x="1051114" y="2341306"/>
                </a:lnTo>
                <a:lnTo>
                  <a:pt x="1721674" y="2910901"/>
                </a:lnTo>
                <a:lnTo>
                  <a:pt x="2834194" y="1189733"/>
                </a:lnTo>
                <a:lnTo>
                  <a:pt x="3446652" y="1881248"/>
                </a:lnTo>
                <a:lnTo>
                  <a:pt x="4804917" y="70546"/>
                </a:lnTo>
                <a:lnTo>
                  <a:pt x="5885052" y="406778"/>
                </a:lnTo>
                <a:lnTo>
                  <a:pt x="6290735" y="0"/>
                </a:lnTo>
              </a:path>
            </a:pathLst>
          </a:custGeom>
          <a:noFill/>
          <a:ln w="38100" cap="flat">
            <a:solidFill>
              <a:schemeClr val="bg1"/>
            </a:solidFill>
            <a:prstDash val="solid"/>
            <a:miter/>
          </a:ln>
        </p:spPr>
        <p:txBody>
          <a:bodyPr rtlCol="0" anchor="ctr"/>
          <a:lstStyle/>
          <a:p>
            <a:endParaRPr lang="en-US"/>
          </a:p>
        </p:txBody>
      </p:sp>
      <p:sp>
        <p:nvSpPr>
          <p:cNvPr id="6" name="Oval 5">
            <a:extLst>
              <a:ext uri="{FF2B5EF4-FFF2-40B4-BE49-F238E27FC236}">
                <a16:creationId xmlns:a16="http://schemas.microsoft.com/office/drawing/2014/main" id="{D44EFAEE-E22A-4F41-9D5B-9544CDFBEF91}"/>
              </a:ext>
            </a:extLst>
          </p:cNvPr>
          <p:cNvSpPr/>
          <p:nvPr/>
        </p:nvSpPr>
        <p:spPr>
          <a:xfrm>
            <a:off x="933113" y="5617519"/>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655E3BA-C37D-4603-977A-09C6024E2848}"/>
              </a:ext>
            </a:extLst>
          </p:cNvPr>
          <p:cNvSpPr/>
          <p:nvPr/>
        </p:nvSpPr>
        <p:spPr>
          <a:xfrm>
            <a:off x="1581624" y="6135354"/>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0A2AC1F-2806-4902-BCC0-CE1CAC7B2E70}"/>
              </a:ext>
            </a:extLst>
          </p:cNvPr>
          <p:cNvSpPr/>
          <p:nvPr/>
        </p:nvSpPr>
        <p:spPr>
          <a:xfrm>
            <a:off x="2706791" y="4425778"/>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3181FB-E62C-41FB-9443-2953F2631981}"/>
              </a:ext>
            </a:extLst>
          </p:cNvPr>
          <p:cNvSpPr/>
          <p:nvPr/>
        </p:nvSpPr>
        <p:spPr>
          <a:xfrm>
            <a:off x="4694475" y="3300014"/>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F8072F5-35B3-494C-90A6-75F1E0591FA3}"/>
              </a:ext>
            </a:extLst>
          </p:cNvPr>
          <p:cNvSpPr/>
          <p:nvPr/>
        </p:nvSpPr>
        <p:spPr>
          <a:xfrm>
            <a:off x="5771003" y="3636718"/>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7EDC5B-E11C-4BC1-901E-A2032196E5D8}"/>
              </a:ext>
            </a:extLst>
          </p:cNvPr>
          <p:cNvSpPr/>
          <p:nvPr/>
        </p:nvSpPr>
        <p:spPr>
          <a:xfrm>
            <a:off x="3316580" y="5071582"/>
            <a:ext cx="211382" cy="21138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4973463-92C6-4604-AAE7-B71C919D0C58}"/>
              </a:ext>
            </a:extLst>
          </p:cNvPr>
          <p:cNvGrpSpPr/>
          <p:nvPr/>
        </p:nvGrpSpPr>
        <p:grpSpPr>
          <a:xfrm>
            <a:off x="6409633" y="5202320"/>
            <a:ext cx="1045499" cy="1193045"/>
            <a:chOff x="10255665" y="4623530"/>
            <a:chExt cx="1780099" cy="2031315"/>
          </a:xfrm>
        </p:grpSpPr>
        <p:sp>
          <p:nvSpPr>
            <p:cNvPr id="16" name="Freeform: Shape 15">
              <a:extLst>
                <a:ext uri="{FF2B5EF4-FFF2-40B4-BE49-F238E27FC236}">
                  <a16:creationId xmlns:a16="http://schemas.microsoft.com/office/drawing/2014/main" id="{0496D2DB-1B30-40F5-9410-100C594D11EC}"/>
                </a:ext>
              </a:extLst>
            </p:cNvPr>
            <p:cNvSpPr/>
            <p:nvPr/>
          </p:nvSpPr>
          <p:spPr>
            <a:xfrm>
              <a:off x="10527907" y="5069090"/>
              <a:ext cx="1235529" cy="1469753"/>
            </a:xfrm>
            <a:custGeom>
              <a:avLst/>
              <a:gdLst>
                <a:gd name="connsiteX0" fmla="*/ 1210323 w 1235529"/>
                <a:gd name="connsiteY0" fmla="*/ 283472 h 1469752"/>
                <a:gd name="connsiteX1" fmla="*/ 1094383 w 1235529"/>
                <a:gd name="connsiteY1" fmla="*/ 460897 h 1469752"/>
                <a:gd name="connsiteX2" fmla="*/ 1096725 w 1235529"/>
                <a:gd name="connsiteY2" fmla="*/ 316849 h 1469752"/>
                <a:gd name="connsiteX3" fmla="*/ 914030 w 1235529"/>
                <a:gd name="connsiteY3" fmla="*/ 106048 h 1469752"/>
                <a:gd name="connsiteX4" fmla="*/ 446754 w 1235529"/>
                <a:gd name="connsiteY4" fmla="*/ 34610 h 1469752"/>
                <a:gd name="connsiteX5" fmla="*/ 353651 w 1235529"/>
                <a:gd name="connsiteY5" fmla="*/ 8260 h 1469752"/>
                <a:gd name="connsiteX6" fmla="*/ 326129 w 1235529"/>
                <a:gd name="connsiteY6" fmla="*/ 5917 h 1469752"/>
                <a:gd name="connsiteX7" fmla="*/ 196135 w 1235529"/>
                <a:gd name="connsiteY7" fmla="*/ 108390 h 1469752"/>
                <a:gd name="connsiteX8" fmla="*/ 120013 w 1235529"/>
                <a:gd name="connsiteY8" fmla="*/ 192711 h 1469752"/>
                <a:gd name="connsiteX9" fmla="*/ 94833 w 1235529"/>
                <a:gd name="connsiteY9" fmla="*/ 310408 h 1469752"/>
                <a:gd name="connsiteX10" fmla="*/ 111815 w 1235529"/>
                <a:gd name="connsiteY10" fmla="*/ 404097 h 1469752"/>
                <a:gd name="connsiteX11" fmla="*/ 19296 w 1235529"/>
                <a:gd name="connsiteY11" fmla="*/ 294012 h 1469752"/>
                <a:gd name="connsiteX12" fmla="*/ 3486 w 1235529"/>
                <a:gd name="connsiteY12" fmla="*/ 328560 h 1469752"/>
                <a:gd name="connsiteX13" fmla="*/ 118841 w 1235529"/>
                <a:gd name="connsiteY13" fmla="*/ 537605 h 1469752"/>
                <a:gd name="connsiteX14" fmla="*/ 157488 w 1235529"/>
                <a:gd name="connsiteY14" fmla="*/ 582693 h 1469752"/>
                <a:gd name="connsiteX15" fmla="*/ 169200 w 1235529"/>
                <a:gd name="connsiteY15" fmla="*/ 619583 h 1469752"/>
                <a:gd name="connsiteX16" fmla="*/ 277528 w 1235529"/>
                <a:gd name="connsiteY16" fmla="*/ 769486 h 1469752"/>
                <a:gd name="connsiteX17" fmla="*/ 438557 w 1235529"/>
                <a:gd name="connsiteY17" fmla="*/ 856149 h 1469752"/>
                <a:gd name="connsiteX18" fmla="*/ 433872 w 1235529"/>
                <a:gd name="connsiteY18" fmla="*/ 1021862 h 1469752"/>
                <a:gd name="connsiteX19" fmla="*/ 356579 w 1235529"/>
                <a:gd name="connsiteY19" fmla="*/ 1120822 h 1469752"/>
                <a:gd name="connsiteX20" fmla="*/ 110058 w 1235529"/>
                <a:gd name="connsiteY20" fmla="*/ 1192260 h 1469752"/>
                <a:gd name="connsiteX21" fmla="*/ 247664 w 1235529"/>
                <a:gd name="connsiteY21" fmla="*/ 1336307 h 1469752"/>
                <a:gd name="connsiteX22" fmla="*/ 757100 w 1235529"/>
                <a:gd name="connsiteY22" fmla="*/ 1454590 h 1469752"/>
                <a:gd name="connsiteX23" fmla="*/ 1135372 w 1235529"/>
                <a:gd name="connsiteY23" fmla="*/ 1193431 h 1469752"/>
                <a:gd name="connsiteX24" fmla="*/ 862501 w 1235529"/>
                <a:gd name="connsiteY24" fmla="*/ 1114966 h 1469752"/>
                <a:gd name="connsiteX25" fmla="*/ 807459 w 1235529"/>
                <a:gd name="connsiteY25" fmla="*/ 1052897 h 1469752"/>
                <a:gd name="connsiteX26" fmla="*/ 798089 w 1235529"/>
                <a:gd name="connsiteY26" fmla="*/ 856149 h 1469752"/>
                <a:gd name="connsiteX27" fmla="*/ 798089 w 1235529"/>
                <a:gd name="connsiteY27" fmla="*/ 856149 h 1469752"/>
                <a:gd name="connsiteX28" fmla="*/ 850790 w 1235529"/>
                <a:gd name="connsiteY28" fmla="*/ 833312 h 1469752"/>
                <a:gd name="connsiteX29" fmla="*/ 1077987 w 1235529"/>
                <a:gd name="connsiteY29" fmla="*/ 586792 h 1469752"/>
                <a:gd name="connsiteX30" fmla="*/ 1121318 w 1235529"/>
                <a:gd name="connsiteY30" fmla="*/ 534677 h 1469752"/>
                <a:gd name="connsiteX31" fmla="*/ 1232575 w 1235529"/>
                <a:gd name="connsiteY31" fmla="*/ 387116 h 1469752"/>
                <a:gd name="connsiteX32" fmla="*/ 1210323 w 1235529"/>
                <a:gd name="connsiteY32" fmla="*/ 283472 h 1469752"/>
                <a:gd name="connsiteX33" fmla="*/ 788721 w 1235529"/>
                <a:gd name="connsiteY33" fmla="*/ 886012 h 1469752"/>
                <a:gd name="connsiteX34" fmla="*/ 789306 w 1235529"/>
                <a:gd name="connsiteY34" fmla="*/ 887183 h 1469752"/>
                <a:gd name="connsiteX35" fmla="*/ 788135 w 1235529"/>
                <a:gd name="connsiteY35" fmla="*/ 888940 h 1469752"/>
                <a:gd name="connsiteX36" fmla="*/ 788721 w 1235529"/>
                <a:gd name="connsiteY36" fmla="*/ 886012 h 146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35529" h="1469752">
                  <a:moveTo>
                    <a:pt x="1210323" y="283472"/>
                  </a:moveTo>
                  <a:cubicBezTo>
                    <a:pt x="1179874" y="348469"/>
                    <a:pt x="1142398" y="405854"/>
                    <a:pt x="1094383" y="460897"/>
                  </a:cubicBezTo>
                  <a:cubicBezTo>
                    <a:pt x="1100238" y="409953"/>
                    <a:pt x="1101409" y="363108"/>
                    <a:pt x="1096725" y="316849"/>
                  </a:cubicBezTo>
                  <a:cubicBezTo>
                    <a:pt x="1082672" y="176315"/>
                    <a:pt x="991324" y="152892"/>
                    <a:pt x="914030" y="106048"/>
                  </a:cubicBezTo>
                  <a:cubicBezTo>
                    <a:pt x="774082" y="8260"/>
                    <a:pt x="618323" y="3575"/>
                    <a:pt x="446754" y="34610"/>
                  </a:cubicBezTo>
                  <a:cubicBezTo>
                    <a:pt x="410450" y="41051"/>
                    <a:pt x="379415" y="33439"/>
                    <a:pt x="353651" y="8260"/>
                  </a:cubicBezTo>
                  <a:cubicBezTo>
                    <a:pt x="343696" y="-1695"/>
                    <a:pt x="337255" y="-2866"/>
                    <a:pt x="326129" y="5917"/>
                  </a:cubicBezTo>
                  <a:cubicBezTo>
                    <a:pt x="283384" y="40465"/>
                    <a:pt x="238881" y="73256"/>
                    <a:pt x="196135" y="108390"/>
                  </a:cubicBezTo>
                  <a:cubicBezTo>
                    <a:pt x="166857" y="132398"/>
                    <a:pt x="136994" y="157577"/>
                    <a:pt x="120013" y="192711"/>
                  </a:cubicBezTo>
                  <a:cubicBezTo>
                    <a:pt x="101860" y="215547"/>
                    <a:pt x="91320" y="278788"/>
                    <a:pt x="94833" y="310408"/>
                  </a:cubicBezTo>
                  <a:cubicBezTo>
                    <a:pt x="99518" y="343199"/>
                    <a:pt x="105374" y="370720"/>
                    <a:pt x="111815" y="404097"/>
                  </a:cubicBezTo>
                  <a:cubicBezTo>
                    <a:pt x="64384" y="377747"/>
                    <a:pt x="38620" y="339686"/>
                    <a:pt x="19296" y="294012"/>
                  </a:cubicBezTo>
                  <a:cubicBezTo>
                    <a:pt x="9342" y="305138"/>
                    <a:pt x="6414" y="316849"/>
                    <a:pt x="3486" y="328560"/>
                  </a:cubicBezTo>
                  <a:cubicBezTo>
                    <a:pt x="-17594" y="407611"/>
                    <a:pt x="61457" y="517696"/>
                    <a:pt x="118841" y="537605"/>
                  </a:cubicBezTo>
                  <a:cubicBezTo>
                    <a:pt x="144020" y="546388"/>
                    <a:pt x="152804" y="559856"/>
                    <a:pt x="157488" y="582693"/>
                  </a:cubicBezTo>
                  <a:cubicBezTo>
                    <a:pt x="159830" y="595575"/>
                    <a:pt x="165686" y="607286"/>
                    <a:pt x="169200" y="619583"/>
                  </a:cubicBezTo>
                  <a:cubicBezTo>
                    <a:pt x="187352" y="682238"/>
                    <a:pt x="224828" y="730839"/>
                    <a:pt x="277528" y="769486"/>
                  </a:cubicBezTo>
                  <a:cubicBezTo>
                    <a:pt x="327301" y="805791"/>
                    <a:pt x="382343" y="832727"/>
                    <a:pt x="438557" y="856149"/>
                  </a:cubicBezTo>
                  <a:cubicBezTo>
                    <a:pt x="442655" y="877229"/>
                    <a:pt x="435629" y="1004881"/>
                    <a:pt x="433872" y="1021862"/>
                  </a:cubicBezTo>
                  <a:cubicBezTo>
                    <a:pt x="427431" y="1072220"/>
                    <a:pt x="426846" y="1103255"/>
                    <a:pt x="356579" y="1120822"/>
                  </a:cubicBezTo>
                  <a:cubicBezTo>
                    <a:pt x="274014" y="1141902"/>
                    <a:pt x="192036" y="1168252"/>
                    <a:pt x="110058" y="1192260"/>
                  </a:cubicBezTo>
                  <a:cubicBezTo>
                    <a:pt x="151633" y="1244374"/>
                    <a:pt x="194378" y="1295318"/>
                    <a:pt x="247664" y="1336307"/>
                  </a:cubicBezTo>
                  <a:cubicBezTo>
                    <a:pt x="399324" y="1454590"/>
                    <a:pt x="568551" y="1499678"/>
                    <a:pt x="757100" y="1454590"/>
                  </a:cubicBezTo>
                  <a:cubicBezTo>
                    <a:pt x="915787" y="1416529"/>
                    <a:pt x="1038169" y="1322254"/>
                    <a:pt x="1135372" y="1193431"/>
                  </a:cubicBezTo>
                  <a:cubicBezTo>
                    <a:pt x="1044610" y="1167081"/>
                    <a:pt x="953849" y="1140145"/>
                    <a:pt x="862501" y="1114966"/>
                  </a:cubicBezTo>
                  <a:cubicBezTo>
                    <a:pt x="829710" y="1105597"/>
                    <a:pt x="812728" y="1085688"/>
                    <a:pt x="807459" y="1052897"/>
                  </a:cubicBezTo>
                  <a:cubicBezTo>
                    <a:pt x="801017" y="1015421"/>
                    <a:pt x="798089" y="883670"/>
                    <a:pt x="798089" y="856149"/>
                  </a:cubicBezTo>
                  <a:lnTo>
                    <a:pt x="798089" y="856149"/>
                  </a:lnTo>
                  <a:cubicBezTo>
                    <a:pt x="815656" y="848537"/>
                    <a:pt x="833223" y="841510"/>
                    <a:pt x="850790" y="833312"/>
                  </a:cubicBezTo>
                  <a:cubicBezTo>
                    <a:pt x="960290" y="782368"/>
                    <a:pt x="1051637" y="714444"/>
                    <a:pt x="1077987" y="586792"/>
                  </a:cubicBezTo>
                  <a:cubicBezTo>
                    <a:pt x="1083257" y="561027"/>
                    <a:pt x="1095554" y="547559"/>
                    <a:pt x="1121318" y="534677"/>
                  </a:cubicBezTo>
                  <a:cubicBezTo>
                    <a:pt x="1181631" y="505399"/>
                    <a:pt x="1215593" y="450942"/>
                    <a:pt x="1232575" y="387116"/>
                  </a:cubicBezTo>
                  <a:cubicBezTo>
                    <a:pt x="1240773" y="351397"/>
                    <a:pt x="1235502" y="316263"/>
                    <a:pt x="1210323" y="283472"/>
                  </a:cubicBezTo>
                  <a:close/>
                  <a:moveTo>
                    <a:pt x="788721" y="886012"/>
                  </a:moveTo>
                  <a:cubicBezTo>
                    <a:pt x="788721" y="886598"/>
                    <a:pt x="789306" y="886598"/>
                    <a:pt x="789306" y="887183"/>
                  </a:cubicBezTo>
                  <a:cubicBezTo>
                    <a:pt x="789306" y="887769"/>
                    <a:pt x="788721" y="888355"/>
                    <a:pt x="788135" y="888940"/>
                  </a:cubicBezTo>
                  <a:cubicBezTo>
                    <a:pt x="788135" y="887183"/>
                    <a:pt x="788135" y="886598"/>
                    <a:pt x="788721" y="886012"/>
                  </a:cubicBezTo>
                  <a:close/>
                </a:path>
              </a:pathLst>
            </a:custGeom>
            <a:solidFill>
              <a:srgbClr val="F8DFC9"/>
            </a:solidFill>
            <a:ln w="58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D336D3D-E9FC-4A23-8208-D919457B5507}"/>
                </a:ext>
              </a:extLst>
            </p:cNvPr>
            <p:cNvSpPr/>
            <p:nvPr/>
          </p:nvSpPr>
          <p:spPr>
            <a:xfrm>
              <a:off x="10447882" y="4623530"/>
              <a:ext cx="1370208" cy="1674699"/>
            </a:xfrm>
            <a:custGeom>
              <a:avLst/>
              <a:gdLst>
                <a:gd name="connsiteX0" fmla="*/ 37838 w 1370207"/>
                <a:gd name="connsiteY0" fmla="*/ 1675881 h 1674698"/>
                <a:gd name="connsiteX1" fmla="*/ 13245 w 1370207"/>
                <a:gd name="connsiteY1" fmla="*/ 1452783 h 1674698"/>
                <a:gd name="connsiteX2" fmla="*/ 60675 w 1370207"/>
                <a:gd name="connsiteY2" fmla="*/ 1167616 h 1674698"/>
                <a:gd name="connsiteX3" fmla="*/ 36082 w 1370207"/>
                <a:gd name="connsiteY3" fmla="*/ 907042 h 1674698"/>
                <a:gd name="connsiteX4" fmla="*/ 20857 w 1370207"/>
                <a:gd name="connsiteY4" fmla="*/ 678674 h 1674698"/>
                <a:gd name="connsiteX5" fmla="*/ 75314 w 1370207"/>
                <a:gd name="connsiteY5" fmla="*/ 383553 h 1674698"/>
                <a:gd name="connsiteX6" fmla="*/ 378048 w 1370207"/>
                <a:gd name="connsiteY6" fmla="*/ 66765 h 1674698"/>
                <a:gd name="connsiteX7" fmla="*/ 1088331 w 1370207"/>
                <a:gd name="connsiteY7" fmla="*/ 116538 h 1674698"/>
                <a:gd name="connsiteX8" fmla="*/ 1327239 w 1370207"/>
                <a:gd name="connsiteY8" fmla="*/ 439181 h 1674698"/>
                <a:gd name="connsiteX9" fmla="*/ 1342463 w 1370207"/>
                <a:gd name="connsiteY9" fmla="*/ 516475 h 1674698"/>
                <a:gd name="connsiteX10" fmla="*/ 1358273 w 1370207"/>
                <a:gd name="connsiteY10" fmla="*/ 664621 h 1674698"/>
                <a:gd name="connsiteX11" fmla="*/ 1346562 w 1370207"/>
                <a:gd name="connsiteY11" fmla="*/ 891232 h 1674698"/>
                <a:gd name="connsiteX12" fmla="*/ 1324311 w 1370207"/>
                <a:gd name="connsiteY12" fmla="*/ 1147122 h 1674698"/>
                <a:gd name="connsiteX13" fmla="*/ 1357688 w 1370207"/>
                <a:gd name="connsiteY13" fmla="*/ 1415893 h 1674698"/>
                <a:gd name="connsiteX14" fmla="*/ 1364129 w 1370207"/>
                <a:gd name="connsiteY14" fmla="*/ 1602101 h 1674698"/>
                <a:gd name="connsiteX15" fmla="*/ 1333680 w 1370207"/>
                <a:gd name="connsiteY15" fmla="*/ 1653630 h 1674698"/>
                <a:gd name="connsiteX16" fmla="*/ 1271611 w 1370207"/>
                <a:gd name="connsiteY16" fmla="*/ 1650702 h 1674698"/>
                <a:gd name="connsiteX17" fmla="*/ 1215397 w 1370207"/>
                <a:gd name="connsiteY17" fmla="*/ 1646603 h 1674698"/>
                <a:gd name="connsiteX18" fmla="*/ 934329 w 1370207"/>
                <a:gd name="connsiteY18" fmla="*/ 1566967 h 1674698"/>
                <a:gd name="connsiteX19" fmla="*/ 881043 w 1370207"/>
                <a:gd name="connsiteY19" fmla="*/ 1503727 h 1674698"/>
                <a:gd name="connsiteX20" fmla="*/ 870503 w 1370207"/>
                <a:gd name="connsiteY20" fmla="*/ 1384859 h 1674698"/>
                <a:gd name="connsiteX21" fmla="*/ 872259 w 1370207"/>
                <a:gd name="connsiteY21" fmla="*/ 1309322 h 1674698"/>
                <a:gd name="connsiteX22" fmla="*/ 898024 w 1370207"/>
                <a:gd name="connsiteY22" fmla="*/ 1288242 h 1674698"/>
                <a:gd name="connsiteX23" fmla="*/ 1043828 w 1370207"/>
                <a:gd name="connsiteY23" fmla="*/ 1205092 h 1674698"/>
                <a:gd name="connsiteX24" fmla="*/ 1136347 w 1370207"/>
                <a:gd name="connsiteY24" fmla="*/ 1076269 h 1674698"/>
                <a:gd name="connsiteX25" fmla="*/ 1157427 w 1370207"/>
                <a:gd name="connsiteY25" fmla="*/ 1010686 h 1674698"/>
                <a:gd name="connsiteX26" fmla="*/ 1182606 w 1370207"/>
                <a:gd name="connsiteY26" fmla="*/ 983165 h 1674698"/>
                <a:gd name="connsiteX27" fmla="*/ 1307915 w 1370207"/>
                <a:gd name="connsiteY27" fmla="*/ 815695 h 1674698"/>
                <a:gd name="connsiteX28" fmla="*/ 1292106 w 1370207"/>
                <a:gd name="connsiteY28" fmla="*/ 746014 h 1674698"/>
                <a:gd name="connsiteX29" fmla="*/ 1264584 w 1370207"/>
                <a:gd name="connsiteY29" fmla="*/ 791687 h 1674698"/>
                <a:gd name="connsiteX30" fmla="*/ 1191975 w 1370207"/>
                <a:gd name="connsiteY30" fmla="*/ 895331 h 1674698"/>
                <a:gd name="connsiteX31" fmla="*/ 1173822 w 1370207"/>
                <a:gd name="connsiteY31" fmla="*/ 906457 h 1674698"/>
                <a:gd name="connsiteX32" fmla="*/ 1170894 w 1370207"/>
                <a:gd name="connsiteY32" fmla="*/ 887719 h 1674698"/>
                <a:gd name="connsiteX33" fmla="*/ 1166210 w 1370207"/>
                <a:gd name="connsiteY33" fmla="*/ 729618 h 1674698"/>
                <a:gd name="connsiteX34" fmla="*/ 947797 w 1370207"/>
                <a:gd name="connsiteY34" fmla="*/ 553950 h 1674698"/>
                <a:gd name="connsiteX35" fmla="*/ 635694 w 1370207"/>
                <a:gd name="connsiteY35" fmla="*/ 489539 h 1674698"/>
                <a:gd name="connsiteX36" fmla="*/ 524438 w 1370207"/>
                <a:gd name="connsiteY36" fmla="*/ 495395 h 1674698"/>
                <a:gd name="connsiteX37" fmla="*/ 434262 w 1370207"/>
                <a:gd name="connsiteY37" fmla="*/ 463774 h 1674698"/>
                <a:gd name="connsiteX38" fmla="*/ 403812 w 1370207"/>
                <a:gd name="connsiteY38" fmla="*/ 462018 h 1674698"/>
                <a:gd name="connsiteX39" fmla="*/ 238685 w 1370207"/>
                <a:gd name="connsiteY39" fmla="*/ 616020 h 1674698"/>
                <a:gd name="connsiteX40" fmla="*/ 201794 w 1370207"/>
                <a:gd name="connsiteY40" fmla="*/ 682188 h 1674698"/>
                <a:gd name="connsiteX41" fmla="*/ 180129 w 1370207"/>
                <a:gd name="connsiteY41" fmla="*/ 794615 h 1674698"/>
                <a:gd name="connsiteX42" fmla="*/ 194768 w 1370207"/>
                <a:gd name="connsiteY42" fmla="*/ 863126 h 1674698"/>
                <a:gd name="connsiteX43" fmla="*/ 96394 w 1370207"/>
                <a:gd name="connsiteY43" fmla="*/ 758311 h 1674698"/>
                <a:gd name="connsiteX44" fmla="*/ 92295 w 1370207"/>
                <a:gd name="connsiteY44" fmla="*/ 847315 h 1674698"/>
                <a:gd name="connsiteX45" fmla="*/ 181300 w 1370207"/>
                <a:gd name="connsiteY45" fmla="*/ 970283 h 1674698"/>
                <a:gd name="connsiteX46" fmla="*/ 195353 w 1370207"/>
                <a:gd name="connsiteY46" fmla="*/ 977895 h 1674698"/>
                <a:gd name="connsiteX47" fmla="*/ 243370 w 1370207"/>
                <a:gd name="connsiteY47" fmla="*/ 1033523 h 1674698"/>
                <a:gd name="connsiteX48" fmla="*/ 292556 w 1370207"/>
                <a:gd name="connsiteY48" fmla="*/ 1147122 h 1674698"/>
                <a:gd name="connsiteX49" fmla="*/ 436018 w 1370207"/>
                <a:gd name="connsiteY49" fmla="*/ 1260134 h 1674698"/>
                <a:gd name="connsiteX50" fmla="*/ 493988 w 1370207"/>
                <a:gd name="connsiteY50" fmla="*/ 1287656 h 1674698"/>
                <a:gd name="connsiteX51" fmla="*/ 521510 w 1370207"/>
                <a:gd name="connsiteY51" fmla="*/ 1310493 h 1674698"/>
                <a:gd name="connsiteX52" fmla="*/ 523266 w 1370207"/>
                <a:gd name="connsiteY52" fmla="*/ 1416479 h 1674698"/>
                <a:gd name="connsiteX53" fmla="*/ 515068 w 1370207"/>
                <a:gd name="connsiteY53" fmla="*/ 1499043 h 1674698"/>
                <a:gd name="connsiteX54" fmla="*/ 452999 w 1370207"/>
                <a:gd name="connsiteY54" fmla="*/ 1570481 h 1674698"/>
                <a:gd name="connsiteX55" fmla="*/ 189498 w 1370207"/>
                <a:gd name="connsiteY55" fmla="*/ 1646018 h 1674698"/>
                <a:gd name="connsiteX56" fmla="*/ 56576 w 1370207"/>
                <a:gd name="connsiteY56" fmla="*/ 1676467 h 1674698"/>
                <a:gd name="connsiteX57" fmla="*/ 37838 w 1370207"/>
                <a:gd name="connsiteY57" fmla="*/ 1675881 h 167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70207" h="1674698">
                  <a:moveTo>
                    <a:pt x="37838" y="1675881"/>
                  </a:moveTo>
                  <a:cubicBezTo>
                    <a:pt x="-10763" y="1605614"/>
                    <a:pt x="-4908" y="1529492"/>
                    <a:pt x="13245" y="1452783"/>
                  </a:cubicBezTo>
                  <a:cubicBezTo>
                    <a:pt x="35496" y="1359094"/>
                    <a:pt x="57747" y="1264819"/>
                    <a:pt x="60675" y="1167616"/>
                  </a:cubicBezTo>
                  <a:cubicBezTo>
                    <a:pt x="63017" y="1079782"/>
                    <a:pt x="49549" y="993120"/>
                    <a:pt x="36082" y="907042"/>
                  </a:cubicBezTo>
                  <a:cubicBezTo>
                    <a:pt x="24370" y="831506"/>
                    <a:pt x="6218" y="754797"/>
                    <a:pt x="20857" y="678674"/>
                  </a:cubicBezTo>
                  <a:cubicBezTo>
                    <a:pt x="40180" y="580301"/>
                    <a:pt x="39009" y="478413"/>
                    <a:pt x="75314" y="383553"/>
                  </a:cubicBezTo>
                  <a:cubicBezTo>
                    <a:pt x="131527" y="234821"/>
                    <a:pt x="231658" y="128249"/>
                    <a:pt x="378048" y="66765"/>
                  </a:cubicBezTo>
                  <a:cubicBezTo>
                    <a:pt x="622811" y="-35708"/>
                    <a:pt x="862305" y="-21069"/>
                    <a:pt x="1088331" y="116538"/>
                  </a:cubicBezTo>
                  <a:cubicBezTo>
                    <a:pt x="1208956" y="189733"/>
                    <a:pt x="1290349" y="299818"/>
                    <a:pt x="1327239" y="439181"/>
                  </a:cubicBezTo>
                  <a:cubicBezTo>
                    <a:pt x="1334265" y="464360"/>
                    <a:pt x="1341878" y="490710"/>
                    <a:pt x="1342463" y="516475"/>
                  </a:cubicBezTo>
                  <a:cubicBezTo>
                    <a:pt x="1343049" y="566247"/>
                    <a:pt x="1349490" y="615434"/>
                    <a:pt x="1358273" y="664621"/>
                  </a:cubicBezTo>
                  <a:cubicBezTo>
                    <a:pt x="1371741" y="740744"/>
                    <a:pt x="1358859" y="815695"/>
                    <a:pt x="1346562" y="891232"/>
                  </a:cubicBezTo>
                  <a:cubicBezTo>
                    <a:pt x="1332509" y="976138"/>
                    <a:pt x="1324897" y="1061044"/>
                    <a:pt x="1324311" y="1147122"/>
                  </a:cubicBezTo>
                  <a:cubicBezTo>
                    <a:pt x="1323726" y="1237883"/>
                    <a:pt x="1338950" y="1326888"/>
                    <a:pt x="1357688" y="1415893"/>
                  </a:cubicBezTo>
                  <a:cubicBezTo>
                    <a:pt x="1370571" y="1477377"/>
                    <a:pt x="1382282" y="1539446"/>
                    <a:pt x="1364129" y="1602101"/>
                  </a:cubicBezTo>
                  <a:cubicBezTo>
                    <a:pt x="1358859" y="1619668"/>
                    <a:pt x="1340121" y="1636649"/>
                    <a:pt x="1333680" y="1653630"/>
                  </a:cubicBezTo>
                  <a:cubicBezTo>
                    <a:pt x="1312600" y="1662414"/>
                    <a:pt x="1292106" y="1651874"/>
                    <a:pt x="1271611" y="1650702"/>
                  </a:cubicBezTo>
                  <a:cubicBezTo>
                    <a:pt x="1252873" y="1649531"/>
                    <a:pt x="1234135" y="1647189"/>
                    <a:pt x="1215397" y="1646603"/>
                  </a:cubicBezTo>
                  <a:cubicBezTo>
                    <a:pt x="1121122" y="1621424"/>
                    <a:pt x="1028019" y="1593903"/>
                    <a:pt x="934329" y="1566967"/>
                  </a:cubicBezTo>
                  <a:cubicBezTo>
                    <a:pt x="903294" y="1557599"/>
                    <a:pt x="886313" y="1534762"/>
                    <a:pt x="881043" y="1503727"/>
                  </a:cubicBezTo>
                  <a:cubicBezTo>
                    <a:pt x="874602" y="1464495"/>
                    <a:pt x="870503" y="1424677"/>
                    <a:pt x="870503" y="1384859"/>
                  </a:cubicBezTo>
                  <a:cubicBezTo>
                    <a:pt x="870503" y="1359679"/>
                    <a:pt x="868746" y="1334500"/>
                    <a:pt x="872259" y="1309322"/>
                  </a:cubicBezTo>
                  <a:cubicBezTo>
                    <a:pt x="876359" y="1297025"/>
                    <a:pt x="887484" y="1293511"/>
                    <a:pt x="898024" y="1288242"/>
                  </a:cubicBezTo>
                  <a:cubicBezTo>
                    <a:pt x="948968" y="1264819"/>
                    <a:pt x="999326" y="1240226"/>
                    <a:pt x="1043828" y="1205092"/>
                  </a:cubicBezTo>
                  <a:cubicBezTo>
                    <a:pt x="1087160" y="1171130"/>
                    <a:pt x="1119366" y="1129555"/>
                    <a:pt x="1136347" y="1076269"/>
                  </a:cubicBezTo>
                  <a:cubicBezTo>
                    <a:pt x="1143373" y="1054603"/>
                    <a:pt x="1151571" y="1032938"/>
                    <a:pt x="1157427" y="1010686"/>
                  </a:cubicBezTo>
                  <a:cubicBezTo>
                    <a:pt x="1160940" y="997219"/>
                    <a:pt x="1169138" y="989021"/>
                    <a:pt x="1182606" y="983165"/>
                  </a:cubicBezTo>
                  <a:cubicBezTo>
                    <a:pt x="1256387" y="951545"/>
                    <a:pt x="1292106" y="890647"/>
                    <a:pt x="1307915" y="815695"/>
                  </a:cubicBezTo>
                  <a:cubicBezTo>
                    <a:pt x="1312600" y="792273"/>
                    <a:pt x="1306744" y="768851"/>
                    <a:pt x="1292106" y="746014"/>
                  </a:cubicBezTo>
                  <a:cubicBezTo>
                    <a:pt x="1279223" y="760653"/>
                    <a:pt x="1273367" y="777634"/>
                    <a:pt x="1264584" y="791687"/>
                  </a:cubicBezTo>
                  <a:cubicBezTo>
                    <a:pt x="1241748" y="827407"/>
                    <a:pt x="1218911" y="863126"/>
                    <a:pt x="1191975" y="895331"/>
                  </a:cubicBezTo>
                  <a:cubicBezTo>
                    <a:pt x="1187290" y="901187"/>
                    <a:pt x="1182020" y="909970"/>
                    <a:pt x="1173822" y="906457"/>
                  </a:cubicBezTo>
                  <a:cubicBezTo>
                    <a:pt x="1166796" y="903529"/>
                    <a:pt x="1170309" y="894160"/>
                    <a:pt x="1170894" y="887719"/>
                  </a:cubicBezTo>
                  <a:cubicBezTo>
                    <a:pt x="1173237" y="835019"/>
                    <a:pt x="1175579" y="782318"/>
                    <a:pt x="1166210" y="729618"/>
                  </a:cubicBezTo>
                  <a:cubicBezTo>
                    <a:pt x="1152157" y="666963"/>
                    <a:pt x="987029" y="575616"/>
                    <a:pt x="947797" y="553950"/>
                  </a:cubicBezTo>
                  <a:cubicBezTo>
                    <a:pt x="827757" y="487782"/>
                    <a:pt x="772129" y="469630"/>
                    <a:pt x="635694" y="489539"/>
                  </a:cubicBezTo>
                  <a:cubicBezTo>
                    <a:pt x="621055" y="491881"/>
                    <a:pt x="552544" y="500079"/>
                    <a:pt x="524438" y="495395"/>
                  </a:cubicBezTo>
                  <a:cubicBezTo>
                    <a:pt x="492232" y="490124"/>
                    <a:pt x="460026" y="482512"/>
                    <a:pt x="434262" y="463774"/>
                  </a:cubicBezTo>
                  <a:cubicBezTo>
                    <a:pt x="424307" y="456162"/>
                    <a:pt x="415523" y="452649"/>
                    <a:pt x="403812" y="462018"/>
                  </a:cubicBezTo>
                  <a:cubicBezTo>
                    <a:pt x="348184" y="507691"/>
                    <a:pt x="289628" y="564490"/>
                    <a:pt x="238685" y="616020"/>
                  </a:cubicBezTo>
                  <a:cubicBezTo>
                    <a:pt x="225217" y="629488"/>
                    <a:pt x="204722" y="681017"/>
                    <a:pt x="201794" y="682188"/>
                  </a:cubicBezTo>
                  <a:cubicBezTo>
                    <a:pt x="172516" y="733717"/>
                    <a:pt x="176030" y="775292"/>
                    <a:pt x="180129" y="794615"/>
                  </a:cubicBezTo>
                  <a:cubicBezTo>
                    <a:pt x="183057" y="817452"/>
                    <a:pt x="194768" y="846145"/>
                    <a:pt x="194768" y="863126"/>
                  </a:cubicBezTo>
                  <a:cubicBezTo>
                    <a:pt x="194768" y="872495"/>
                    <a:pt x="122744" y="807497"/>
                    <a:pt x="96394" y="758311"/>
                  </a:cubicBezTo>
                  <a:cubicBezTo>
                    <a:pt x="79998" y="787589"/>
                    <a:pt x="82341" y="818037"/>
                    <a:pt x="92295" y="847315"/>
                  </a:cubicBezTo>
                  <a:cubicBezTo>
                    <a:pt x="108691" y="897088"/>
                    <a:pt x="139140" y="938077"/>
                    <a:pt x="181300" y="970283"/>
                  </a:cubicBezTo>
                  <a:cubicBezTo>
                    <a:pt x="185399" y="973796"/>
                    <a:pt x="190083" y="977310"/>
                    <a:pt x="195353" y="977895"/>
                  </a:cubicBezTo>
                  <a:cubicBezTo>
                    <a:pt x="228144" y="982580"/>
                    <a:pt x="236342" y="1006002"/>
                    <a:pt x="243370" y="1033523"/>
                  </a:cubicBezTo>
                  <a:cubicBezTo>
                    <a:pt x="253324" y="1073927"/>
                    <a:pt x="268548" y="1112574"/>
                    <a:pt x="292556" y="1147122"/>
                  </a:cubicBezTo>
                  <a:cubicBezTo>
                    <a:pt x="328861" y="1199237"/>
                    <a:pt x="382732" y="1229686"/>
                    <a:pt x="436018" y="1260134"/>
                  </a:cubicBezTo>
                  <a:cubicBezTo>
                    <a:pt x="454756" y="1270675"/>
                    <a:pt x="474079" y="1280044"/>
                    <a:pt x="493988" y="1287656"/>
                  </a:cubicBezTo>
                  <a:cubicBezTo>
                    <a:pt x="505114" y="1292340"/>
                    <a:pt x="517411" y="1297025"/>
                    <a:pt x="521510" y="1310493"/>
                  </a:cubicBezTo>
                  <a:cubicBezTo>
                    <a:pt x="524438" y="1345626"/>
                    <a:pt x="522095" y="1381345"/>
                    <a:pt x="523266" y="1416479"/>
                  </a:cubicBezTo>
                  <a:cubicBezTo>
                    <a:pt x="519753" y="1444000"/>
                    <a:pt x="519168" y="1471521"/>
                    <a:pt x="515068" y="1499043"/>
                  </a:cubicBezTo>
                  <a:cubicBezTo>
                    <a:pt x="509799" y="1536518"/>
                    <a:pt x="489304" y="1560526"/>
                    <a:pt x="452999" y="1570481"/>
                  </a:cubicBezTo>
                  <a:cubicBezTo>
                    <a:pt x="365165" y="1595074"/>
                    <a:pt x="277917" y="1622010"/>
                    <a:pt x="189498" y="1646018"/>
                  </a:cubicBezTo>
                  <a:cubicBezTo>
                    <a:pt x="143825" y="1650702"/>
                    <a:pt x="98736" y="1658315"/>
                    <a:pt x="56576" y="1676467"/>
                  </a:cubicBezTo>
                  <a:cubicBezTo>
                    <a:pt x="51306" y="1677052"/>
                    <a:pt x="44279" y="1679980"/>
                    <a:pt x="37838" y="1675881"/>
                  </a:cubicBezTo>
                  <a:close/>
                </a:path>
              </a:pathLst>
            </a:custGeom>
            <a:solidFill>
              <a:srgbClr val="996633"/>
            </a:solidFill>
            <a:ln w="58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0D4CCCB-A7EE-4437-9EEB-6166F15D4F1F}"/>
                </a:ext>
              </a:extLst>
            </p:cNvPr>
            <p:cNvSpPr/>
            <p:nvPr/>
          </p:nvSpPr>
          <p:spPr>
            <a:xfrm>
              <a:off x="10255665" y="6262521"/>
              <a:ext cx="1780099" cy="392324"/>
            </a:xfrm>
            <a:custGeom>
              <a:avLst/>
              <a:gdLst>
                <a:gd name="connsiteX0" fmla="*/ 1407028 w 1780099"/>
                <a:gd name="connsiteY0" fmla="*/ 1171 h 392324"/>
                <a:gd name="connsiteX1" fmla="*/ 1525897 w 1780099"/>
                <a:gd name="connsiteY1" fmla="*/ 13468 h 392324"/>
                <a:gd name="connsiteX2" fmla="*/ 1717375 w 1780099"/>
                <a:gd name="connsiteY2" fmla="*/ 140534 h 392324"/>
                <a:gd name="connsiteX3" fmla="*/ 1781201 w 1780099"/>
                <a:gd name="connsiteY3" fmla="*/ 381785 h 392324"/>
                <a:gd name="connsiteX4" fmla="*/ 1764219 w 1780099"/>
                <a:gd name="connsiteY4" fmla="*/ 397009 h 392324"/>
                <a:gd name="connsiteX5" fmla="*/ 1747824 w 1780099"/>
                <a:gd name="connsiteY5" fmla="*/ 397009 h 392324"/>
                <a:gd name="connsiteX6" fmla="*/ 26281 w 1780099"/>
                <a:gd name="connsiteY6" fmla="*/ 397009 h 392324"/>
                <a:gd name="connsiteX7" fmla="*/ 1687 w 1780099"/>
                <a:gd name="connsiteY7" fmla="*/ 367731 h 392324"/>
                <a:gd name="connsiteX8" fmla="*/ 229469 w 1780099"/>
                <a:gd name="connsiteY8" fmla="*/ 36890 h 392324"/>
                <a:gd name="connsiteX9" fmla="*/ 381715 w 1780099"/>
                <a:gd name="connsiteY9" fmla="*/ 0 h 392324"/>
                <a:gd name="connsiteX10" fmla="*/ 408065 w 1780099"/>
                <a:gd name="connsiteY10" fmla="*/ 22837 h 392324"/>
                <a:gd name="connsiteX11" fmla="*/ 723681 w 1780099"/>
                <a:gd name="connsiteY11" fmla="*/ 247106 h 392324"/>
                <a:gd name="connsiteX12" fmla="*/ 1176904 w 1780099"/>
                <a:gd name="connsiteY12" fmla="*/ 197333 h 392324"/>
                <a:gd name="connsiteX13" fmla="*/ 1384192 w 1780099"/>
                <a:gd name="connsiteY13" fmla="*/ 21080 h 392324"/>
                <a:gd name="connsiteX14" fmla="*/ 1407028 w 1780099"/>
                <a:gd name="connsiteY14" fmla="*/ 1171 h 39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0099" h="392324">
                  <a:moveTo>
                    <a:pt x="1407028" y="1171"/>
                  </a:moveTo>
                  <a:cubicBezTo>
                    <a:pt x="1447432" y="-585"/>
                    <a:pt x="1486665" y="5856"/>
                    <a:pt x="1525897" y="13468"/>
                  </a:cubicBezTo>
                  <a:cubicBezTo>
                    <a:pt x="1603191" y="35134"/>
                    <a:pt x="1669944" y="74366"/>
                    <a:pt x="1717375" y="140534"/>
                  </a:cubicBezTo>
                  <a:cubicBezTo>
                    <a:pt x="1769489" y="212558"/>
                    <a:pt x="1787642" y="293951"/>
                    <a:pt x="1781201" y="381785"/>
                  </a:cubicBezTo>
                  <a:cubicBezTo>
                    <a:pt x="1780615" y="394081"/>
                    <a:pt x="1775930" y="398180"/>
                    <a:pt x="1764219" y="397009"/>
                  </a:cubicBezTo>
                  <a:cubicBezTo>
                    <a:pt x="1758950" y="396423"/>
                    <a:pt x="1753680" y="397009"/>
                    <a:pt x="1747824" y="397009"/>
                  </a:cubicBezTo>
                  <a:cubicBezTo>
                    <a:pt x="1173976" y="397009"/>
                    <a:pt x="600128" y="397009"/>
                    <a:pt x="26281" y="397009"/>
                  </a:cubicBezTo>
                  <a:cubicBezTo>
                    <a:pt x="-2412" y="397009"/>
                    <a:pt x="-1826" y="397009"/>
                    <a:pt x="1687" y="367731"/>
                  </a:cubicBezTo>
                  <a:cubicBezTo>
                    <a:pt x="18083" y="216071"/>
                    <a:pt x="92448" y="105401"/>
                    <a:pt x="229469" y="36890"/>
                  </a:cubicBezTo>
                  <a:cubicBezTo>
                    <a:pt x="278071" y="15810"/>
                    <a:pt x="328429" y="1757"/>
                    <a:pt x="381715" y="0"/>
                  </a:cubicBezTo>
                  <a:cubicBezTo>
                    <a:pt x="396939" y="0"/>
                    <a:pt x="401038" y="13468"/>
                    <a:pt x="408065" y="22837"/>
                  </a:cubicBezTo>
                  <a:cubicBezTo>
                    <a:pt x="490628" y="129409"/>
                    <a:pt x="594858" y="207873"/>
                    <a:pt x="723681" y="247106"/>
                  </a:cubicBezTo>
                  <a:cubicBezTo>
                    <a:pt x="881197" y="295122"/>
                    <a:pt x="1032857" y="278141"/>
                    <a:pt x="1176904" y="197333"/>
                  </a:cubicBezTo>
                  <a:cubicBezTo>
                    <a:pt x="1257711" y="152245"/>
                    <a:pt x="1325050" y="91933"/>
                    <a:pt x="1384192" y="21080"/>
                  </a:cubicBezTo>
                  <a:cubicBezTo>
                    <a:pt x="1391219" y="12882"/>
                    <a:pt x="1396489" y="4099"/>
                    <a:pt x="1407028" y="1171"/>
                  </a:cubicBezTo>
                  <a:close/>
                </a:path>
              </a:pathLst>
            </a:custGeom>
            <a:solidFill>
              <a:schemeClr val="accent2"/>
            </a:solidFill>
            <a:ln w="58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26253D1-62AA-4F69-8ACA-8CD12FB9460B}"/>
                </a:ext>
              </a:extLst>
            </p:cNvPr>
            <p:cNvSpPr/>
            <p:nvPr/>
          </p:nvSpPr>
          <p:spPr>
            <a:xfrm>
              <a:off x="10603708" y="5246212"/>
              <a:ext cx="1036439" cy="339624"/>
            </a:xfrm>
            <a:custGeom>
              <a:avLst/>
              <a:gdLst>
                <a:gd name="connsiteX0" fmla="*/ 1019752 w 1036439"/>
                <a:gd name="connsiteY0" fmla="*/ 20859 h 339624"/>
                <a:gd name="connsiteX1" fmla="*/ 899713 w 1036439"/>
                <a:gd name="connsiteY1" fmla="*/ 3292 h 339624"/>
                <a:gd name="connsiteX2" fmla="*/ 776160 w 1036439"/>
                <a:gd name="connsiteY2" fmla="*/ 364 h 339624"/>
                <a:gd name="connsiteX3" fmla="*/ 625671 w 1036439"/>
                <a:gd name="connsiteY3" fmla="*/ 26129 h 339624"/>
                <a:gd name="connsiteX4" fmla="*/ 571800 w 1036439"/>
                <a:gd name="connsiteY4" fmla="*/ 80586 h 339624"/>
                <a:gd name="connsiteX5" fmla="*/ 466985 w 1036439"/>
                <a:gd name="connsiteY5" fmla="*/ 80586 h 339624"/>
                <a:gd name="connsiteX6" fmla="*/ 413114 w 1036439"/>
                <a:gd name="connsiteY6" fmla="*/ 26129 h 339624"/>
                <a:gd name="connsiteX7" fmla="*/ 262624 w 1036439"/>
                <a:gd name="connsiteY7" fmla="*/ 364 h 339624"/>
                <a:gd name="connsiteX8" fmla="*/ 45382 w 1036439"/>
                <a:gd name="connsiteY8" fmla="*/ 16760 h 339624"/>
                <a:gd name="connsiteX9" fmla="*/ 18447 w 1036439"/>
                <a:gd name="connsiteY9" fmla="*/ 21444 h 339624"/>
                <a:gd name="connsiteX10" fmla="*/ 2051 w 1036439"/>
                <a:gd name="connsiteY10" fmla="*/ 47209 h 339624"/>
                <a:gd name="connsiteX11" fmla="*/ 23717 w 1036439"/>
                <a:gd name="connsiteY11" fmla="*/ 99909 h 339624"/>
                <a:gd name="connsiteX12" fmla="*/ 45968 w 1036439"/>
                <a:gd name="connsiteY12" fmla="*/ 172518 h 339624"/>
                <a:gd name="connsiteX13" fmla="*/ 150783 w 1036439"/>
                <a:gd name="connsiteY13" fmla="*/ 318322 h 339624"/>
                <a:gd name="connsiteX14" fmla="*/ 322352 w 1036439"/>
                <a:gd name="connsiteY14" fmla="*/ 336475 h 339624"/>
                <a:gd name="connsiteX15" fmla="*/ 477525 w 1036439"/>
                <a:gd name="connsiteY15" fmla="*/ 161393 h 339624"/>
                <a:gd name="connsiteX16" fmla="*/ 563602 w 1036439"/>
                <a:gd name="connsiteY16" fmla="*/ 156708 h 339624"/>
                <a:gd name="connsiteX17" fmla="*/ 708821 w 1036439"/>
                <a:gd name="connsiteY17" fmla="*/ 335304 h 339624"/>
                <a:gd name="connsiteX18" fmla="*/ 844085 w 1036439"/>
                <a:gd name="connsiteY18" fmla="*/ 333547 h 339624"/>
                <a:gd name="connsiteX19" fmla="*/ 996330 w 1036439"/>
                <a:gd name="connsiteY19" fmla="*/ 161978 h 339624"/>
                <a:gd name="connsiteX20" fmla="*/ 1013311 w 1036439"/>
                <a:gd name="connsiteY20" fmla="*/ 108692 h 339624"/>
                <a:gd name="connsiteX21" fmla="*/ 1038490 w 1036439"/>
                <a:gd name="connsiteY21" fmla="*/ 47209 h 339624"/>
                <a:gd name="connsiteX22" fmla="*/ 1019752 w 1036439"/>
                <a:gd name="connsiteY22" fmla="*/ 20859 h 339624"/>
                <a:gd name="connsiteX23" fmla="*/ 440049 w 1036439"/>
                <a:gd name="connsiteY23" fmla="*/ 166077 h 339624"/>
                <a:gd name="connsiteX24" fmla="*/ 294830 w 1036439"/>
                <a:gd name="connsiteY24" fmla="*/ 315395 h 339624"/>
                <a:gd name="connsiteX25" fmla="*/ 201141 w 1036439"/>
                <a:gd name="connsiteY25" fmla="*/ 311881 h 339624"/>
                <a:gd name="connsiteX26" fmla="*/ 91642 w 1036439"/>
                <a:gd name="connsiteY26" fmla="*/ 222291 h 339624"/>
                <a:gd name="connsiteX27" fmla="*/ 72318 w 1036439"/>
                <a:gd name="connsiteY27" fmla="*/ 112206 h 339624"/>
                <a:gd name="connsiteX28" fmla="*/ 154296 w 1036439"/>
                <a:gd name="connsiteY28" fmla="*/ 39596 h 339624"/>
                <a:gd name="connsiteX29" fmla="*/ 230419 w 1036439"/>
                <a:gd name="connsiteY29" fmla="*/ 39596 h 339624"/>
                <a:gd name="connsiteX30" fmla="*/ 351630 w 1036439"/>
                <a:gd name="connsiteY30" fmla="*/ 47794 h 339624"/>
                <a:gd name="connsiteX31" fmla="*/ 440049 w 1036439"/>
                <a:gd name="connsiteY31" fmla="*/ 166077 h 339624"/>
                <a:gd name="connsiteX32" fmla="*/ 949485 w 1036439"/>
                <a:gd name="connsiteY32" fmla="*/ 215264 h 339624"/>
                <a:gd name="connsiteX33" fmla="*/ 767377 w 1036439"/>
                <a:gd name="connsiteY33" fmla="*/ 317152 h 339624"/>
                <a:gd name="connsiteX34" fmla="*/ 656121 w 1036439"/>
                <a:gd name="connsiteY34" fmla="*/ 284360 h 339624"/>
                <a:gd name="connsiteX35" fmla="*/ 615717 w 1036439"/>
                <a:gd name="connsiteY35" fmla="*/ 87027 h 339624"/>
                <a:gd name="connsiteX36" fmla="*/ 650850 w 1036439"/>
                <a:gd name="connsiteY36" fmla="*/ 58920 h 339624"/>
                <a:gd name="connsiteX37" fmla="*/ 735756 w 1036439"/>
                <a:gd name="connsiteY37" fmla="*/ 40182 h 339624"/>
                <a:gd name="connsiteX38" fmla="*/ 883317 w 1036439"/>
                <a:gd name="connsiteY38" fmla="*/ 40182 h 339624"/>
                <a:gd name="connsiteX39" fmla="*/ 966467 w 1036439"/>
                <a:gd name="connsiteY39" fmla="*/ 128016 h 339624"/>
                <a:gd name="connsiteX40" fmla="*/ 949485 w 1036439"/>
                <a:gd name="connsiteY40" fmla="*/ 215264 h 3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36439" h="339624">
                  <a:moveTo>
                    <a:pt x="1019752" y="20859"/>
                  </a:moveTo>
                  <a:cubicBezTo>
                    <a:pt x="979349" y="15589"/>
                    <a:pt x="939531" y="9147"/>
                    <a:pt x="899713" y="3292"/>
                  </a:cubicBezTo>
                  <a:cubicBezTo>
                    <a:pt x="858724" y="2121"/>
                    <a:pt x="817149" y="-807"/>
                    <a:pt x="776160" y="364"/>
                  </a:cubicBezTo>
                  <a:cubicBezTo>
                    <a:pt x="724631" y="950"/>
                    <a:pt x="673687" y="5048"/>
                    <a:pt x="625671" y="26129"/>
                  </a:cubicBezTo>
                  <a:cubicBezTo>
                    <a:pt x="600492" y="37254"/>
                    <a:pt x="577070" y="50722"/>
                    <a:pt x="571800" y="80586"/>
                  </a:cubicBezTo>
                  <a:cubicBezTo>
                    <a:pt x="570043" y="89369"/>
                    <a:pt x="468742" y="88784"/>
                    <a:pt x="466985" y="80586"/>
                  </a:cubicBezTo>
                  <a:cubicBezTo>
                    <a:pt x="461129" y="50722"/>
                    <a:pt x="438292" y="37254"/>
                    <a:pt x="413114" y="26129"/>
                  </a:cubicBezTo>
                  <a:cubicBezTo>
                    <a:pt x="365097" y="5048"/>
                    <a:pt x="313569" y="1535"/>
                    <a:pt x="262624" y="364"/>
                  </a:cubicBezTo>
                  <a:cubicBezTo>
                    <a:pt x="189430" y="-1978"/>
                    <a:pt x="117406" y="7391"/>
                    <a:pt x="45382" y="16760"/>
                  </a:cubicBezTo>
                  <a:cubicBezTo>
                    <a:pt x="36599" y="18517"/>
                    <a:pt x="27230" y="20859"/>
                    <a:pt x="18447" y="21444"/>
                  </a:cubicBezTo>
                  <a:cubicBezTo>
                    <a:pt x="1465" y="23201"/>
                    <a:pt x="-3219" y="29642"/>
                    <a:pt x="2051" y="47209"/>
                  </a:cubicBezTo>
                  <a:cubicBezTo>
                    <a:pt x="9663" y="75901"/>
                    <a:pt x="15519" y="89954"/>
                    <a:pt x="23717" y="99909"/>
                  </a:cubicBezTo>
                  <a:cubicBezTo>
                    <a:pt x="43040" y="123917"/>
                    <a:pt x="43040" y="149096"/>
                    <a:pt x="45968" y="172518"/>
                  </a:cubicBezTo>
                  <a:cubicBezTo>
                    <a:pt x="54751" y="240443"/>
                    <a:pt x="87543" y="290216"/>
                    <a:pt x="150783" y="318322"/>
                  </a:cubicBezTo>
                  <a:cubicBezTo>
                    <a:pt x="205826" y="342331"/>
                    <a:pt x="263796" y="346430"/>
                    <a:pt x="322352" y="336475"/>
                  </a:cubicBezTo>
                  <a:cubicBezTo>
                    <a:pt x="417798" y="320079"/>
                    <a:pt x="471669" y="258596"/>
                    <a:pt x="477525" y="161393"/>
                  </a:cubicBezTo>
                  <a:cubicBezTo>
                    <a:pt x="479867" y="127430"/>
                    <a:pt x="563602" y="134457"/>
                    <a:pt x="563602" y="156708"/>
                  </a:cubicBezTo>
                  <a:cubicBezTo>
                    <a:pt x="564187" y="249812"/>
                    <a:pt x="620402" y="317152"/>
                    <a:pt x="708821" y="335304"/>
                  </a:cubicBezTo>
                  <a:cubicBezTo>
                    <a:pt x="753909" y="344673"/>
                    <a:pt x="798997" y="343502"/>
                    <a:pt x="844085" y="333547"/>
                  </a:cubicBezTo>
                  <a:cubicBezTo>
                    <a:pt x="937189" y="313053"/>
                    <a:pt x="984619" y="258010"/>
                    <a:pt x="996330" y="161978"/>
                  </a:cubicBezTo>
                  <a:cubicBezTo>
                    <a:pt x="998673" y="143826"/>
                    <a:pt x="997501" y="123331"/>
                    <a:pt x="1013311" y="108692"/>
                  </a:cubicBezTo>
                  <a:cubicBezTo>
                    <a:pt x="1033806" y="92882"/>
                    <a:pt x="1030293" y="67703"/>
                    <a:pt x="1038490" y="47209"/>
                  </a:cubicBezTo>
                  <a:cubicBezTo>
                    <a:pt x="1044346" y="27300"/>
                    <a:pt x="1035562" y="23201"/>
                    <a:pt x="1019752" y="20859"/>
                  </a:cubicBezTo>
                  <a:close/>
                  <a:moveTo>
                    <a:pt x="440049" y="166077"/>
                  </a:moveTo>
                  <a:cubicBezTo>
                    <a:pt x="435950" y="251569"/>
                    <a:pt x="379736" y="308954"/>
                    <a:pt x="294830" y="315395"/>
                  </a:cubicBezTo>
                  <a:cubicBezTo>
                    <a:pt x="263211" y="317737"/>
                    <a:pt x="232176" y="318322"/>
                    <a:pt x="201141" y="311881"/>
                  </a:cubicBezTo>
                  <a:cubicBezTo>
                    <a:pt x="149027" y="300756"/>
                    <a:pt x="112722" y="270892"/>
                    <a:pt x="91642" y="222291"/>
                  </a:cubicBezTo>
                  <a:cubicBezTo>
                    <a:pt x="76417" y="187157"/>
                    <a:pt x="69976" y="150267"/>
                    <a:pt x="72318" y="112206"/>
                  </a:cubicBezTo>
                  <a:cubicBezTo>
                    <a:pt x="74075" y="74145"/>
                    <a:pt x="110379" y="41939"/>
                    <a:pt x="154296" y="39596"/>
                  </a:cubicBezTo>
                  <a:cubicBezTo>
                    <a:pt x="179475" y="38425"/>
                    <a:pt x="204655" y="39596"/>
                    <a:pt x="230419" y="39596"/>
                  </a:cubicBezTo>
                  <a:cubicBezTo>
                    <a:pt x="270822" y="37840"/>
                    <a:pt x="311812" y="37840"/>
                    <a:pt x="351630" y="47794"/>
                  </a:cubicBezTo>
                  <a:cubicBezTo>
                    <a:pt x="416627" y="63604"/>
                    <a:pt x="443562" y="98738"/>
                    <a:pt x="440049" y="166077"/>
                  </a:cubicBezTo>
                  <a:close/>
                  <a:moveTo>
                    <a:pt x="949485" y="215264"/>
                  </a:moveTo>
                  <a:cubicBezTo>
                    <a:pt x="922550" y="284946"/>
                    <a:pt x="868678" y="317152"/>
                    <a:pt x="767377" y="317152"/>
                  </a:cubicBezTo>
                  <a:cubicBezTo>
                    <a:pt x="734586" y="317737"/>
                    <a:pt x="693010" y="310710"/>
                    <a:pt x="656121" y="284360"/>
                  </a:cubicBezTo>
                  <a:cubicBezTo>
                    <a:pt x="598735" y="243371"/>
                    <a:pt x="579412" y="148510"/>
                    <a:pt x="615717" y="87027"/>
                  </a:cubicBezTo>
                  <a:cubicBezTo>
                    <a:pt x="623915" y="72973"/>
                    <a:pt x="636211" y="64775"/>
                    <a:pt x="650850" y="58920"/>
                  </a:cubicBezTo>
                  <a:cubicBezTo>
                    <a:pt x="677786" y="47794"/>
                    <a:pt x="706478" y="41939"/>
                    <a:pt x="735756" y="40182"/>
                  </a:cubicBezTo>
                  <a:cubicBezTo>
                    <a:pt x="784943" y="36669"/>
                    <a:pt x="834131" y="37254"/>
                    <a:pt x="883317" y="40182"/>
                  </a:cubicBezTo>
                  <a:cubicBezTo>
                    <a:pt x="934261" y="43110"/>
                    <a:pt x="967052" y="77658"/>
                    <a:pt x="966467" y="128016"/>
                  </a:cubicBezTo>
                  <a:cubicBezTo>
                    <a:pt x="965881" y="158465"/>
                    <a:pt x="960026" y="187157"/>
                    <a:pt x="949485" y="215264"/>
                  </a:cubicBezTo>
                  <a:close/>
                </a:path>
              </a:pathLst>
            </a:custGeom>
            <a:solidFill>
              <a:schemeClr val="accent2"/>
            </a:solidFill>
            <a:ln w="5853"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3EF92792-52D8-4D57-A801-345C6C05C404}"/>
              </a:ext>
            </a:extLst>
          </p:cNvPr>
          <p:cNvGrpSpPr/>
          <p:nvPr/>
        </p:nvGrpSpPr>
        <p:grpSpPr>
          <a:xfrm>
            <a:off x="918987" y="1249220"/>
            <a:ext cx="1193383" cy="1228529"/>
            <a:chOff x="2736685" y="4481688"/>
            <a:chExt cx="1741367" cy="1792652"/>
          </a:xfrm>
        </p:grpSpPr>
        <p:sp>
          <p:nvSpPr>
            <p:cNvPr id="21" name="Freeform: Shape 20">
              <a:extLst>
                <a:ext uri="{FF2B5EF4-FFF2-40B4-BE49-F238E27FC236}">
                  <a16:creationId xmlns:a16="http://schemas.microsoft.com/office/drawing/2014/main" id="{18EB599A-B98A-4A0D-9B86-C98BB5555A7C}"/>
                </a:ext>
              </a:extLst>
            </p:cNvPr>
            <p:cNvSpPr/>
            <p:nvPr/>
          </p:nvSpPr>
          <p:spPr>
            <a:xfrm>
              <a:off x="3172072" y="4481688"/>
              <a:ext cx="883757" cy="1511276"/>
            </a:xfrm>
            <a:custGeom>
              <a:avLst/>
              <a:gdLst>
                <a:gd name="connsiteX0" fmla="*/ 216364 w 989594"/>
                <a:gd name="connsiteY0" fmla="*/ 1501182 h 1692265"/>
                <a:gd name="connsiteX1" fmla="*/ 128530 w 989594"/>
                <a:gd name="connsiteY1" fmla="*/ 1386412 h 1692265"/>
                <a:gd name="connsiteX2" fmla="*/ 36597 w 989594"/>
                <a:gd name="connsiteY2" fmla="*/ 1159215 h 1692265"/>
                <a:gd name="connsiteX3" fmla="*/ 35426 w 989594"/>
                <a:gd name="connsiteY3" fmla="*/ 1145162 h 1692265"/>
                <a:gd name="connsiteX4" fmla="*/ 13175 w 989594"/>
                <a:gd name="connsiteY4" fmla="*/ 938460 h 1692265"/>
                <a:gd name="connsiteX5" fmla="*/ 2635 w 989594"/>
                <a:gd name="connsiteY5" fmla="*/ 839500 h 1692265"/>
                <a:gd name="connsiteX6" fmla="*/ 6734 w 989594"/>
                <a:gd name="connsiteY6" fmla="*/ 783872 h 1692265"/>
                <a:gd name="connsiteX7" fmla="*/ 1464 w 989594"/>
                <a:gd name="connsiteY7" fmla="*/ 670274 h 1692265"/>
                <a:gd name="connsiteX8" fmla="*/ 3806 w 989594"/>
                <a:gd name="connsiteY8" fmla="*/ 643338 h 1692265"/>
                <a:gd name="connsiteX9" fmla="*/ 1464 w 989594"/>
                <a:gd name="connsiteY9" fmla="*/ 458301 h 1692265"/>
                <a:gd name="connsiteX10" fmla="*/ 43624 w 989594"/>
                <a:gd name="connsiteY10" fmla="*/ 223492 h 1692265"/>
                <a:gd name="connsiteX11" fmla="*/ 50065 w 989594"/>
                <a:gd name="connsiteY11" fmla="*/ 206511 h 1692265"/>
                <a:gd name="connsiteX12" fmla="*/ 65875 w 989594"/>
                <a:gd name="connsiteY12" fmla="*/ 169035 h 1692265"/>
                <a:gd name="connsiteX13" fmla="*/ 139656 w 989594"/>
                <a:gd name="connsiteY13" fmla="*/ 101110 h 1692265"/>
                <a:gd name="connsiteX14" fmla="*/ 165420 w 989594"/>
                <a:gd name="connsiteY14" fmla="*/ 85300 h 1692265"/>
                <a:gd name="connsiteX15" fmla="*/ 296000 w 989594"/>
                <a:gd name="connsiteY15" fmla="*/ 27915 h 1692265"/>
                <a:gd name="connsiteX16" fmla="*/ 481037 w 989594"/>
                <a:gd name="connsiteY16" fmla="*/ 2151 h 1692265"/>
                <a:gd name="connsiteX17" fmla="*/ 776158 w 989594"/>
                <a:gd name="connsiteY17" fmla="*/ 57193 h 1692265"/>
                <a:gd name="connsiteX18" fmla="*/ 900297 w 989594"/>
                <a:gd name="connsiteY18" fmla="*/ 173720 h 1692265"/>
                <a:gd name="connsiteX19" fmla="*/ 993401 w 989594"/>
                <a:gd name="connsiteY19" fmla="*/ 525641 h 1692265"/>
                <a:gd name="connsiteX20" fmla="*/ 988716 w 989594"/>
                <a:gd name="connsiteY20" fmla="*/ 647437 h 1692265"/>
                <a:gd name="connsiteX21" fmla="*/ 991059 w 989594"/>
                <a:gd name="connsiteY21" fmla="*/ 674958 h 1692265"/>
                <a:gd name="connsiteX22" fmla="*/ 981690 w 989594"/>
                <a:gd name="connsiteY22" fmla="*/ 874634 h 1692265"/>
                <a:gd name="connsiteX23" fmla="*/ 965880 w 989594"/>
                <a:gd name="connsiteY23" fmla="*/ 953099 h 1692265"/>
                <a:gd name="connsiteX24" fmla="*/ 955339 w 989594"/>
                <a:gd name="connsiteY24" fmla="*/ 1105344 h 1692265"/>
                <a:gd name="connsiteX25" fmla="*/ 911423 w 989594"/>
                <a:gd name="connsiteY25" fmla="*/ 1322001 h 1692265"/>
                <a:gd name="connsiteX26" fmla="*/ 832372 w 989594"/>
                <a:gd name="connsiteY26" fmla="*/ 1481273 h 1692265"/>
                <a:gd name="connsiteX27" fmla="*/ 810121 w 989594"/>
                <a:gd name="connsiteY27" fmla="*/ 1511136 h 1692265"/>
                <a:gd name="connsiteX28" fmla="*/ 777330 w 989594"/>
                <a:gd name="connsiteY28" fmla="*/ 1555639 h 1692265"/>
                <a:gd name="connsiteX29" fmla="*/ 644993 w 989594"/>
                <a:gd name="connsiteY29" fmla="*/ 1663382 h 1692265"/>
                <a:gd name="connsiteX30" fmla="*/ 517341 w 989594"/>
                <a:gd name="connsiteY30" fmla="*/ 1692660 h 1692265"/>
                <a:gd name="connsiteX31" fmla="*/ 304783 w 989594"/>
                <a:gd name="connsiteY31" fmla="*/ 1592529 h 1692265"/>
                <a:gd name="connsiteX32" fmla="*/ 231003 w 989594"/>
                <a:gd name="connsiteY32" fmla="*/ 1524019 h 1692265"/>
                <a:gd name="connsiteX33" fmla="*/ 216364 w 989594"/>
                <a:gd name="connsiteY33" fmla="*/ 1501182 h 16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89594" h="1692265">
                  <a:moveTo>
                    <a:pt x="216364" y="1501182"/>
                  </a:moveTo>
                  <a:cubicBezTo>
                    <a:pt x="186501" y="1463120"/>
                    <a:pt x="153709" y="1427987"/>
                    <a:pt x="128530" y="1386412"/>
                  </a:cubicBezTo>
                  <a:cubicBezTo>
                    <a:pt x="85784" y="1316731"/>
                    <a:pt x="59434" y="1272814"/>
                    <a:pt x="36597" y="1159215"/>
                  </a:cubicBezTo>
                  <a:cubicBezTo>
                    <a:pt x="36597" y="1154531"/>
                    <a:pt x="37183" y="1149261"/>
                    <a:pt x="35426" y="1145162"/>
                  </a:cubicBezTo>
                  <a:cubicBezTo>
                    <a:pt x="16103" y="1065526"/>
                    <a:pt x="23130" y="1008141"/>
                    <a:pt x="13175" y="938460"/>
                  </a:cubicBezTo>
                  <a:cubicBezTo>
                    <a:pt x="2635" y="906254"/>
                    <a:pt x="878" y="872877"/>
                    <a:pt x="2635" y="839500"/>
                  </a:cubicBezTo>
                  <a:cubicBezTo>
                    <a:pt x="3806" y="820762"/>
                    <a:pt x="3806" y="802024"/>
                    <a:pt x="6734" y="783872"/>
                  </a:cubicBezTo>
                  <a:cubicBezTo>
                    <a:pt x="12590" y="745225"/>
                    <a:pt x="7319" y="707749"/>
                    <a:pt x="1464" y="670274"/>
                  </a:cubicBezTo>
                  <a:cubicBezTo>
                    <a:pt x="293" y="661490"/>
                    <a:pt x="-2049" y="651536"/>
                    <a:pt x="3806" y="643338"/>
                  </a:cubicBezTo>
                  <a:cubicBezTo>
                    <a:pt x="-878" y="581854"/>
                    <a:pt x="-293" y="520371"/>
                    <a:pt x="1464" y="458301"/>
                  </a:cubicBezTo>
                  <a:cubicBezTo>
                    <a:pt x="4392" y="373981"/>
                    <a:pt x="10247" y="298444"/>
                    <a:pt x="43624" y="223492"/>
                  </a:cubicBezTo>
                  <a:cubicBezTo>
                    <a:pt x="45966" y="218222"/>
                    <a:pt x="51236" y="212952"/>
                    <a:pt x="50065" y="206511"/>
                  </a:cubicBezTo>
                  <a:cubicBezTo>
                    <a:pt x="49480" y="191286"/>
                    <a:pt x="57678" y="179575"/>
                    <a:pt x="65875" y="169035"/>
                  </a:cubicBezTo>
                  <a:cubicBezTo>
                    <a:pt x="81685" y="149712"/>
                    <a:pt x="116233" y="113993"/>
                    <a:pt x="139656" y="101110"/>
                  </a:cubicBezTo>
                  <a:cubicBezTo>
                    <a:pt x="147854" y="94669"/>
                    <a:pt x="156051" y="89399"/>
                    <a:pt x="165420" y="85300"/>
                  </a:cubicBezTo>
                  <a:cubicBezTo>
                    <a:pt x="209337" y="66562"/>
                    <a:pt x="253254" y="48410"/>
                    <a:pt x="296000" y="27915"/>
                  </a:cubicBezTo>
                  <a:cubicBezTo>
                    <a:pt x="355142" y="-191"/>
                    <a:pt x="416625" y="-3119"/>
                    <a:pt x="481037" y="2151"/>
                  </a:cubicBezTo>
                  <a:cubicBezTo>
                    <a:pt x="581753" y="10349"/>
                    <a:pt x="680712" y="22060"/>
                    <a:pt x="776158" y="57193"/>
                  </a:cubicBezTo>
                  <a:cubicBezTo>
                    <a:pt x="830615" y="77688"/>
                    <a:pt x="872776" y="122776"/>
                    <a:pt x="900297" y="173720"/>
                  </a:cubicBezTo>
                  <a:cubicBezTo>
                    <a:pt x="960024" y="283219"/>
                    <a:pt x="998671" y="398574"/>
                    <a:pt x="993401" y="525641"/>
                  </a:cubicBezTo>
                  <a:cubicBezTo>
                    <a:pt x="991644" y="566044"/>
                    <a:pt x="991059" y="606448"/>
                    <a:pt x="988716" y="647437"/>
                  </a:cubicBezTo>
                  <a:cubicBezTo>
                    <a:pt x="993401" y="656220"/>
                    <a:pt x="992815" y="665589"/>
                    <a:pt x="991059" y="674958"/>
                  </a:cubicBezTo>
                  <a:cubicBezTo>
                    <a:pt x="978762" y="741126"/>
                    <a:pt x="983446" y="807880"/>
                    <a:pt x="981690" y="874634"/>
                  </a:cubicBezTo>
                  <a:cubicBezTo>
                    <a:pt x="981104" y="901569"/>
                    <a:pt x="982275" y="929091"/>
                    <a:pt x="965880" y="953099"/>
                  </a:cubicBezTo>
                  <a:cubicBezTo>
                    <a:pt x="951241" y="1002871"/>
                    <a:pt x="955339" y="1053815"/>
                    <a:pt x="955339" y="1105344"/>
                  </a:cubicBezTo>
                  <a:cubicBezTo>
                    <a:pt x="954754" y="1179710"/>
                    <a:pt x="923719" y="1249977"/>
                    <a:pt x="911423" y="1322001"/>
                  </a:cubicBezTo>
                  <a:cubicBezTo>
                    <a:pt x="900882" y="1383484"/>
                    <a:pt x="867506" y="1432671"/>
                    <a:pt x="832372" y="1481273"/>
                  </a:cubicBezTo>
                  <a:cubicBezTo>
                    <a:pt x="825345" y="1491227"/>
                    <a:pt x="817148" y="1501182"/>
                    <a:pt x="810121" y="1511136"/>
                  </a:cubicBezTo>
                  <a:cubicBezTo>
                    <a:pt x="805436" y="1530460"/>
                    <a:pt x="790797" y="1543342"/>
                    <a:pt x="777330" y="1555639"/>
                  </a:cubicBezTo>
                  <a:cubicBezTo>
                    <a:pt x="734584" y="1593700"/>
                    <a:pt x="691838" y="1631176"/>
                    <a:pt x="644993" y="1663382"/>
                  </a:cubicBezTo>
                  <a:cubicBezTo>
                    <a:pt x="606346" y="1689732"/>
                    <a:pt x="561844" y="1693245"/>
                    <a:pt x="517341" y="1692660"/>
                  </a:cubicBezTo>
                  <a:cubicBezTo>
                    <a:pt x="431850" y="1691488"/>
                    <a:pt x="363339" y="1651670"/>
                    <a:pt x="304783" y="1592529"/>
                  </a:cubicBezTo>
                  <a:cubicBezTo>
                    <a:pt x="280776" y="1568521"/>
                    <a:pt x="253840" y="1548612"/>
                    <a:pt x="231003" y="1524019"/>
                  </a:cubicBezTo>
                  <a:cubicBezTo>
                    <a:pt x="224562" y="1517578"/>
                    <a:pt x="216364" y="1511722"/>
                    <a:pt x="216364" y="1501182"/>
                  </a:cubicBezTo>
                  <a:close/>
                </a:path>
              </a:pathLst>
            </a:custGeom>
            <a:solidFill>
              <a:srgbClr val="714B25"/>
            </a:solidFill>
            <a:ln w="5853"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DB0811E-E92E-493E-8691-33E39416874E}"/>
                </a:ext>
              </a:extLst>
            </p:cNvPr>
            <p:cNvSpPr/>
            <p:nvPr/>
          </p:nvSpPr>
          <p:spPr>
            <a:xfrm>
              <a:off x="2736685" y="5855994"/>
              <a:ext cx="1741367" cy="418346"/>
            </a:xfrm>
            <a:custGeom>
              <a:avLst/>
              <a:gdLst>
                <a:gd name="connsiteX0" fmla="*/ 1948526 w 1949911"/>
                <a:gd name="connsiteY0" fmla="*/ 469970 h 468447"/>
                <a:gd name="connsiteX1" fmla="*/ 1143968 w 1949911"/>
                <a:gd name="connsiteY1" fmla="*/ 469970 h 468447"/>
                <a:gd name="connsiteX2" fmla="*/ 27307 w 1949911"/>
                <a:gd name="connsiteY2" fmla="*/ 469970 h 468447"/>
                <a:gd name="connsiteX3" fmla="*/ 2128 w 1949911"/>
                <a:gd name="connsiteY3" fmla="*/ 440107 h 468447"/>
                <a:gd name="connsiteX4" fmla="*/ 53071 w 1949911"/>
                <a:gd name="connsiteY4" fmla="*/ 275565 h 468447"/>
                <a:gd name="connsiteX5" fmla="*/ 278511 w 1949911"/>
                <a:gd name="connsiteY5" fmla="*/ 94041 h 468447"/>
                <a:gd name="connsiteX6" fmla="*/ 557238 w 1949911"/>
                <a:gd name="connsiteY6" fmla="*/ 6208 h 468447"/>
                <a:gd name="connsiteX7" fmla="*/ 581831 w 1949911"/>
                <a:gd name="connsiteY7" fmla="*/ 352 h 468447"/>
                <a:gd name="connsiteX8" fmla="*/ 596470 w 1949911"/>
                <a:gd name="connsiteY8" fmla="*/ 29044 h 468447"/>
                <a:gd name="connsiteX9" fmla="*/ 885151 w 1949911"/>
                <a:gd name="connsiteY9" fmla="*/ 335877 h 468447"/>
                <a:gd name="connsiteX10" fmla="*/ 1067259 w 1949911"/>
                <a:gd name="connsiteY10" fmla="*/ 331193 h 468447"/>
                <a:gd name="connsiteX11" fmla="*/ 1354769 w 1949911"/>
                <a:gd name="connsiteY11" fmla="*/ 36071 h 468447"/>
                <a:gd name="connsiteX12" fmla="*/ 1375849 w 1949911"/>
                <a:gd name="connsiteY12" fmla="*/ 938 h 468447"/>
                <a:gd name="connsiteX13" fmla="*/ 1677997 w 1949911"/>
                <a:gd name="connsiteY13" fmla="*/ 96384 h 468447"/>
                <a:gd name="connsiteX14" fmla="*/ 1947940 w 1949911"/>
                <a:gd name="connsiteY14" fmla="*/ 423126 h 468447"/>
                <a:gd name="connsiteX15" fmla="*/ 1948526 w 1949911"/>
                <a:gd name="connsiteY15" fmla="*/ 469970 h 4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911" h="468447">
                  <a:moveTo>
                    <a:pt x="1948526" y="469970"/>
                  </a:moveTo>
                  <a:cubicBezTo>
                    <a:pt x="1680340" y="469970"/>
                    <a:pt x="1412154" y="469970"/>
                    <a:pt x="1143968" y="469970"/>
                  </a:cubicBezTo>
                  <a:cubicBezTo>
                    <a:pt x="771552" y="469970"/>
                    <a:pt x="399722" y="469970"/>
                    <a:pt x="27307" y="469970"/>
                  </a:cubicBezTo>
                  <a:cubicBezTo>
                    <a:pt x="-3142" y="469970"/>
                    <a:pt x="-1971" y="469970"/>
                    <a:pt x="2128" y="440107"/>
                  </a:cubicBezTo>
                  <a:cubicBezTo>
                    <a:pt x="10325" y="382722"/>
                    <a:pt x="24964" y="327094"/>
                    <a:pt x="53071" y="275565"/>
                  </a:cubicBezTo>
                  <a:cubicBezTo>
                    <a:pt x="103429" y="184803"/>
                    <a:pt x="178381" y="122734"/>
                    <a:pt x="278511" y="94041"/>
                  </a:cubicBezTo>
                  <a:cubicBezTo>
                    <a:pt x="372201" y="67691"/>
                    <a:pt x="464134" y="34900"/>
                    <a:pt x="557238" y="6208"/>
                  </a:cubicBezTo>
                  <a:cubicBezTo>
                    <a:pt x="565435" y="3865"/>
                    <a:pt x="573048" y="-1405"/>
                    <a:pt x="581831" y="352"/>
                  </a:cubicBezTo>
                  <a:cubicBezTo>
                    <a:pt x="591786" y="7379"/>
                    <a:pt x="592371" y="19090"/>
                    <a:pt x="596470" y="29044"/>
                  </a:cubicBezTo>
                  <a:cubicBezTo>
                    <a:pt x="650341" y="171335"/>
                    <a:pt x="744031" y="274394"/>
                    <a:pt x="885151" y="335877"/>
                  </a:cubicBezTo>
                  <a:cubicBezTo>
                    <a:pt x="948391" y="363399"/>
                    <a:pt x="1005776" y="359885"/>
                    <a:pt x="1067259" y="331193"/>
                  </a:cubicBezTo>
                  <a:cubicBezTo>
                    <a:pt x="1200181" y="267952"/>
                    <a:pt x="1296213" y="170750"/>
                    <a:pt x="1354769" y="36071"/>
                  </a:cubicBezTo>
                  <a:cubicBezTo>
                    <a:pt x="1360039" y="23774"/>
                    <a:pt x="1362381" y="8550"/>
                    <a:pt x="1375849" y="938"/>
                  </a:cubicBezTo>
                  <a:cubicBezTo>
                    <a:pt x="1477151" y="31972"/>
                    <a:pt x="1577281" y="64763"/>
                    <a:pt x="1677997" y="96384"/>
                  </a:cubicBezTo>
                  <a:cubicBezTo>
                    <a:pt x="1836684" y="146742"/>
                    <a:pt x="1922761" y="260926"/>
                    <a:pt x="1947940" y="423126"/>
                  </a:cubicBezTo>
                  <a:cubicBezTo>
                    <a:pt x="1950282" y="438350"/>
                    <a:pt x="1958480" y="454160"/>
                    <a:pt x="1948526" y="469970"/>
                  </a:cubicBezTo>
                  <a:close/>
                </a:path>
              </a:pathLst>
            </a:custGeom>
            <a:solidFill>
              <a:schemeClr val="accent2"/>
            </a:solidFill>
            <a:ln w="58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9F91D63-5154-41CA-A17F-F281643F5171}"/>
                </a:ext>
              </a:extLst>
            </p:cNvPr>
            <p:cNvSpPr/>
            <p:nvPr/>
          </p:nvSpPr>
          <p:spPr>
            <a:xfrm>
              <a:off x="3101616" y="4708800"/>
              <a:ext cx="1016287" cy="1475493"/>
            </a:xfrm>
            <a:custGeom>
              <a:avLst/>
              <a:gdLst>
                <a:gd name="connsiteX0" fmla="*/ 252462 w 1016287"/>
                <a:gd name="connsiteY0" fmla="*/ 1114041 h 1475493"/>
                <a:gd name="connsiteX1" fmla="*/ 373260 w 1016287"/>
                <a:gd name="connsiteY1" fmla="*/ 1223335 h 1475493"/>
                <a:gd name="connsiteX2" fmla="*/ 608580 w 1016287"/>
                <a:gd name="connsiteY2" fmla="*/ 1265692 h 1475493"/>
                <a:gd name="connsiteX3" fmla="*/ 689111 w 1016287"/>
                <a:gd name="connsiteY3" fmla="*/ 1210261 h 1475493"/>
                <a:gd name="connsiteX4" fmla="*/ 782716 w 1016287"/>
                <a:gd name="connsiteY4" fmla="*/ 1121885 h 1475493"/>
                <a:gd name="connsiteX5" fmla="*/ 862726 w 1016287"/>
                <a:gd name="connsiteY5" fmla="*/ 1147509 h 1475493"/>
                <a:gd name="connsiteX6" fmla="*/ 687543 w 1016287"/>
                <a:gd name="connsiteY6" fmla="*/ 1389628 h 1475493"/>
                <a:gd name="connsiteX7" fmla="*/ 520727 w 1016287"/>
                <a:gd name="connsiteY7" fmla="*/ 1472774 h 1475493"/>
                <a:gd name="connsiteX8" fmla="*/ 491966 w 1016287"/>
                <a:gd name="connsiteY8" fmla="*/ 1473819 h 1475493"/>
                <a:gd name="connsiteX9" fmla="*/ 154673 w 1016287"/>
                <a:gd name="connsiteY9" fmla="*/ 1148555 h 1475493"/>
                <a:gd name="connsiteX10" fmla="*/ 252462 w 1016287"/>
                <a:gd name="connsiteY10" fmla="*/ 1114041 h 1475493"/>
                <a:gd name="connsiteX11" fmla="*/ 943780 w 1016287"/>
                <a:gd name="connsiteY11" fmla="*/ 350558 h 1475493"/>
                <a:gd name="connsiteX12" fmla="*/ 999211 w 1016287"/>
                <a:gd name="connsiteY12" fmla="*/ 378797 h 1475493"/>
                <a:gd name="connsiteX13" fmla="*/ 1002348 w 1016287"/>
                <a:gd name="connsiteY13" fmla="*/ 515806 h 1475493"/>
                <a:gd name="connsiteX14" fmla="*/ 945871 w 1016287"/>
                <a:gd name="connsiteY14" fmla="*/ 609934 h 1475493"/>
                <a:gd name="connsiteX15" fmla="*/ 923385 w 1016287"/>
                <a:gd name="connsiteY15" fmla="*/ 623531 h 1475493"/>
                <a:gd name="connsiteX16" fmla="*/ 930707 w 1016287"/>
                <a:gd name="connsiteY16" fmla="*/ 447301 h 1475493"/>
                <a:gd name="connsiteX17" fmla="*/ 943780 w 1016287"/>
                <a:gd name="connsiteY17" fmla="*/ 350558 h 1475493"/>
                <a:gd name="connsiteX18" fmla="*/ 63159 w 1016287"/>
                <a:gd name="connsiteY18" fmla="*/ 346899 h 1475493"/>
                <a:gd name="connsiteX19" fmla="*/ 70480 w 1016287"/>
                <a:gd name="connsiteY19" fmla="*/ 509008 h 1475493"/>
                <a:gd name="connsiteX20" fmla="*/ 71526 w 1016287"/>
                <a:gd name="connsiteY20" fmla="*/ 610980 h 1475493"/>
                <a:gd name="connsiteX21" fmla="*/ 408 w 1016287"/>
                <a:gd name="connsiteY21" fmla="*/ 428476 h 1475493"/>
                <a:gd name="connsiteX22" fmla="*/ 63159 w 1016287"/>
                <a:gd name="connsiteY22" fmla="*/ 346899 h 1475493"/>
                <a:gd name="connsiteX23" fmla="*/ 537330 w 1016287"/>
                <a:gd name="connsiteY23" fmla="*/ 781 h 1475493"/>
                <a:gd name="connsiteX24" fmla="*/ 739313 w 1016287"/>
                <a:gd name="connsiteY24" fmla="*/ 33138 h 1475493"/>
                <a:gd name="connsiteX25" fmla="*/ 745589 w 1016287"/>
                <a:gd name="connsiteY25" fmla="*/ 34707 h 1475493"/>
                <a:gd name="connsiteX26" fmla="*/ 861157 w 1016287"/>
                <a:gd name="connsiteY26" fmla="*/ 147660 h 1475493"/>
                <a:gd name="connsiteX27" fmla="*/ 898285 w 1016287"/>
                <a:gd name="connsiteY27" fmla="*/ 393962 h 1475493"/>
                <a:gd name="connsiteX28" fmla="*/ 848083 w 1016287"/>
                <a:gd name="connsiteY28" fmla="*/ 644970 h 1475493"/>
                <a:gd name="connsiteX29" fmla="*/ 811478 w 1016287"/>
                <a:gd name="connsiteY29" fmla="*/ 744850 h 1475493"/>
                <a:gd name="connsiteX30" fmla="*/ 787423 w 1016287"/>
                <a:gd name="connsiteY30" fmla="*/ 767859 h 1475493"/>
                <a:gd name="connsiteX31" fmla="*/ 758661 w 1016287"/>
                <a:gd name="connsiteY31" fmla="*/ 747987 h 1475493"/>
                <a:gd name="connsiteX32" fmla="*/ 553149 w 1016287"/>
                <a:gd name="connsiteY32" fmla="*/ 653859 h 1475493"/>
                <a:gd name="connsiteX33" fmla="*/ 505038 w 1016287"/>
                <a:gd name="connsiteY33" fmla="*/ 677914 h 1475493"/>
                <a:gd name="connsiteX34" fmla="*/ 566222 w 1016287"/>
                <a:gd name="connsiteY34" fmla="*/ 687327 h 1475493"/>
                <a:gd name="connsiteX35" fmla="*/ 636295 w 1016287"/>
                <a:gd name="connsiteY35" fmla="*/ 775180 h 1475493"/>
                <a:gd name="connsiteX36" fmla="*/ 605965 w 1016287"/>
                <a:gd name="connsiteY36" fmla="*/ 844207 h 1475493"/>
                <a:gd name="connsiteX37" fmla="*/ 403066 w 1016287"/>
                <a:gd name="connsiteY37" fmla="*/ 846822 h 1475493"/>
                <a:gd name="connsiteX38" fmla="*/ 421369 w 1016287"/>
                <a:gd name="connsiteY38" fmla="*/ 694648 h 1475493"/>
                <a:gd name="connsiteX39" fmla="*/ 500332 w 1016287"/>
                <a:gd name="connsiteY39" fmla="*/ 678437 h 1475493"/>
                <a:gd name="connsiteX40" fmla="*/ 278086 w 1016287"/>
                <a:gd name="connsiteY40" fmla="*/ 704061 h 1475493"/>
                <a:gd name="connsiteX41" fmla="*/ 245663 w 1016287"/>
                <a:gd name="connsiteY41" fmla="*/ 750079 h 1475493"/>
                <a:gd name="connsiteX42" fmla="*/ 220040 w 1016287"/>
                <a:gd name="connsiteY42" fmla="*/ 767859 h 1475493"/>
                <a:gd name="connsiteX43" fmla="*/ 195985 w 1016287"/>
                <a:gd name="connsiteY43" fmla="*/ 747987 h 1475493"/>
                <a:gd name="connsiteX44" fmla="*/ 106563 w 1016287"/>
                <a:gd name="connsiteY44" fmla="*/ 493841 h 1475493"/>
                <a:gd name="connsiteX45" fmla="*/ 104995 w 1016287"/>
                <a:gd name="connsiteY45" fmla="*/ 481291 h 1475493"/>
                <a:gd name="connsiteX46" fmla="*/ 121729 w 1016287"/>
                <a:gd name="connsiteY46" fmla="*/ 239173 h 1475493"/>
                <a:gd name="connsiteX47" fmla="*/ 168269 w 1016287"/>
                <a:gd name="connsiteY47" fmla="*/ 90138 h 1475493"/>
                <a:gd name="connsiteX48" fmla="*/ 197554 w 1016287"/>
                <a:gd name="connsiteY48" fmla="*/ 61376 h 1475493"/>
                <a:gd name="connsiteX49" fmla="*/ 332993 w 1016287"/>
                <a:gd name="connsiteY49" fmla="*/ 14312 h 1475493"/>
                <a:gd name="connsiteX50" fmla="*/ 537330 w 1016287"/>
                <a:gd name="connsiteY50" fmla="*/ 781 h 14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6287" h="1475493">
                  <a:moveTo>
                    <a:pt x="252462" y="1114041"/>
                  </a:moveTo>
                  <a:cubicBezTo>
                    <a:pt x="292728" y="1150647"/>
                    <a:pt x="331425" y="1188821"/>
                    <a:pt x="373260" y="1223335"/>
                  </a:cubicBezTo>
                  <a:cubicBezTo>
                    <a:pt x="443333" y="1280857"/>
                    <a:pt x="522818" y="1293408"/>
                    <a:pt x="608580" y="1265692"/>
                  </a:cubicBezTo>
                  <a:cubicBezTo>
                    <a:pt x="640478" y="1255234"/>
                    <a:pt x="663488" y="1230133"/>
                    <a:pt x="689111" y="1210261"/>
                  </a:cubicBezTo>
                  <a:cubicBezTo>
                    <a:pt x="723103" y="1183591"/>
                    <a:pt x="754478" y="1153785"/>
                    <a:pt x="782716" y="1121885"/>
                  </a:cubicBezTo>
                  <a:cubicBezTo>
                    <a:pt x="809386" y="1130252"/>
                    <a:pt x="836056" y="1139142"/>
                    <a:pt x="862726" y="1147509"/>
                  </a:cubicBezTo>
                  <a:cubicBezTo>
                    <a:pt x="827166" y="1244775"/>
                    <a:pt x="770689" y="1326876"/>
                    <a:pt x="687543" y="1389628"/>
                  </a:cubicBezTo>
                  <a:cubicBezTo>
                    <a:pt x="637341" y="1427801"/>
                    <a:pt x="581387" y="1454995"/>
                    <a:pt x="520727" y="1472774"/>
                  </a:cubicBezTo>
                  <a:cubicBezTo>
                    <a:pt x="510791" y="1475912"/>
                    <a:pt x="501379" y="1476434"/>
                    <a:pt x="491966" y="1473819"/>
                  </a:cubicBezTo>
                  <a:cubicBezTo>
                    <a:pt x="318352" y="1429371"/>
                    <a:pt x="206443" y="1319555"/>
                    <a:pt x="154673" y="1148555"/>
                  </a:cubicBezTo>
                  <a:cubicBezTo>
                    <a:pt x="185526" y="1131298"/>
                    <a:pt x="221086" y="1128160"/>
                    <a:pt x="252462" y="1114041"/>
                  </a:cubicBezTo>
                  <a:close/>
                  <a:moveTo>
                    <a:pt x="943780" y="350558"/>
                  </a:moveTo>
                  <a:cubicBezTo>
                    <a:pt x="964697" y="344283"/>
                    <a:pt x="985615" y="354742"/>
                    <a:pt x="999211" y="378797"/>
                  </a:cubicBezTo>
                  <a:cubicBezTo>
                    <a:pt x="1024312" y="424292"/>
                    <a:pt x="1018560" y="470311"/>
                    <a:pt x="1002348" y="515806"/>
                  </a:cubicBezTo>
                  <a:cubicBezTo>
                    <a:pt x="989798" y="550843"/>
                    <a:pt x="970972" y="582219"/>
                    <a:pt x="945871" y="609934"/>
                  </a:cubicBezTo>
                  <a:cubicBezTo>
                    <a:pt x="940119" y="616733"/>
                    <a:pt x="932798" y="621962"/>
                    <a:pt x="923385" y="623531"/>
                  </a:cubicBezTo>
                  <a:cubicBezTo>
                    <a:pt x="932275" y="565485"/>
                    <a:pt x="932275" y="506394"/>
                    <a:pt x="930707" y="447301"/>
                  </a:cubicBezTo>
                  <a:cubicBezTo>
                    <a:pt x="930183" y="414880"/>
                    <a:pt x="937504" y="382457"/>
                    <a:pt x="943780" y="350558"/>
                  </a:cubicBezTo>
                  <a:close/>
                  <a:moveTo>
                    <a:pt x="63159" y="346899"/>
                  </a:moveTo>
                  <a:cubicBezTo>
                    <a:pt x="76755" y="400238"/>
                    <a:pt x="75709" y="454623"/>
                    <a:pt x="70480" y="509008"/>
                  </a:cubicBezTo>
                  <a:cubicBezTo>
                    <a:pt x="66819" y="542998"/>
                    <a:pt x="73094" y="576989"/>
                    <a:pt x="71526" y="610980"/>
                  </a:cubicBezTo>
                  <a:cubicBezTo>
                    <a:pt x="24462" y="559210"/>
                    <a:pt x="-3776" y="500118"/>
                    <a:pt x="408" y="428476"/>
                  </a:cubicBezTo>
                  <a:cubicBezTo>
                    <a:pt x="2499" y="393440"/>
                    <a:pt x="26031" y="346375"/>
                    <a:pt x="63159" y="346899"/>
                  </a:cubicBezTo>
                  <a:close/>
                  <a:moveTo>
                    <a:pt x="537330" y="781"/>
                  </a:moveTo>
                  <a:cubicBezTo>
                    <a:pt x="605050" y="3592"/>
                    <a:pt x="672378" y="14051"/>
                    <a:pt x="739313" y="33138"/>
                  </a:cubicBezTo>
                  <a:cubicBezTo>
                    <a:pt x="741405" y="33661"/>
                    <a:pt x="743496" y="34184"/>
                    <a:pt x="745589" y="34707"/>
                  </a:cubicBezTo>
                  <a:cubicBezTo>
                    <a:pt x="804680" y="51441"/>
                    <a:pt x="842331" y="84908"/>
                    <a:pt x="861157" y="147660"/>
                  </a:cubicBezTo>
                  <a:cubicBezTo>
                    <a:pt x="885212" y="228715"/>
                    <a:pt x="888873" y="310815"/>
                    <a:pt x="898285" y="393962"/>
                  </a:cubicBezTo>
                  <a:cubicBezTo>
                    <a:pt x="908744" y="484952"/>
                    <a:pt x="874753" y="563392"/>
                    <a:pt x="848083" y="644970"/>
                  </a:cubicBezTo>
                  <a:cubicBezTo>
                    <a:pt x="837102" y="678437"/>
                    <a:pt x="824028" y="711382"/>
                    <a:pt x="811478" y="744850"/>
                  </a:cubicBezTo>
                  <a:cubicBezTo>
                    <a:pt x="807294" y="756354"/>
                    <a:pt x="801542" y="766290"/>
                    <a:pt x="787423" y="767859"/>
                  </a:cubicBezTo>
                  <a:cubicBezTo>
                    <a:pt x="771735" y="769428"/>
                    <a:pt x="765460" y="758969"/>
                    <a:pt x="758661" y="747987"/>
                  </a:cubicBezTo>
                  <a:cubicBezTo>
                    <a:pt x="710552" y="666410"/>
                    <a:pt x="633157" y="630850"/>
                    <a:pt x="553149" y="653859"/>
                  </a:cubicBezTo>
                  <a:cubicBezTo>
                    <a:pt x="536937" y="658565"/>
                    <a:pt x="521250" y="664318"/>
                    <a:pt x="505038" y="677914"/>
                  </a:cubicBezTo>
                  <a:cubicBezTo>
                    <a:pt x="528048" y="678960"/>
                    <a:pt x="547397" y="681575"/>
                    <a:pt x="566222" y="687327"/>
                  </a:cubicBezTo>
                  <a:cubicBezTo>
                    <a:pt x="609625" y="700924"/>
                    <a:pt x="629497" y="733345"/>
                    <a:pt x="636295" y="775180"/>
                  </a:cubicBezTo>
                  <a:cubicBezTo>
                    <a:pt x="641002" y="803941"/>
                    <a:pt x="628974" y="826950"/>
                    <a:pt x="605965" y="844207"/>
                  </a:cubicBezTo>
                  <a:cubicBezTo>
                    <a:pt x="551580" y="884995"/>
                    <a:pt x="459020" y="886564"/>
                    <a:pt x="403066" y="846822"/>
                  </a:cubicBezTo>
                  <a:cubicBezTo>
                    <a:pt x="350250" y="809170"/>
                    <a:pt x="360187" y="726025"/>
                    <a:pt x="421369" y="694648"/>
                  </a:cubicBezTo>
                  <a:cubicBezTo>
                    <a:pt x="444901" y="682621"/>
                    <a:pt x="470002" y="678437"/>
                    <a:pt x="500332" y="678437"/>
                  </a:cubicBezTo>
                  <a:cubicBezTo>
                    <a:pt x="432874" y="628759"/>
                    <a:pt x="335608" y="641309"/>
                    <a:pt x="278086" y="704061"/>
                  </a:cubicBezTo>
                  <a:cubicBezTo>
                    <a:pt x="265535" y="718180"/>
                    <a:pt x="254554" y="733345"/>
                    <a:pt x="245663" y="750079"/>
                  </a:cubicBezTo>
                  <a:cubicBezTo>
                    <a:pt x="240435" y="760537"/>
                    <a:pt x="233113" y="768382"/>
                    <a:pt x="220040" y="767859"/>
                  </a:cubicBezTo>
                  <a:cubicBezTo>
                    <a:pt x="206967" y="767336"/>
                    <a:pt x="200691" y="759492"/>
                    <a:pt x="195985" y="747987"/>
                  </a:cubicBezTo>
                  <a:cubicBezTo>
                    <a:pt x="161994" y="664841"/>
                    <a:pt x="132710" y="579603"/>
                    <a:pt x="106563" y="493841"/>
                  </a:cubicBezTo>
                  <a:cubicBezTo>
                    <a:pt x="105517" y="489658"/>
                    <a:pt x="104471" y="485474"/>
                    <a:pt x="104995" y="481291"/>
                  </a:cubicBezTo>
                  <a:cubicBezTo>
                    <a:pt x="110747" y="400236"/>
                    <a:pt x="107609" y="319182"/>
                    <a:pt x="121729" y="239173"/>
                  </a:cubicBezTo>
                  <a:cubicBezTo>
                    <a:pt x="130618" y="187926"/>
                    <a:pt x="148921" y="138770"/>
                    <a:pt x="168269" y="90138"/>
                  </a:cubicBezTo>
                  <a:cubicBezTo>
                    <a:pt x="173499" y="76018"/>
                    <a:pt x="186049" y="68697"/>
                    <a:pt x="197554" y="61376"/>
                  </a:cubicBezTo>
                  <a:cubicBezTo>
                    <a:pt x="238866" y="34707"/>
                    <a:pt x="285407" y="22156"/>
                    <a:pt x="332993" y="14312"/>
                  </a:cubicBezTo>
                  <a:cubicBezTo>
                    <a:pt x="401498" y="2808"/>
                    <a:pt x="469610" y="-2030"/>
                    <a:pt x="537330" y="781"/>
                  </a:cubicBezTo>
                  <a:close/>
                </a:path>
              </a:pathLst>
            </a:custGeom>
            <a:solidFill>
              <a:srgbClr val="F8DFC9"/>
            </a:solidFill>
            <a:ln w="5853" cap="flat">
              <a:noFill/>
              <a:prstDash val="solid"/>
              <a:miter/>
            </a:ln>
          </p:spPr>
          <p:txBody>
            <a:bodyPr rtlCol="0" anchor="ctr"/>
            <a:lstStyle/>
            <a:p>
              <a:endParaRPr lang="en-US" dirty="0"/>
            </a:p>
          </p:txBody>
        </p:sp>
      </p:grpSp>
      <p:sp>
        <p:nvSpPr>
          <p:cNvPr id="24" name="Rounded Rectangle 15">
            <a:extLst>
              <a:ext uri="{FF2B5EF4-FFF2-40B4-BE49-F238E27FC236}">
                <a16:creationId xmlns:a16="http://schemas.microsoft.com/office/drawing/2014/main" id="{FE9963A4-4EB6-49B3-B4DF-47A6EF4A931D}"/>
              </a:ext>
            </a:extLst>
          </p:cNvPr>
          <p:cNvSpPr/>
          <p:nvPr/>
        </p:nvSpPr>
        <p:spPr>
          <a:xfrm>
            <a:off x="6676229" y="4069537"/>
            <a:ext cx="1354056" cy="125315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5" name="Rounded Rectangle 15">
            <a:extLst>
              <a:ext uri="{FF2B5EF4-FFF2-40B4-BE49-F238E27FC236}">
                <a16:creationId xmlns:a16="http://schemas.microsoft.com/office/drawing/2014/main" id="{8814ADD9-7406-4195-827E-5B3172432418}"/>
              </a:ext>
            </a:extLst>
          </p:cNvPr>
          <p:cNvSpPr/>
          <p:nvPr/>
        </p:nvSpPr>
        <p:spPr>
          <a:xfrm>
            <a:off x="1687315" y="405189"/>
            <a:ext cx="1354056" cy="125315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26" name="TextBox 25">
            <a:extLst>
              <a:ext uri="{FF2B5EF4-FFF2-40B4-BE49-F238E27FC236}">
                <a16:creationId xmlns:a16="http://schemas.microsoft.com/office/drawing/2014/main" id="{4218DC60-0061-432B-A2F0-FEE27FF1D51F}"/>
              </a:ext>
            </a:extLst>
          </p:cNvPr>
          <p:cNvSpPr txBox="1"/>
          <p:nvPr/>
        </p:nvSpPr>
        <p:spPr>
          <a:xfrm>
            <a:off x="1753191" y="516127"/>
            <a:ext cx="1222303" cy="584775"/>
          </a:xfrm>
          <a:prstGeom prst="rect">
            <a:avLst/>
          </a:prstGeom>
          <a:noFill/>
        </p:spPr>
        <p:txBody>
          <a:bodyPr wrap="square" rtlCol="0">
            <a:spAutoFit/>
          </a:bodyPr>
          <a:lstStyle/>
          <a:p>
            <a:pPr algn="ctr"/>
            <a:r>
              <a:rPr lang="en-US" altLang="ko-KR" sz="3200" b="1" dirty="0">
                <a:solidFill>
                  <a:schemeClr val="accent1"/>
                </a:solidFill>
                <a:cs typeface="Arial" pitchFamily="34" charset="0"/>
              </a:rPr>
              <a:t>BUY</a:t>
            </a:r>
            <a:endParaRPr lang="ko-KR" altLang="en-US" sz="3200" b="1" dirty="0">
              <a:solidFill>
                <a:schemeClr val="accent1"/>
              </a:solidFill>
              <a:cs typeface="Arial" pitchFamily="34" charset="0"/>
            </a:endParaRPr>
          </a:p>
        </p:txBody>
      </p:sp>
      <p:sp>
        <p:nvSpPr>
          <p:cNvPr id="27" name="TextBox 26">
            <a:extLst>
              <a:ext uri="{FF2B5EF4-FFF2-40B4-BE49-F238E27FC236}">
                <a16:creationId xmlns:a16="http://schemas.microsoft.com/office/drawing/2014/main" id="{578A7675-9918-469A-A080-8F7BCAAB522D}"/>
              </a:ext>
            </a:extLst>
          </p:cNvPr>
          <p:cNvSpPr txBox="1"/>
          <p:nvPr/>
        </p:nvSpPr>
        <p:spPr>
          <a:xfrm>
            <a:off x="6773707" y="4165720"/>
            <a:ext cx="1222303" cy="584775"/>
          </a:xfrm>
          <a:prstGeom prst="rect">
            <a:avLst/>
          </a:prstGeom>
          <a:noFill/>
        </p:spPr>
        <p:txBody>
          <a:bodyPr wrap="square" rtlCol="0">
            <a:spAutoFit/>
          </a:bodyPr>
          <a:lstStyle/>
          <a:p>
            <a:pPr algn="ctr"/>
            <a:r>
              <a:rPr lang="en-US" altLang="ko-KR" sz="3200" b="1" dirty="0">
                <a:solidFill>
                  <a:schemeClr val="accent2"/>
                </a:solidFill>
                <a:cs typeface="Arial" pitchFamily="34" charset="0"/>
              </a:rPr>
              <a:t>SELL</a:t>
            </a:r>
            <a:endParaRPr lang="ko-KR" altLang="en-US" sz="3200" b="1" dirty="0">
              <a:solidFill>
                <a:schemeClr val="accent2"/>
              </a:solidFill>
              <a:cs typeface="Arial" pitchFamily="34" charset="0"/>
            </a:endParaRPr>
          </a:p>
        </p:txBody>
      </p:sp>
      <p:sp>
        <p:nvSpPr>
          <p:cNvPr id="28" name="TextBox 27">
            <a:extLst>
              <a:ext uri="{FF2B5EF4-FFF2-40B4-BE49-F238E27FC236}">
                <a16:creationId xmlns:a16="http://schemas.microsoft.com/office/drawing/2014/main" id="{B6E37F2B-341A-4492-952D-1AC465A772DB}"/>
              </a:ext>
            </a:extLst>
          </p:cNvPr>
          <p:cNvSpPr txBox="1"/>
          <p:nvPr/>
        </p:nvSpPr>
        <p:spPr>
          <a:xfrm>
            <a:off x="6409633" y="1689485"/>
            <a:ext cx="5174885" cy="1241622"/>
          </a:xfrm>
          <a:prstGeom prst="rect">
            <a:avLst/>
          </a:prstGeom>
          <a:noFill/>
        </p:spPr>
        <p:txBody>
          <a:bodyPr wrap="square" rtlCol="0" anchor="ctr">
            <a:spAutoFit/>
          </a:bodyPr>
          <a:lstStyle/>
          <a:p>
            <a:pPr algn="r"/>
            <a:r>
              <a:rPr lang="en-US" altLang="ko-KR" sz="1867" dirty="0">
                <a:solidFill>
                  <a:schemeClr val="accent1"/>
                </a:solidFill>
                <a:cs typeface="Arial" pitchFamily="34" charset="0"/>
              </a:rPr>
              <a:t>About what kind of company are they?</a:t>
            </a:r>
          </a:p>
          <a:p>
            <a:pPr algn="r"/>
            <a:r>
              <a:rPr lang="en-US" altLang="ko-KR" sz="1867" dirty="0">
                <a:solidFill>
                  <a:schemeClr val="accent1"/>
                </a:solidFill>
                <a:cs typeface="Arial" pitchFamily="34" charset="0"/>
              </a:rPr>
              <a:t>Why WD is so sure of that? </a:t>
            </a:r>
          </a:p>
          <a:p>
            <a:pPr algn="r"/>
            <a:r>
              <a:rPr lang="en-US" altLang="ko-KR" sz="1867" dirty="0">
                <a:solidFill>
                  <a:schemeClr val="accent1"/>
                </a:solidFill>
                <a:cs typeface="Arial" pitchFamily="34" charset="0"/>
              </a:rPr>
              <a:t>(to be an acquirer)</a:t>
            </a:r>
          </a:p>
          <a:p>
            <a:pPr algn="r"/>
            <a:r>
              <a:rPr lang="en-US" altLang="ko-KR" sz="1867" dirty="0">
                <a:solidFill>
                  <a:schemeClr val="accent1"/>
                </a:solidFill>
                <a:cs typeface="Arial" pitchFamily="34" charset="0"/>
              </a:rPr>
              <a:t>Why and why?  </a:t>
            </a:r>
            <a:endParaRPr lang="ko-KR" altLang="en-US" sz="1867" dirty="0">
              <a:solidFill>
                <a:schemeClr val="accent1"/>
              </a:solidFill>
              <a:cs typeface="Arial" pitchFamily="34" charset="0"/>
            </a:endParaRPr>
          </a:p>
        </p:txBody>
      </p:sp>
      <p:grpSp>
        <p:nvGrpSpPr>
          <p:cNvPr id="30" name="Group 29">
            <a:extLst>
              <a:ext uri="{FF2B5EF4-FFF2-40B4-BE49-F238E27FC236}">
                <a16:creationId xmlns:a16="http://schemas.microsoft.com/office/drawing/2014/main" id="{83D63C35-D9D4-41C9-9F49-CFA9DB724992}"/>
              </a:ext>
            </a:extLst>
          </p:cNvPr>
          <p:cNvGrpSpPr/>
          <p:nvPr/>
        </p:nvGrpSpPr>
        <p:grpSpPr>
          <a:xfrm>
            <a:off x="8518038" y="3400935"/>
            <a:ext cx="1224260" cy="1224260"/>
            <a:chOff x="6732240" y="3044790"/>
            <a:chExt cx="1584000" cy="1584000"/>
          </a:xfrm>
        </p:grpSpPr>
        <p:sp>
          <p:nvSpPr>
            <p:cNvPr id="31" name="Rectangle 30">
              <a:extLst>
                <a:ext uri="{FF2B5EF4-FFF2-40B4-BE49-F238E27FC236}">
                  <a16:creationId xmlns:a16="http://schemas.microsoft.com/office/drawing/2014/main" id="{99AEFC66-E813-4D55-864A-83DCA08A8731}"/>
                </a:ext>
              </a:extLst>
            </p:cNvPr>
            <p:cNvSpPr/>
            <p:nvPr/>
          </p:nvSpPr>
          <p:spPr>
            <a:xfrm>
              <a:off x="6732240" y="3044790"/>
              <a:ext cx="1584000" cy="15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32" name="Rectangle 31">
              <a:extLst>
                <a:ext uri="{FF2B5EF4-FFF2-40B4-BE49-F238E27FC236}">
                  <a16:creationId xmlns:a16="http://schemas.microsoft.com/office/drawing/2014/main" id="{D5D8B62C-2A15-4F1D-98BD-E4516BA0EE72}"/>
                </a:ext>
              </a:extLst>
            </p:cNvPr>
            <p:cNvSpPr/>
            <p:nvPr/>
          </p:nvSpPr>
          <p:spPr>
            <a:xfrm>
              <a:off x="6840238" y="3152788"/>
              <a:ext cx="1367999" cy="136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grpSp>
        <p:nvGrpSpPr>
          <p:cNvPr id="33" name="Group 32">
            <a:extLst>
              <a:ext uri="{FF2B5EF4-FFF2-40B4-BE49-F238E27FC236}">
                <a16:creationId xmlns:a16="http://schemas.microsoft.com/office/drawing/2014/main" id="{297BE78C-833E-47E5-A537-FB3FE2362514}"/>
              </a:ext>
            </a:extLst>
          </p:cNvPr>
          <p:cNvGrpSpPr/>
          <p:nvPr/>
        </p:nvGrpSpPr>
        <p:grpSpPr>
          <a:xfrm>
            <a:off x="10360258" y="3400935"/>
            <a:ext cx="1224260" cy="1224260"/>
            <a:chOff x="6732240" y="3044790"/>
            <a:chExt cx="1584000" cy="1584000"/>
          </a:xfrm>
        </p:grpSpPr>
        <p:sp>
          <p:nvSpPr>
            <p:cNvPr id="34" name="Rectangle 33">
              <a:extLst>
                <a:ext uri="{FF2B5EF4-FFF2-40B4-BE49-F238E27FC236}">
                  <a16:creationId xmlns:a16="http://schemas.microsoft.com/office/drawing/2014/main" id="{6EF6DA29-2584-4EC8-8029-9C26A050A2AE}"/>
                </a:ext>
              </a:extLst>
            </p:cNvPr>
            <p:cNvSpPr/>
            <p:nvPr/>
          </p:nvSpPr>
          <p:spPr>
            <a:xfrm>
              <a:off x="6732240" y="3044790"/>
              <a:ext cx="1584000" cy="15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35" name="Rectangle 34">
              <a:extLst>
                <a:ext uri="{FF2B5EF4-FFF2-40B4-BE49-F238E27FC236}">
                  <a16:creationId xmlns:a16="http://schemas.microsoft.com/office/drawing/2014/main" id="{DE3DEB2E-011F-4C52-B918-1E83F04D29DE}"/>
                </a:ext>
              </a:extLst>
            </p:cNvPr>
            <p:cNvSpPr/>
            <p:nvPr/>
          </p:nvSpPr>
          <p:spPr>
            <a:xfrm>
              <a:off x="6840238" y="3152788"/>
              <a:ext cx="1367999" cy="136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sp>
        <p:nvSpPr>
          <p:cNvPr id="36" name="TextBox 35">
            <a:extLst>
              <a:ext uri="{FF2B5EF4-FFF2-40B4-BE49-F238E27FC236}">
                <a16:creationId xmlns:a16="http://schemas.microsoft.com/office/drawing/2014/main" id="{B1C9A086-628F-4AF0-99F0-38FDC9E44AD7}"/>
              </a:ext>
            </a:extLst>
          </p:cNvPr>
          <p:cNvSpPr txBox="1"/>
          <p:nvPr/>
        </p:nvSpPr>
        <p:spPr>
          <a:xfrm>
            <a:off x="8593781" y="4113672"/>
            <a:ext cx="1072774"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prestige</a:t>
            </a:r>
            <a:endParaRPr lang="ko-KR" altLang="en-US" sz="1400" b="1" dirty="0">
              <a:solidFill>
                <a:schemeClr val="bg1"/>
              </a:solidFill>
              <a:cs typeface="Arial" pitchFamily="34" charset="0"/>
            </a:endParaRPr>
          </a:p>
        </p:txBody>
      </p:sp>
      <p:sp>
        <p:nvSpPr>
          <p:cNvPr id="37" name="TextBox 36">
            <a:extLst>
              <a:ext uri="{FF2B5EF4-FFF2-40B4-BE49-F238E27FC236}">
                <a16:creationId xmlns:a16="http://schemas.microsoft.com/office/drawing/2014/main" id="{2495D13A-A74D-4979-BD58-E37F6FDB48D1}"/>
              </a:ext>
            </a:extLst>
          </p:cNvPr>
          <p:cNvSpPr txBox="1"/>
          <p:nvPr/>
        </p:nvSpPr>
        <p:spPr>
          <a:xfrm>
            <a:off x="10360258" y="4113672"/>
            <a:ext cx="1269090"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sustain</a:t>
            </a:r>
            <a:endParaRPr lang="ko-KR" altLang="en-US" sz="1400" b="1" dirty="0">
              <a:solidFill>
                <a:schemeClr val="bg1"/>
              </a:solidFill>
              <a:cs typeface="Arial" pitchFamily="34" charset="0"/>
            </a:endParaRPr>
          </a:p>
        </p:txBody>
      </p:sp>
      <p:grpSp>
        <p:nvGrpSpPr>
          <p:cNvPr id="38" name="Group 37">
            <a:extLst>
              <a:ext uri="{FF2B5EF4-FFF2-40B4-BE49-F238E27FC236}">
                <a16:creationId xmlns:a16="http://schemas.microsoft.com/office/drawing/2014/main" id="{82E69FC7-2B80-49FF-A0C6-9E1FFAFA0CB8}"/>
              </a:ext>
            </a:extLst>
          </p:cNvPr>
          <p:cNvGrpSpPr/>
          <p:nvPr/>
        </p:nvGrpSpPr>
        <p:grpSpPr>
          <a:xfrm>
            <a:off x="9309044" y="4854458"/>
            <a:ext cx="1465408" cy="592793"/>
            <a:chOff x="675860" y="4647833"/>
            <a:chExt cx="2011680" cy="592793"/>
          </a:xfrm>
        </p:grpSpPr>
        <p:sp>
          <p:nvSpPr>
            <p:cNvPr id="39" name="TextBox 38">
              <a:extLst>
                <a:ext uri="{FF2B5EF4-FFF2-40B4-BE49-F238E27FC236}">
                  <a16:creationId xmlns:a16="http://schemas.microsoft.com/office/drawing/2014/main" id="{F5891F95-D831-496E-ABC4-B6A5595B80A4}"/>
                </a:ext>
              </a:extLst>
            </p:cNvPr>
            <p:cNvSpPr txBox="1"/>
            <p:nvPr/>
          </p:nvSpPr>
          <p:spPr>
            <a:xfrm>
              <a:off x="675860" y="4963627"/>
              <a:ext cx="2011680" cy="276999"/>
            </a:xfrm>
            <a:prstGeom prst="rect">
              <a:avLst/>
            </a:prstGeom>
            <a:noFill/>
          </p:spPr>
          <p:txBody>
            <a:bodyPr wrap="square" rtlCol="0">
              <a:spAutoFit/>
            </a:bodyPr>
            <a:lstStyle/>
            <a:p>
              <a:pPr algn="ctr"/>
              <a:r>
                <a:rPr lang="en-US" altLang="ko-KR" sz="1200" dirty="0">
                  <a:solidFill>
                    <a:schemeClr val="bg1"/>
                  </a:solidFill>
                  <a:cs typeface="Arial" pitchFamily="34" charset="0"/>
                </a:rPr>
                <a:t>It doesn’t enough!</a:t>
              </a:r>
            </a:p>
          </p:txBody>
        </p:sp>
        <p:sp>
          <p:nvSpPr>
            <p:cNvPr id="40" name="TextBox 39">
              <a:extLst>
                <a:ext uri="{FF2B5EF4-FFF2-40B4-BE49-F238E27FC236}">
                  <a16:creationId xmlns:a16="http://schemas.microsoft.com/office/drawing/2014/main" id="{625AF7BF-64C5-4DBA-AF04-07C4DC8B1177}"/>
                </a:ext>
              </a:extLst>
            </p:cNvPr>
            <p:cNvSpPr txBox="1"/>
            <p:nvPr/>
          </p:nvSpPr>
          <p:spPr>
            <a:xfrm>
              <a:off x="675860" y="4647833"/>
              <a:ext cx="2011680" cy="307777"/>
            </a:xfrm>
            <a:prstGeom prst="rect">
              <a:avLst/>
            </a:prstGeom>
            <a:noFill/>
          </p:spPr>
          <p:txBody>
            <a:bodyPr wrap="square" lIns="108000" rIns="108000" rtlCol="0">
              <a:spAutoFit/>
            </a:bodyPr>
            <a:lstStyle/>
            <a:p>
              <a:pPr algn="ctr"/>
              <a:r>
                <a:rPr lang="en-US" altLang="ko-KR" sz="1400" b="1" dirty="0">
                  <a:solidFill>
                    <a:schemeClr val="bg1"/>
                  </a:solidFill>
                  <a:cs typeface="Arial" pitchFamily="34" charset="0"/>
                </a:rPr>
                <a:t>Wait ?</a:t>
              </a:r>
              <a:endParaRPr lang="ko-KR" altLang="en-US" sz="1400" b="1" dirty="0">
                <a:solidFill>
                  <a:schemeClr val="bg1"/>
                </a:solidFill>
                <a:cs typeface="Arial" pitchFamily="34" charset="0"/>
              </a:endParaRPr>
            </a:p>
          </p:txBody>
        </p:sp>
      </p:grpSp>
      <p:sp>
        <p:nvSpPr>
          <p:cNvPr id="53" name="Rectangle 16">
            <a:extLst>
              <a:ext uri="{FF2B5EF4-FFF2-40B4-BE49-F238E27FC236}">
                <a16:creationId xmlns:a16="http://schemas.microsoft.com/office/drawing/2014/main" id="{BC60D084-88BF-4428-A6B3-E8D6A78D3C10}"/>
              </a:ext>
            </a:extLst>
          </p:cNvPr>
          <p:cNvSpPr/>
          <p:nvPr/>
        </p:nvSpPr>
        <p:spPr>
          <a:xfrm rot="2700000">
            <a:off x="8992139" y="3608720"/>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4" name="Frame 17">
            <a:extLst>
              <a:ext uri="{FF2B5EF4-FFF2-40B4-BE49-F238E27FC236}">
                <a16:creationId xmlns:a16="http://schemas.microsoft.com/office/drawing/2014/main" id="{75EDC74B-F6F2-47A6-861F-E9DE5266BDAE}"/>
              </a:ext>
            </a:extLst>
          </p:cNvPr>
          <p:cNvSpPr/>
          <p:nvPr/>
        </p:nvSpPr>
        <p:spPr>
          <a:xfrm>
            <a:off x="10813169" y="3681368"/>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2956581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dirty="0"/>
              <a:t>Timeline of Acquisition</a:t>
            </a: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5149875"/>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E5A1297-0287-4590-9FB9-7F3A631EACA2}"/>
              </a:ext>
            </a:extLst>
          </p:cNvPr>
          <p:cNvSpPr/>
          <p:nvPr/>
        </p:nvSpPr>
        <p:spPr>
          <a:xfrm rot="18900000">
            <a:off x="1293084" y="4919532"/>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0" name="TextBox 9">
            <a:extLst>
              <a:ext uri="{FF2B5EF4-FFF2-40B4-BE49-F238E27FC236}">
                <a16:creationId xmlns:a16="http://schemas.microsoft.com/office/drawing/2014/main" id="{91349D49-0952-42B0-BA28-C715128C0EF7}"/>
              </a:ext>
            </a:extLst>
          </p:cNvPr>
          <p:cNvSpPr txBox="1"/>
          <p:nvPr/>
        </p:nvSpPr>
        <p:spPr>
          <a:xfrm>
            <a:off x="960631" y="5441061"/>
            <a:ext cx="1096955" cy="369332"/>
          </a:xfrm>
          <a:prstGeom prst="rect">
            <a:avLst/>
          </a:prstGeom>
          <a:noFill/>
        </p:spPr>
        <p:txBody>
          <a:bodyPr wrap="square" lIns="0" tIns="0" rIns="0" bIns="0" rtlCol="0">
            <a:spAutoFit/>
          </a:bodyPr>
          <a:lstStyle/>
          <a:p>
            <a:pPr algn="ctr"/>
            <a:r>
              <a:rPr lang="en-US" altLang="ko-KR" sz="2400" b="1" dirty="0">
                <a:solidFill>
                  <a:schemeClr val="tx1">
                    <a:lumMod val="75000"/>
                    <a:lumOff val="25000"/>
                  </a:schemeClr>
                </a:solidFill>
                <a:cs typeface="Arial" pitchFamily="34" charset="0"/>
              </a:rPr>
              <a:t>2012</a:t>
            </a:r>
            <a:endParaRPr lang="ko-KR" altLang="en-US" sz="2400" b="1" dirty="0">
              <a:solidFill>
                <a:schemeClr val="tx1">
                  <a:lumMod val="75000"/>
                  <a:lumOff val="25000"/>
                </a:schemeClr>
              </a:solidFill>
              <a:cs typeface="Arial" pitchFamily="34" charset="0"/>
            </a:endParaRPr>
          </a:p>
        </p:txBody>
      </p:sp>
      <p:sp>
        <p:nvSpPr>
          <p:cNvPr id="11" name="Oval 10">
            <a:extLst>
              <a:ext uri="{FF2B5EF4-FFF2-40B4-BE49-F238E27FC236}">
                <a16:creationId xmlns:a16="http://schemas.microsoft.com/office/drawing/2014/main" id="{78CDC5EC-49E4-45D3-B5AD-722F281E95A9}"/>
              </a:ext>
            </a:extLst>
          </p:cNvPr>
          <p:cNvSpPr/>
          <p:nvPr/>
        </p:nvSpPr>
        <p:spPr>
          <a:xfrm>
            <a:off x="1406583"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3" name="Oval 12">
            <a:extLst>
              <a:ext uri="{FF2B5EF4-FFF2-40B4-BE49-F238E27FC236}">
                <a16:creationId xmlns:a16="http://schemas.microsoft.com/office/drawing/2014/main" id="{C6DEDF2E-9E6C-4F21-A453-CDC23AA147B3}"/>
              </a:ext>
            </a:extLst>
          </p:cNvPr>
          <p:cNvSpPr/>
          <p:nvPr/>
        </p:nvSpPr>
        <p:spPr>
          <a:xfrm rot="18900000">
            <a:off x="3583782" y="4919532"/>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4" name="TextBox 13">
            <a:extLst>
              <a:ext uri="{FF2B5EF4-FFF2-40B4-BE49-F238E27FC236}">
                <a16:creationId xmlns:a16="http://schemas.microsoft.com/office/drawing/2014/main" id="{E89ECC13-6105-4C8C-A418-6C1469B1D599}"/>
              </a:ext>
            </a:extLst>
          </p:cNvPr>
          <p:cNvSpPr txBox="1"/>
          <p:nvPr/>
        </p:nvSpPr>
        <p:spPr>
          <a:xfrm>
            <a:off x="3251329" y="5441061"/>
            <a:ext cx="1096955" cy="369332"/>
          </a:xfrm>
          <a:prstGeom prst="rect">
            <a:avLst/>
          </a:prstGeom>
          <a:noFill/>
        </p:spPr>
        <p:txBody>
          <a:bodyPr wrap="square" lIns="0" tIns="0" rIns="0" bIns="0" rtlCol="0">
            <a:spAutoFit/>
          </a:bodyPr>
          <a:lstStyle/>
          <a:p>
            <a:pPr algn="ctr"/>
            <a:r>
              <a:rPr lang="en-US" altLang="ko-KR" sz="2400" b="1" dirty="0">
                <a:solidFill>
                  <a:schemeClr val="tx1">
                    <a:lumMod val="75000"/>
                    <a:lumOff val="25000"/>
                  </a:schemeClr>
                </a:solidFill>
                <a:cs typeface="Arial" pitchFamily="34" charset="0"/>
              </a:rPr>
              <a:t>2013</a:t>
            </a:r>
            <a:endParaRPr lang="ko-KR" altLang="en-US" sz="2400" b="1" dirty="0">
              <a:solidFill>
                <a:schemeClr val="tx1">
                  <a:lumMod val="75000"/>
                  <a:lumOff val="25000"/>
                </a:schemeClr>
              </a:solidFill>
              <a:cs typeface="Arial" pitchFamily="34" charset="0"/>
            </a:endParaRPr>
          </a:p>
        </p:txBody>
      </p:sp>
      <p:sp>
        <p:nvSpPr>
          <p:cNvPr id="15" name="Oval 14">
            <a:extLst>
              <a:ext uri="{FF2B5EF4-FFF2-40B4-BE49-F238E27FC236}">
                <a16:creationId xmlns:a16="http://schemas.microsoft.com/office/drawing/2014/main" id="{BAE6FA25-65B3-420D-A130-9D75ADFFF652}"/>
              </a:ext>
            </a:extLst>
          </p:cNvPr>
          <p:cNvSpPr/>
          <p:nvPr/>
        </p:nvSpPr>
        <p:spPr>
          <a:xfrm>
            <a:off x="3697281"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7" name="Oval 16">
            <a:extLst>
              <a:ext uri="{FF2B5EF4-FFF2-40B4-BE49-F238E27FC236}">
                <a16:creationId xmlns:a16="http://schemas.microsoft.com/office/drawing/2014/main" id="{6A15BF5D-805B-42FC-B94C-AE963FB34467}"/>
              </a:ext>
            </a:extLst>
          </p:cNvPr>
          <p:cNvSpPr/>
          <p:nvPr/>
        </p:nvSpPr>
        <p:spPr>
          <a:xfrm rot="18900000">
            <a:off x="5874480" y="491953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18" name="TextBox 17">
            <a:extLst>
              <a:ext uri="{FF2B5EF4-FFF2-40B4-BE49-F238E27FC236}">
                <a16:creationId xmlns:a16="http://schemas.microsoft.com/office/drawing/2014/main" id="{2C031FA0-CD77-479E-8E3B-C9B70E9F8488}"/>
              </a:ext>
            </a:extLst>
          </p:cNvPr>
          <p:cNvSpPr txBox="1"/>
          <p:nvPr/>
        </p:nvSpPr>
        <p:spPr>
          <a:xfrm>
            <a:off x="5542027" y="5441061"/>
            <a:ext cx="1096955" cy="369332"/>
          </a:xfrm>
          <a:prstGeom prst="rect">
            <a:avLst/>
          </a:prstGeom>
          <a:noFill/>
        </p:spPr>
        <p:txBody>
          <a:bodyPr wrap="square" lIns="0" tIns="0" rIns="0" bIns="0" rtlCol="0">
            <a:spAutoFit/>
          </a:bodyPr>
          <a:lstStyle/>
          <a:p>
            <a:pPr algn="ctr"/>
            <a:r>
              <a:rPr lang="en-US" altLang="ko-KR" sz="2400" b="1" dirty="0">
                <a:solidFill>
                  <a:schemeClr val="tx1">
                    <a:lumMod val="75000"/>
                    <a:lumOff val="25000"/>
                  </a:schemeClr>
                </a:solidFill>
                <a:cs typeface="Arial" pitchFamily="34" charset="0"/>
              </a:rPr>
              <a:t>2015</a:t>
            </a:r>
            <a:endParaRPr lang="ko-KR" altLang="en-US" sz="2400" b="1" dirty="0">
              <a:solidFill>
                <a:schemeClr val="tx1">
                  <a:lumMod val="75000"/>
                  <a:lumOff val="25000"/>
                </a:schemeClr>
              </a:solidFill>
              <a:cs typeface="Arial" pitchFamily="34" charset="0"/>
            </a:endParaRPr>
          </a:p>
        </p:txBody>
      </p:sp>
      <p:sp>
        <p:nvSpPr>
          <p:cNvPr id="19" name="Oval 18">
            <a:extLst>
              <a:ext uri="{FF2B5EF4-FFF2-40B4-BE49-F238E27FC236}">
                <a16:creationId xmlns:a16="http://schemas.microsoft.com/office/drawing/2014/main" id="{A989E99A-56E0-4BAC-8664-3FB87934CF36}"/>
              </a:ext>
            </a:extLst>
          </p:cNvPr>
          <p:cNvSpPr/>
          <p:nvPr/>
        </p:nvSpPr>
        <p:spPr>
          <a:xfrm>
            <a:off x="5987979"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1" name="Oval 20">
            <a:extLst>
              <a:ext uri="{FF2B5EF4-FFF2-40B4-BE49-F238E27FC236}">
                <a16:creationId xmlns:a16="http://schemas.microsoft.com/office/drawing/2014/main" id="{3B610108-9811-4D95-9C85-158323661C89}"/>
              </a:ext>
            </a:extLst>
          </p:cNvPr>
          <p:cNvSpPr/>
          <p:nvPr/>
        </p:nvSpPr>
        <p:spPr>
          <a:xfrm rot="18900000">
            <a:off x="8165178" y="4919532"/>
            <a:ext cx="432048"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2" name="TextBox 21">
            <a:extLst>
              <a:ext uri="{FF2B5EF4-FFF2-40B4-BE49-F238E27FC236}">
                <a16:creationId xmlns:a16="http://schemas.microsoft.com/office/drawing/2014/main" id="{52454C18-7E4D-4AC0-880B-6B1E185460AA}"/>
              </a:ext>
            </a:extLst>
          </p:cNvPr>
          <p:cNvSpPr txBox="1"/>
          <p:nvPr/>
        </p:nvSpPr>
        <p:spPr>
          <a:xfrm>
            <a:off x="7832725" y="5441061"/>
            <a:ext cx="1096955" cy="369332"/>
          </a:xfrm>
          <a:prstGeom prst="rect">
            <a:avLst/>
          </a:prstGeom>
          <a:noFill/>
        </p:spPr>
        <p:txBody>
          <a:bodyPr wrap="square" lIns="0" tIns="0" rIns="0" bIns="0" rtlCol="0">
            <a:spAutoFit/>
          </a:bodyPr>
          <a:lstStyle/>
          <a:p>
            <a:pPr algn="ctr"/>
            <a:r>
              <a:rPr lang="en-US" altLang="ko-KR" sz="2400" b="1" dirty="0">
                <a:solidFill>
                  <a:schemeClr val="tx1">
                    <a:lumMod val="75000"/>
                    <a:lumOff val="25000"/>
                  </a:schemeClr>
                </a:solidFill>
                <a:cs typeface="Arial" pitchFamily="34" charset="0"/>
              </a:rPr>
              <a:t>2016</a:t>
            </a:r>
            <a:endParaRPr lang="ko-KR" altLang="en-US" sz="2400" b="1" dirty="0">
              <a:solidFill>
                <a:schemeClr val="tx1">
                  <a:lumMod val="75000"/>
                  <a:lumOff val="25000"/>
                </a:schemeClr>
              </a:solidFill>
              <a:cs typeface="Arial" pitchFamily="34" charset="0"/>
            </a:endParaRPr>
          </a:p>
        </p:txBody>
      </p:sp>
      <p:sp>
        <p:nvSpPr>
          <p:cNvPr id="23" name="Oval 22">
            <a:extLst>
              <a:ext uri="{FF2B5EF4-FFF2-40B4-BE49-F238E27FC236}">
                <a16:creationId xmlns:a16="http://schemas.microsoft.com/office/drawing/2014/main" id="{B96E3AAD-AFC5-4927-BCDB-B1DD217E5EE9}"/>
              </a:ext>
            </a:extLst>
          </p:cNvPr>
          <p:cNvSpPr/>
          <p:nvPr/>
        </p:nvSpPr>
        <p:spPr>
          <a:xfrm>
            <a:off x="8278677"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5" name="Oval 24">
            <a:extLst>
              <a:ext uri="{FF2B5EF4-FFF2-40B4-BE49-F238E27FC236}">
                <a16:creationId xmlns:a16="http://schemas.microsoft.com/office/drawing/2014/main" id="{0CE2AFDF-4A91-4984-B6C3-AA4D10912F94}"/>
              </a:ext>
            </a:extLst>
          </p:cNvPr>
          <p:cNvSpPr/>
          <p:nvPr/>
        </p:nvSpPr>
        <p:spPr>
          <a:xfrm rot="18900000">
            <a:off x="10455876" y="4919532"/>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6" name="TextBox 25">
            <a:extLst>
              <a:ext uri="{FF2B5EF4-FFF2-40B4-BE49-F238E27FC236}">
                <a16:creationId xmlns:a16="http://schemas.microsoft.com/office/drawing/2014/main" id="{67C3C604-B1EB-4DDD-843C-BE972F220F26}"/>
              </a:ext>
            </a:extLst>
          </p:cNvPr>
          <p:cNvSpPr txBox="1"/>
          <p:nvPr/>
        </p:nvSpPr>
        <p:spPr>
          <a:xfrm>
            <a:off x="10123423" y="5441061"/>
            <a:ext cx="1279012" cy="738664"/>
          </a:xfrm>
          <a:prstGeom prst="rect">
            <a:avLst/>
          </a:prstGeom>
          <a:noFill/>
        </p:spPr>
        <p:txBody>
          <a:bodyPr wrap="square" lIns="0" tIns="0" rIns="0" bIns="0" rtlCol="0">
            <a:spAutoFit/>
          </a:bodyPr>
          <a:lstStyle/>
          <a:p>
            <a:pPr algn="ctr"/>
            <a:r>
              <a:rPr lang="en-US" altLang="ko-KR" sz="2400" b="1" dirty="0">
                <a:solidFill>
                  <a:schemeClr val="tx1">
                    <a:lumMod val="75000"/>
                    <a:lumOff val="25000"/>
                  </a:schemeClr>
                </a:solidFill>
                <a:cs typeface="Arial" pitchFamily="34" charset="0"/>
              </a:rPr>
              <a:t>2017 - present</a:t>
            </a:r>
            <a:endParaRPr lang="ko-KR" altLang="en-US" sz="2400" b="1" dirty="0">
              <a:solidFill>
                <a:schemeClr val="tx1">
                  <a:lumMod val="75000"/>
                  <a:lumOff val="25000"/>
                </a:schemeClr>
              </a:solidFill>
              <a:cs typeface="Arial" pitchFamily="34" charset="0"/>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Rounded Rectangle 51">
            <a:extLst>
              <a:ext uri="{FF2B5EF4-FFF2-40B4-BE49-F238E27FC236}">
                <a16:creationId xmlns:a16="http://schemas.microsoft.com/office/drawing/2014/main" id="{8F5BA0AF-A72E-4256-BE4D-8FBDB152EE59}"/>
              </a:ext>
            </a:extLst>
          </p:cNvPr>
          <p:cNvSpPr/>
          <p:nvPr/>
        </p:nvSpPr>
        <p:spPr>
          <a:xfrm>
            <a:off x="1487949" y="4262233"/>
            <a:ext cx="2160000" cy="1080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3" name="Group 32">
            <a:extLst>
              <a:ext uri="{FF2B5EF4-FFF2-40B4-BE49-F238E27FC236}">
                <a16:creationId xmlns:a16="http://schemas.microsoft.com/office/drawing/2014/main" id="{EBC624F9-EC82-4A3D-932A-A0D751699EEA}"/>
              </a:ext>
            </a:extLst>
          </p:cNvPr>
          <p:cNvGrpSpPr/>
          <p:nvPr/>
        </p:nvGrpSpPr>
        <p:grpSpPr>
          <a:xfrm>
            <a:off x="1575046" y="2570733"/>
            <a:ext cx="1607390" cy="1077218"/>
            <a:chOff x="1704484" y="1766707"/>
            <a:chExt cx="1038452" cy="1077218"/>
          </a:xfrm>
        </p:grpSpPr>
        <p:sp>
          <p:nvSpPr>
            <p:cNvPr id="34" name="TextBox 33">
              <a:extLst>
                <a:ext uri="{FF2B5EF4-FFF2-40B4-BE49-F238E27FC236}">
                  <a16:creationId xmlns:a16="http://schemas.microsoft.com/office/drawing/2014/main" id="{494B8375-83D4-4464-8546-55C67D53BC14}"/>
                </a:ext>
              </a:extLst>
            </p:cNvPr>
            <p:cNvSpPr txBox="1"/>
            <p:nvPr/>
          </p:nvSpPr>
          <p:spPr>
            <a:xfrm>
              <a:off x="1724504" y="2012928"/>
              <a:ext cx="101843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Hitachi Global Storage Technologies (HGST)</a:t>
              </a:r>
            </a:p>
          </p:txBody>
        </p:sp>
        <p:sp>
          <p:nvSpPr>
            <p:cNvPr id="35" name="TextBox 34">
              <a:extLst>
                <a:ext uri="{FF2B5EF4-FFF2-40B4-BE49-F238E27FC236}">
                  <a16:creationId xmlns:a16="http://schemas.microsoft.com/office/drawing/2014/main" id="{F1F69C21-29A0-4CB2-848C-4FE19C8DDB3C}"/>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March</a:t>
              </a:r>
              <a:endParaRPr lang="ko-KR" altLang="en-US" sz="1400" b="1" dirty="0">
                <a:solidFill>
                  <a:schemeClr val="tx1">
                    <a:lumMod val="75000"/>
                    <a:lumOff val="25000"/>
                  </a:schemeClr>
                </a:solidFill>
                <a:cs typeface="Arial" pitchFamily="34" charset="0"/>
              </a:endParaRPr>
            </a:p>
          </p:txBody>
        </p:sp>
      </p:grpSp>
      <p:cxnSp>
        <p:nvCxnSpPr>
          <p:cNvPr id="36" name="Straight Connector 35">
            <a:extLst>
              <a:ext uri="{FF2B5EF4-FFF2-40B4-BE49-F238E27FC236}">
                <a16:creationId xmlns:a16="http://schemas.microsoft.com/office/drawing/2014/main" id="{4945E63C-3072-4DFA-BA98-CBEE79C550C3}"/>
              </a:ext>
            </a:extLst>
          </p:cNvPr>
          <p:cNvCxnSpPr/>
          <p:nvPr/>
        </p:nvCxnSpPr>
        <p:spPr>
          <a:xfrm>
            <a:off x="1487950" y="2537197"/>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9" name="Rounded Rectangle 52">
            <a:extLst>
              <a:ext uri="{FF2B5EF4-FFF2-40B4-BE49-F238E27FC236}">
                <a16:creationId xmlns:a16="http://schemas.microsoft.com/office/drawing/2014/main" id="{836CD8EE-67E0-426F-87B1-1CEC08693D16}"/>
              </a:ext>
            </a:extLst>
          </p:cNvPr>
          <p:cNvSpPr/>
          <p:nvPr/>
        </p:nvSpPr>
        <p:spPr>
          <a:xfrm>
            <a:off x="3774324" y="4059898"/>
            <a:ext cx="2160000" cy="108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7" name="Group 36">
            <a:extLst>
              <a:ext uri="{FF2B5EF4-FFF2-40B4-BE49-F238E27FC236}">
                <a16:creationId xmlns:a16="http://schemas.microsoft.com/office/drawing/2014/main" id="{3F29E345-1DCA-4195-AC2B-0A0D78AEA7F9}"/>
              </a:ext>
            </a:extLst>
          </p:cNvPr>
          <p:cNvGrpSpPr/>
          <p:nvPr/>
        </p:nvGrpSpPr>
        <p:grpSpPr>
          <a:xfrm>
            <a:off x="3861421" y="2374952"/>
            <a:ext cx="1607390" cy="523220"/>
            <a:chOff x="1704484" y="1766707"/>
            <a:chExt cx="1038452" cy="523220"/>
          </a:xfrm>
        </p:grpSpPr>
        <p:sp>
          <p:nvSpPr>
            <p:cNvPr id="38" name="TextBox 37">
              <a:extLst>
                <a:ext uri="{FF2B5EF4-FFF2-40B4-BE49-F238E27FC236}">
                  <a16:creationId xmlns:a16="http://schemas.microsoft.com/office/drawing/2014/main" id="{B2C55FB7-65A7-49E5-8854-514B42525A3F}"/>
                </a:ext>
              </a:extLst>
            </p:cNvPr>
            <p:cNvSpPr txBox="1"/>
            <p:nvPr/>
          </p:nvSpPr>
          <p:spPr>
            <a:xfrm>
              <a:off x="1724504" y="2012928"/>
              <a:ext cx="1018432"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Arkeia</a:t>
              </a:r>
              <a:r>
                <a:rPr lang="en-US" altLang="ko-KR" sz="1200" dirty="0">
                  <a:solidFill>
                    <a:schemeClr val="tx1">
                      <a:lumMod val="75000"/>
                      <a:lumOff val="25000"/>
                    </a:schemeClr>
                  </a:solidFill>
                  <a:cs typeface="Arial" pitchFamily="34" charset="0"/>
                </a:rPr>
                <a:t> Software</a:t>
              </a:r>
            </a:p>
          </p:txBody>
        </p:sp>
        <p:sp>
          <p:nvSpPr>
            <p:cNvPr id="39" name="TextBox 38">
              <a:extLst>
                <a:ext uri="{FF2B5EF4-FFF2-40B4-BE49-F238E27FC236}">
                  <a16:creationId xmlns:a16="http://schemas.microsoft.com/office/drawing/2014/main" id="{43DB14B2-14C0-4113-87EB-B56BA0672E06}"/>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January</a:t>
              </a:r>
              <a:endParaRPr lang="ko-KR" altLang="en-US" sz="1400" b="1" dirty="0">
                <a:solidFill>
                  <a:schemeClr val="tx1">
                    <a:lumMod val="75000"/>
                    <a:lumOff val="25000"/>
                  </a:schemeClr>
                </a:solidFill>
                <a:cs typeface="Arial" pitchFamily="34" charset="0"/>
              </a:endParaRPr>
            </a:p>
          </p:txBody>
        </p:sp>
      </p:grpSp>
      <p:cxnSp>
        <p:nvCxnSpPr>
          <p:cNvPr id="40" name="Straight Connector 39">
            <a:extLst>
              <a:ext uri="{FF2B5EF4-FFF2-40B4-BE49-F238E27FC236}">
                <a16:creationId xmlns:a16="http://schemas.microsoft.com/office/drawing/2014/main" id="{86314678-9DF4-48F2-8A24-A4D7A50D3AE0}"/>
              </a:ext>
            </a:extLst>
          </p:cNvPr>
          <p:cNvCxnSpPr/>
          <p:nvPr/>
        </p:nvCxnSpPr>
        <p:spPr>
          <a:xfrm>
            <a:off x="3774325" y="2336116"/>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0" name="Rounded Rectangle 53">
            <a:extLst>
              <a:ext uri="{FF2B5EF4-FFF2-40B4-BE49-F238E27FC236}">
                <a16:creationId xmlns:a16="http://schemas.microsoft.com/office/drawing/2014/main" id="{40B45065-DEAA-44FA-BF2B-442E31E2AB1B}"/>
              </a:ext>
            </a:extLst>
          </p:cNvPr>
          <p:cNvSpPr/>
          <p:nvPr/>
        </p:nvSpPr>
        <p:spPr>
          <a:xfrm>
            <a:off x="6060699" y="3854419"/>
            <a:ext cx="2160000" cy="108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1" name="Group 40">
            <a:extLst>
              <a:ext uri="{FF2B5EF4-FFF2-40B4-BE49-F238E27FC236}">
                <a16:creationId xmlns:a16="http://schemas.microsoft.com/office/drawing/2014/main" id="{FE891F37-9056-45DE-8417-329E771A3C7E}"/>
              </a:ext>
            </a:extLst>
          </p:cNvPr>
          <p:cNvGrpSpPr/>
          <p:nvPr/>
        </p:nvGrpSpPr>
        <p:grpSpPr>
          <a:xfrm>
            <a:off x="6147796" y="2179171"/>
            <a:ext cx="1607390" cy="523220"/>
            <a:chOff x="1704484" y="1766707"/>
            <a:chExt cx="1038452" cy="523220"/>
          </a:xfrm>
        </p:grpSpPr>
        <p:sp>
          <p:nvSpPr>
            <p:cNvPr id="42" name="TextBox 41">
              <a:extLst>
                <a:ext uri="{FF2B5EF4-FFF2-40B4-BE49-F238E27FC236}">
                  <a16:creationId xmlns:a16="http://schemas.microsoft.com/office/drawing/2014/main" id="{D55FA7FF-3EC2-4FFF-BDD0-1F77974A36BF}"/>
                </a:ext>
              </a:extLst>
            </p:cNvPr>
            <p:cNvSpPr txBox="1"/>
            <p:nvPr/>
          </p:nvSpPr>
          <p:spPr>
            <a:xfrm>
              <a:off x="1724504" y="2012928"/>
              <a:ext cx="1018432"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Amplidata</a:t>
              </a:r>
              <a:endParaRPr lang="en-US" altLang="ko-KR" sz="1200"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3457FA7F-9CAD-4D59-9ACA-C35846779648}"/>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March</a:t>
              </a:r>
              <a:endParaRPr lang="ko-KR" altLang="en-US" sz="1400" b="1" dirty="0">
                <a:solidFill>
                  <a:schemeClr val="tx1">
                    <a:lumMod val="75000"/>
                    <a:lumOff val="25000"/>
                  </a:schemeClr>
                </a:solidFill>
                <a:cs typeface="Arial" pitchFamily="34" charset="0"/>
              </a:endParaRPr>
            </a:p>
          </p:txBody>
        </p:sp>
      </p:grpSp>
      <p:cxnSp>
        <p:nvCxnSpPr>
          <p:cNvPr id="44" name="Straight Connector 43">
            <a:extLst>
              <a:ext uri="{FF2B5EF4-FFF2-40B4-BE49-F238E27FC236}">
                <a16:creationId xmlns:a16="http://schemas.microsoft.com/office/drawing/2014/main" id="{38110DDC-E9A4-4561-A4A9-DF8A1B8259D4}"/>
              </a:ext>
            </a:extLst>
          </p:cNvPr>
          <p:cNvCxnSpPr/>
          <p:nvPr/>
        </p:nvCxnSpPr>
        <p:spPr>
          <a:xfrm>
            <a:off x="6060700" y="2131887"/>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1" name="Rounded Rectangle 54">
            <a:extLst>
              <a:ext uri="{FF2B5EF4-FFF2-40B4-BE49-F238E27FC236}">
                <a16:creationId xmlns:a16="http://schemas.microsoft.com/office/drawing/2014/main" id="{F5023ADE-B1B0-4222-868B-BA3B33191A46}"/>
              </a:ext>
            </a:extLst>
          </p:cNvPr>
          <p:cNvSpPr/>
          <p:nvPr/>
        </p:nvSpPr>
        <p:spPr>
          <a:xfrm>
            <a:off x="8347075" y="3645796"/>
            <a:ext cx="2160000" cy="1080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cxnSp>
        <p:nvCxnSpPr>
          <p:cNvPr id="48" name="Straight Connector 47">
            <a:extLst>
              <a:ext uri="{FF2B5EF4-FFF2-40B4-BE49-F238E27FC236}">
                <a16:creationId xmlns:a16="http://schemas.microsoft.com/office/drawing/2014/main" id="{BDEEA21C-F499-485A-943E-0B75AF6DA277}"/>
              </a:ext>
            </a:extLst>
          </p:cNvPr>
          <p:cNvCxnSpPr/>
          <p:nvPr/>
        </p:nvCxnSpPr>
        <p:spPr>
          <a:xfrm>
            <a:off x="8347076" y="1949854"/>
            <a:ext cx="10011" cy="1513622"/>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E1126F3E-AA69-4D06-A493-278459481827}"/>
              </a:ext>
            </a:extLst>
          </p:cNvPr>
          <p:cNvGrpSpPr/>
          <p:nvPr/>
        </p:nvGrpSpPr>
        <p:grpSpPr>
          <a:xfrm>
            <a:off x="3861421" y="2895309"/>
            <a:ext cx="1607390" cy="523220"/>
            <a:chOff x="1704484" y="1766707"/>
            <a:chExt cx="1038452" cy="523220"/>
          </a:xfrm>
        </p:grpSpPr>
        <p:sp>
          <p:nvSpPr>
            <p:cNvPr id="50" name="TextBox 49">
              <a:extLst>
                <a:ext uri="{FF2B5EF4-FFF2-40B4-BE49-F238E27FC236}">
                  <a16:creationId xmlns:a16="http://schemas.microsoft.com/office/drawing/2014/main" id="{4825A06E-3800-4075-A5ED-EE51D7C5BB2A}"/>
                </a:ext>
              </a:extLst>
            </p:cNvPr>
            <p:cNvSpPr txBox="1"/>
            <p:nvPr/>
          </p:nvSpPr>
          <p:spPr>
            <a:xfrm>
              <a:off x="1724504" y="2012928"/>
              <a:ext cx="1018432"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Stec</a:t>
              </a:r>
              <a:endParaRPr lang="en-US" altLang="ko-KR"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6909505C-EB12-4208-B734-BC5A67475CDA}"/>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September</a:t>
              </a:r>
              <a:endParaRPr lang="ko-KR" altLang="en-US" sz="1400" b="1" dirty="0">
                <a:solidFill>
                  <a:schemeClr val="tx1">
                    <a:lumMod val="75000"/>
                    <a:lumOff val="25000"/>
                  </a:schemeClr>
                </a:solidFill>
                <a:cs typeface="Arial" pitchFamily="34" charset="0"/>
              </a:endParaRPr>
            </a:p>
          </p:txBody>
        </p:sp>
      </p:grpSp>
      <p:grpSp>
        <p:nvGrpSpPr>
          <p:cNvPr id="52" name="Group 51">
            <a:extLst>
              <a:ext uri="{FF2B5EF4-FFF2-40B4-BE49-F238E27FC236}">
                <a16:creationId xmlns:a16="http://schemas.microsoft.com/office/drawing/2014/main" id="{9BB8253E-4EAC-4C74-B610-2230B9197570}"/>
              </a:ext>
            </a:extLst>
          </p:cNvPr>
          <p:cNvGrpSpPr/>
          <p:nvPr/>
        </p:nvGrpSpPr>
        <p:grpSpPr>
          <a:xfrm>
            <a:off x="3866710" y="3415665"/>
            <a:ext cx="1607390" cy="523220"/>
            <a:chOff x="1704484" y="1766707"/>
            <a:chExt cx="1038452" cy="523220"/>
          </a:xfrm>
        </p:grpSpPr>
        <p:sp>
          <p:nvSpPr>
            <p:cNvPr id="53" name="TextBox 52">
              <a:extLst>
                <a:ext uri="{FF2B5EF4-FFF2-40B4-BE49-F238E27FC236}">
                  <a16:creationId xmlns:a16="http://schemas.microsoft.com/office/drawing/2014/main" id="{C6507F11-24CC-4C77-88BB-D3711DF42F34}"/>
                </a:ext>
              </a:extLst>
            </p:cNvPr>
            <p:cNvSpPr txBox="1"/>
            <p:nvPr/>
          </p:nvSpPr>
          <p:spPr>
            <a:xfrm>
              <a:off x="1724504" y="2012928"/>
              <a:ext cx="1018432" cy="276999"/>
            </a:xfrm>
            <a:prstGeom prst="rect">
              <a:avLst/>
            </a:prstGeom>
            <a:noFill/>
          </p:spPr>
          <p:txBody>
            <a:bodyPr wrap="square" rtlCol="0">
              <a:spAutoFit/>
            </a:bodyPr>
            <a:lstStyle/>
            <a:p>
              <a:r>
                <a:rPr lang="en-US" altLang="ko-KR" sz="1200" dirty="0" err="1">
                  <a:solidFill>
                    <a:schemeClr val="tx1">
                      <a:lumMod val="75000"/>
                      <a:lumOff val="25000"/>
                    </a:schemeClr>
                  </a:solidFill>
                  <a:cs typeface="Arial" pitchFamily="34" charset="0"/>
                </a:rPr>
                <a:t>Virident</a:t>
              </a:r>
              <a:endParaRPr lang="en-US" altLang="ko-KR" sz="1200"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31CE0E60-B5FF-4A35-9218-B49DDDA4FDE4}"/>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October</a:t>
              </a:r>
              <a:endParaRPr lang="ko-KR" altLang="en-US" sz="1400" b="1" dirty="0">
                <a:solidFill>
                  <a:schemeClr val="tx1">
                    <a:lumMod val="75000"/>
                    <a:lumOff val="25000"/>
                  </a:schemeClr>
                </a:solidFill>
                <a:cs typeface="Arial" pitchFamily="34" charset="0"/>
              </a:endParaRPr>
            </a:p>
          </p:txBody>
        </p:sp>
      </p:grpSp>
      <p:grpSp>
        <p:nvGrpSpPr>
          <p:cNvPr id="55" name="Group 54">
            <a:extLst>
              <a:ext uri="{FF2B5EF4-FFF2-40B4-BE49-F238E27FC236}">
                <a16:creationId xmlns:a16="http://schemas.microsoft.com/office/drawing/2014/main" id="{64F2C966-DD47-4C7C-B816-CBF26009F938}"/>
              </a:ext>
            </a:extLst>
          </p:cNvPr>
          <p:cNvGrpSpPr/>
          <p:nvPr/>
        </p:nvGrpSpPr>
        <p:grpSpPr>
          <a:xfrm>
            <a:off x="8479893" y="2011423"/>
            <a:ext cx="1607390" cy="523220"/>
            <a:chOff x="1704484" y="1766707"/>
            <a:chExt cx="1038452" cy="523220"/>
          </a:xfrm>
        </p:grpSpPr>
        <p:sp>
          <p:nvSpPr>
            <p:cNvPr id="56" name="TextBox 55">
              <a:extLst>
                <a:ext uri="{FF2B5EF4-FFF2-40B4-BE49-F238E27FC236}">
                  <a16:creationId xmlns:a16="http://schemas.microsoft.com/office/drawing/2014/main" id="{030C9FB0-4099-4BBC-BE6C-596C02891C72}"/>
                </a:ext>
              </a:extLst>
            </p:cNvPr>
            <p:cNvSpPr txBox="1"/>
            <p:nvPr/>
          </p:nvSpPr>
          <p:spPr>
            <a:xfrm>
              <a:off x="1724504" y="2012928"/>
              <a:ext cx="1018432"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San</a:t>
              </a:r>
              <a:r>
                <a:rPr lang="en-US" altLang="ko-KR" sz="1200" b="1" dirty="0">
                  <a:solidFill>
                    <a:srgbClr val="FF0000"/>
                  </a:solidFill>
                  <a:cs typeface="Arial" pitchFamily="34" charset="0"/>
                </a:rPr>
                <a:t>Disk</a:t>
              </a:r>
            </a:p>
          </p:txBody>
        </p:sp>
        <p:sp>
          <p:nvSpPr>
            <p:cNvPr id="57" name="TextBox 56">
              <a:extLst>
                <a:ext uri="{FF2B5EF4-FFF2-40B4-BE49-F238E27FC236}">
                  <a16:creationId xmlns:a16="http://schemas.microsoft.com/office/drawing/2014/main" id="{D1D98200-895C-495E-B895-5BA44570E088}"/>
                </a:ext>
              </a:extLst>
            </p:cNvPr>
            <p:cNvSpPr txBox="1"/>
            <p:nvPr/>
          </p:nvSpPr>
          <p:spPr>
            <a:xfrm>
              <a:off x="1704484" y="1766707"/>
              <a:ext cx="102384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itchFamily="34" charset="0"/>
                </a:rPr>
                <a:t>May</a:t>
              </a:r>
              <a:endParaRPr lang="ko-KR" altLang="en-US" sz="1400" b="1" dirty="0">
                <a:solidFill>
                  <a:schemeClr val="tx1">
                    <a:lumMod val="75000"/>
                    <a:lumOff val="25000"/>
                  </a:schemeClr>
                </a:solidFill>
                <a:cs typeface="Arial" pitchFamily="34" charset="0"/>
              </a:endParaRPr>
            </a:p>
          </p:txBody>
        </p:sp>
      </p:grpSp>
      <p:pic>
        <p:nvPicPr>
          <p:cNvPr id="5" name="Picture 4">
            <a:extLst>
              <a:ext uri="{FF2B5EF4-FFF2-40B4-BE49-F238E27FC236}">
                <a16:creationId xmlns:a16="http://schemas.microsoft.com/office/drawing/2014/main" id="{E1FCB213-F3A3-4177-8F25-EB027D5EEF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0251" y="3487604"/>
            <a:ext cx="734050" cy="734050"/>
          </a:xfrm>
          <a:prstGeom prst="rect">
            <a:avLst/>
          </a:prstGeom>
        </p:spPr>
      </p:pic>
      <p:pic>
        <p:nvPicPr>
          <p:cNvPr id="7" name="Picture 6">
            <a:extLst>
              <a:ext uri="{FF2B5EF4-FFF2-40B4-BE49-F238E27FC236}">
                <a16:creationId xmlns:a16="http://schemas.microsoft.com/office/drawing/2014/main" id="{2EE3A03E-8F2C-4B1D-A153-A3312EF7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077" y="2203705"/>
            <a:ext cx="830103" cy="830103"/>
          </a:xfrm>
          <a:prstGeom prst="rect">
            <a:avLst/>
          </a:prstGeom>
        </p:spPr>
      </p:pic>
      <p:pic>
        <p:nvPicPr>
          <p:cNvPr id="12" name="Picture 11">
            <a:extLst>
              <a:ext uri="{FF2B5EF4-FFF2-40B4-BE49-F238E27FC236}">
                <a16:creationId xmlns:a16="http://schemas.microsoft.com/office/drawing/2014/main" id="{40837BA8-B729-404D-AE1A-2A30F7E874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787" y="2931747"/>
            <a:ext cx="918078" cy="413135"/>
          </a:xfrm>
          <a:prstGeom prst="rect">
            <a:avLst/>
          </a:prstGeom>
        </p:spPr>
      </p:pic>
      <p:pic>
        <p:nvPicPr>
          <p:cNvPr id="20" name="Picture 19">
            <a:extLst>
              <a:ext uri="{FF2B5EF4-FFF2-40B4-BE49-F238E27FC236}">
                <a16:creationId xmlns:a16="http://schemas.microsoft.com/office/drawing/2014/main" id="{B844EC4B-F4D6-4D07-B38A-EAB090BC5B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7787" y="3427439"/>
            <a:ext cx="918078" cy="555289"/>
          </a:xfrm>
          <a:prstGeom prst="rect">
            <a:avLst/>
          </a:prstGeom>
        </p:spPr>
      </p:pic>
      <p:pic>
        <p:nvPicPr>
          <p:cNvPr id="32" name="Picture 31">
            <a:extLst>
              <a:ext uri="{FF2B5EF4-FFF2-40B4-BE49-F238E27FC236}">
                <a16:creationId xmlns:a16="http://schemas.microsoft.com/office/drawing/2014/main" id="{8D6E5AAA-2B95-40A0-8504-4A22747A66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4116" y="3214552"/>
            <a:ext cx="2073166" cy="564094"/>
          </a:xfrm>
          <a:prstGeom prst="rect">
            <a:avLst/>
          </a:prstGeom>
        </p:spPr>
      </p:pic>
      <p:pic>
        <p:nvPicPr>
          <p:cNvPr id="59" name="Picture 58">
            <a:extLst>
              <a:ext uri="{FF2B5EF4-FFF2-40B4-BE49-F238E27FC236}">
                <a16:creationId xmlns:a16="http://schemas.microsoft.com/office/drawing/2014/main" id="{AC4FDC34-CCC4-450D-A69B-BED074044D0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13293" y="2931747"/>
            <a:ext cx="1920244" cy="704089"/>
          </a:xfrm>
          <a:prstGeom prst="rect">
            <a:avLst/>
          </a:prstGeom>
        </p:spPr>
      </p:pic>
      <p:pic>
        <p:nvPicPr>
          <p:cNvPr id="61" name="Picture 60">
            <a:extLst>
              <a:ext uri="{FF2B5EF4-FFF2-40B4-BE49-F238E27FC236}">
                <a16:creationId xmlns:a16="http://schemas.microsoft.com/office/drawing/2014/main" id="{82C78F8F-E0C1-4E12-8AC4-FFF9EBC75F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3080" y="3507346"/>
            <a:ext cx="1279012" cy="801634"/>
          </a:xfrm>
          <a:prstGeom prst="rect">
            <a:avLst/>
          </a:prstGeom>
        </p:spPr>
      </p:pic>
      <p:pic>
        <p:nvPicPr>
          <p:cNvPr id="63" name="Picture 62">
            <a:extLst>
              <a:ext uri="{FF2B5EF4-FFF2-40B4-BE49-F238E27FC236}">
                <a16:creationId xmlns:a16="http://schemas.microsoft.com/office/drawing/2014/main" id="{0B7E665D-E6C4-48F0-B8C4-582B86A2A8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04051" y="4290145"/>
            <a:ext cx="1430530" cy="587539"/>
          </a:xfrm>
          <a:prstGeom prst="rect">
            <a:avLst/>
          </a:prstGeom>
        </p:spPr>
      </p:pic>
    </p:spTree>
    <p:extLst>
      <p:ext uri="{BB962C8B-B14F-4D97-AF65-F5344CB8AC3E}">
        <p14:creationId xmlns:p14="http://schemas.microsoft.com/office/powerpoint/2010/main" val="3385714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514C172-6513-44BE-9BC8-4A2ACB9A978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978" r="3978"/>
          <a:stretch>
            <a:fillRect/>
          </a:stretch>
        </p:blipFill>
        <p:spPr/>
      </p:pic>
      <p:sp>
        <p:nvSpPr>
          <p:cNvPr id="10" name="TextBox 9">
            <a:extLst>
              <a:ext uri="{FF2B5EF4-FFF2-40B4-BE49-F238E27FC236}">
                <a16:creationId xmlns:a16="http://schemas.microsoft.com/office/drawing/2014/main" id="{CBD9F240-1888-49F3-94F6-C737351F2764}"/>
              </a:ext>
            </a:extLst>
          </p:cNvPr>
          <p:cNvSpPr txBox="1"/>
          <p:nvPr/>
        </p:nvSpPr>
        <p:spPr>
          <a:xfrm>
            <a:off x="2025352" y="314223"/>
            <a:ext cx="2333003" cy="553998"/>
          </a:xfrm>
          <a:prstGeom prst="rect">
            <a:avLst/>
          </a:prstGeom>
          <a:solidFill>
            <a:schemeClr val="accent2"/>
          </a:solidFill>
        </p:spPr>
        <p:txBody>
          <a:bodyPr wrap="square" lIns="36000" tIns="0" rIns="36000" bIns="0" rtlCol="0">
            <a:spAutoFit/>
          </a:bodyPr>
          <a:lstStyle/>
          <a:p>
            <a:pPr algn="r"/>
            <a:r>
              <a:rPr lang="en-US" altLang="ko-KR" sz="3600" b="1" dirty="0">
                <a:solidFill>
                  <a:schemeClr val="bg1"/>
                </a:solidFill>
                <a:cs typeface="Arial" pitchFamily="34" charset="0"/>
              </a:rPr>
              <a:t>Method</a:t>
            </a:r>
          </a:p>
        </p:txBody>
      </p:sp>
      <p:sp>
        <p:nvSpPr>
          <p:cNvPr id="11" name="TextBox 10">
            <a:extLst>
              <a:ext uri="{FF2B5EF4-FFF2-40B4-BE49-F238E27FC236}">
                <a16:creationId xmlns:a16="http://schemas.microsoft.com/office/drawing/2014/main" id="{864C6472-9311-4798-A3D3-823CAE0FC7FC}"/>
              </a:ext>
            </a:extLst>
          </p:cNvPr>
          <p:cNvSpPr txBox="1"/>
          <p:nvPr/>
        </p:nvSpPr>
        <p:spPr>
          <a:xfrm>
            <a:off x="1461330" y="932314"/>
            <a:ext cx="2897025" cy="553998"/>
          </a:xfrm>
          <a:prstGeom prst="rect">
            <a:avLst/>
          </a:prstGeom>
          <a:solidFill>
            <a:schemeClr val="accent3"/>
          </a:solidFill>
        </p:spPr>
        <p:txBody>
          <a:bodyPr wrap="square" lIns="36000" tIns="0" rIns="36000" bIns="0" rtlCol="0">
            <a:spAutoFit/>
          </a:bodyPr>
          <a:lstStyle/>
          <a:p>
            <a:pPr algn="r"/>
            <a:r>
              <a:rPr lang="en-US" altLang="ko-KR" sz="3600" b="1" dirty="0">
                <a:solidFill>
                  <a:schemeClr val="bg1"/>
                </a:solidFill>
                <a:cs typeface="Arial" pitchFamily="34" charset="0"/>
              </a:rPr>
              <a:t>Tools</a:t>
            </a:r>
          </a:p>
        </p:txBody>
      </p:sp>
      <p:sp>
        <p:nvSpPr>
          <p:cNvPr id="12" name="TextBox 11">
            <a:extLst>
              <a:ext uri="{FF2B5EF4-FFF2-40B4-BE49-F238E27FC236}">
                <a16:creationId xmlns:a16="http://schemas.microsoft.com/office/drawing/2014/main" id="{D6A9488B-F86B-4272-B161-591E740DFFFD}"/>
              </a:ext>
            </a:extLst>
          </p:cNvPr>
          <p:cNvSpPr txBox="1"/>
          <p:nvPr/>
        </p:nvSpPr>
        <p:spPr>
          <a:xfrm>
            <a:off x="418744" y="1550405"/>
            <a:ext cx="3939612" cy="553998"/>
          </a:xfrm>
          <a:prstGeom prst="rect">
            <a:avLst/>
          </a:prstGeom>
          <a:solidFill>
            <a:schemeClr val="accent4"/>
          </a:solidFill>
        </p:spPr>
        <p:txBody>
          <a:bodyPr wrap="square" lIns="36000" tIns="0" rIns="36000" bIns="0" rtlCol="0">
            <a:spAutoFit/>
          </a:bodyPr>
          <a:lstStyle/>
          <a:p>
            <a:pPr algn="r"/>
            <a:r>
              <a:rPr lang="en-US" altLang="ko-KR" sz="3600" b="1" dirty="0">
                <a:solidFill>
                  <a:schemeClr val="bg1"/>
                </a:solidFill>
                <a:cs typeface="Arial" pitchFamily="34" charset="0"/>
              </a:rPr>
              <a:t>Analysis</a:t>
            </a:r>
            <a:endParaRPr lang="ko-KR" altLang="en-US" sz="3600" b="1" dirty="0">
              <a:solidFill>
                <a:schemeClr val="bg1"/>
              </a:solidFill>
              <a:cs typeface="Arial" pitchFamily="34" charset="0"/>
            </a:endParaRPr>
          </a:p>
        </p:txBody>
      </p:sp>
      <p:sp>
        <p:nvSpPr>
          <p:cNvPr id="17" name="TextBox 16">
            <a:extLst>
              <a:ext uri="{FF2B5EF4-FFF2-40B4-BE49-F238E27FC236}">
                <a16:creationId xmlns:a16="http://schemas.microsoft.com/office/drawing/2014/main" id="{37C488FA-995E-4D6E-9937-E4E6E968E43D}"/>
              </a:ext>
            </a:extLst>
          </p:cNvPr>
          <p:cNvSpPr txBox="1"/>
          <p:nvPr/>
        </p:nvSpPr>
        <p:spPr>
          <a:xfrm>
            <a:off x="6884894" y="2483741"/>
            <a:ext cx="4784756" cy="1754326"/>
          </a:xfrm>
          <a:prstGeom prst="rect">
            <a:avLst/>
          </a:prstGeom>
          <a:noFill/>
        </p:spPr>
        <p:txBody>
          <a:bodyPr wrap="square" rtlCol="0" anchor="ctr">
            <a:spAutoFit/>
          </a:bodyPr>
          <a:lstStyle/>
          <a:p>
            <a:pPr algn="r"/>
            <a:r>
              <a:rPr lang="en-US" altLang="ko-KR" sz="3600" b="1" dirty="0">
                <a:solidFill>
                  <a:schemeClr val="accent2"/>
                </a:solidFill>
                <a:latin typeface="+mj-lt"/>
                <a:cs typeface="Arial" pitchFamily="34" charset="0"/>
              </a:rPr>
              <a:t>Using Anaconda</a:t>
            </a:r>
          </a:p>
          <a:p>
            <a:pPr algn="r"/>
            <a:r>
              <a:rPr lang="en-US" altLang="ko-KR" sz="3600" b="1" dirty="0" err="1">
                <a:solidFill>
                  <a:schemeClr val="accent2"/>
                </a:solidFill>
                <a:latin typeface="+mj-lt"/>
                <a:cs typeface="Arial" pitchFamily="34" charset="0"/>
              </a:rPr>
              <a:t>Jupyter</a:t>
            </a:r>
            <a:r>
              <a:rPr lang="en-US" altLang="ko-KR" sz="3600" b="1" dirty="0">
                <a:solidFill>
                  <a:schemeClr val="accent2"/>
                </a:solidFill>
                <a:latin typeface="+mj-lt"/>
                <a:cs typeface="Arial" pitchFamily="34" charset="0"/>
              </a:rPr>
              <a:t> notebook python v3.x</a:t>
            </a:r>
            <a:endParaRPr lang="ko-KR" altLang="en-US" sz="3600" b="1" dirty="0">
              <a:solidFill>
                <a:schemeClr val="accent2"/>
              </a:solidFill>
              <a:latin typeface="+mj-lt"/>
              <a:cs typeface="Arial" pitchFamily="34" charset="0"/>
            </a:endParaRPr>
          </a:p>
        </p:txBody>
      </p:sp>
      <p:sp>
        <p:nvSpPr>
          <p:cNvPr id="18" name="TextBox 17">
            <a:extLst>
              <a:ext uri="{FF2B5EF4-FFF2-40B4-BE49-F238E27FC236}">
                <a16:creationId xmlns:a16="http://schemas.microsoft.com/office/drawing/2014/main" id="{5825EB63-6BA1-4026-8239-47839C4C35BB}"/>
              </a:ext>
            </a:extLst>
          </p:cNvPr>
          <p:cNvSpPr txBox="1"/>
          <p:nvPr/>
        </p:nvSpPr>
        <p:spPr>
          <a:xfrm>
            <a:off x="7956126" y="5085218"/>
            <a:ext cx="3713523" cy="276999"/>
          </a:xfrm>
          <a:prstGeom prst="rect">
            <a:avLst/>
          </a:prstGeom>
          <a:noFill/>
        </p:spPr>
        <p:txBody>
          <a:bodyPr wrap="square" rtlCol="0" anchor="ctr">
            <a:spAutoFit/>
          </a:bodyPr>
          <a:lstStyle/>
          <a:p>
            <a:pPr algn="r"/>
            <a:r>
              <a:rPr lang="en-US" altLang="ko-KR" sz="1200" dirty="0">
                <a:solidFill>
                  <a:schemeClr val="accent1"/>
                </a:solidFill>
                <a:cs typeface="Arial" pitchFamily="34" charset="0"/>
              </a:rPr>
              <a:t>Libraries: Pandas, </a:t>
            </a:r>
            <a:r>
              <a:rPr lang="en-US" altLang="ko-KR" sz="1200" dirty="0" err="1">
                <a:solidFill>
                  <a:schemeClr val="accent1"/>
                </a:solidFill>
                <a:cs typeface="Arial" pitchFamily="34" charset="0"/>
              </a:rPr>
              <a:t>matplot</a:t>
            </a:r>
            <a:r>
              <a:rPr lang="en-US" altLang="ko-KR" sz="1200" dirty="0">
                <a:solidFill>
                  <a:schemeClr val="accent1"/>
                </a:solidFill>
                <a:cs typeface="Arial" pitchFamily="34" charset="0"/>
              </a:rPr>
              <a:t>, </a:t>
            </a:r>
            <a:r>
              <a:rPr lang="en-US" altLang="ko-KR" sz="1200" dirty="0" err="1">
                <a:solidFill>
                  <a:schemeClr val="accent1"/>
                </a:solidFill>
                <a:cs typeface="Arial" pitchFamily="34" charset="0"/>
              </a:rPr>
              <a:t>numpy</a:t>
            </a:r>
            <a:r>
              <a:rPr lang="en-US" altLang="ko-KR" sz="1200" dirty="0">
                <a:solidFill>
                  <a:schemeClr val="accent1"/>
                </a:solidFill>
                <a:cs typeface="Arial" pitchFamily="34" charset="0"/>
              </a:rPr>
              <a:t>, </a:t>
            </a:r>
            <a:r>
              <a:rPr lang="en-US" altLang="ko-KR" sz="1200" dirty="0" err="1">
                <a:solidFill>
                  <a:schemeClr val="accent1"/>
                </a:solidFill>
                <a:cs typeface="Arial" pitchFamily="34" charset="0"/>
              </a:rPr>
              <a:t>plotly</a:t>
            </a:r>
            <a:endParaRPr lang="ko-KR" altLang="en-US" sz="1200" dirty="0">
              <a:solidFill>
                <a:schemeClr val="accent1"/>
              </a:solidFill>
              <a:cs typeface="Arial" pitchFamily="34" charset="0"/>
            </a:endParaRPr>
          </a:p>
        </p:txBody>
      </p:sp>
      <p:sp>
        <p:nvSpPr>
          <p:cNvPr id="19" name="TextBox 18">
            <a:extLst>
              <a:ext uri="{FF2B5EF4-FFF2-40B4-BE49-F238E27FC236}">
                <a16:creationId xmlns:a16="http://schemas.microsoft.com/office/drawing/2014/main" id="{C8E13AB1-CC37-4CC4-9C0E-1E1639994518}"/>
              </a:ext>
            </a:extLst>
          </p:cNvPr>
          <p:cNvSpPr txBox="1"/>
          <p:nvPr/>
        </p:nvSpPr>
        <p:spPr>
          <a:xfrm>
            <a:off x="6884894" y="4259546"/>
            <a:ext cx="4784756" cy="738664"/>
          </a:xfrm>
          <a:prstGeom prst="rect">
            <a:avLst/>
          </a:prstGeom>
          <a:noFill/>
        </p:spPr>
        <p:txBody>
          <a:bodyPr wrap="square" rtlCol="0" anchor="ctr">
            <a:spAutoFit/>
          </a:bodyPr>
          <a:lstStyle/>
          <a:p>
            <a:pPr algn="r"/>
            <a:r>
              <a:rPr lang="en-US" altLang="ko-KR" sz="1400" dirty="0">
                <a:solidFill>
                  <a:schemeClr val="accent1"/>
                </a:solidFill>
                <a:cs typeface="Arial" pitchFamily="34" charset="0"/>
              </a:rPr>
              <a:t>Method: Geometric Brownian Motion</a:t>
            </a:r>
          </a:p>
          <a:p>
            <a:pPr algn="r"/>
            <a:r>
              <a:rPr lang="en-US" altLang="ko-KR" sz="1400" dirty="0">
                <a:solidFill>
                  <a:schemeClr val="accent1"/>
                </a:solidFill>
                <a:cs typeface="Arial" pitchFamily="34" charset="0"/>
              </a:rPr>
              <a:t>Indicators: Stochastic Oscillator &amp; Moving Average Convergence Divergence</a:t>
            </a:r>
            <a:endParaRPr lang="ko-KR" altLang="en-US" sz="1400" dirty="0">
              <a:solidFill>
                <a:schemeClr val="accent1"/>
              </a:solidFill>
              <a:cs typeface="Arial" pitchFamily="34" charset="0"/>
            </a:endParaRPr>
          </a:p>
        </p:txBody>
      </p:sp>
      <p:sp>
        <p:nvSpPr>
          <p:cNvPr id="20" name="TextBox 19">
            <a:extLst>
              <a:ext uri="{FF2B5EF4-FFF2-40B4-BE49-F238E27FC236}">
                <a16:creationId xmlns:a16="http://schemas.microsoft.com/office/drawing/2014/main" id="{818CD315-52DC-4526-A93A-EC7519D8095E}"/>
              </a:ext>
            </a:extLst>
          </p:cNvPr>
          <p:cNvSpPr txBox="1"/>
          <p:nvPr/>
        </p:nvSpPr>
        <p:spPr>
          <a:xfrm>
            <a:off x="6196519" y="5541043"/>
            <a:ext cx="5473131" cy="276999"/>
          </a:xfrm>
          <a:prstGeom prst="rect">
            <a:avLst/>
          </a:prstGeom>
          <a:noFill/>
        </p:spPr>
        <p:txBody>
          <a:bodyPr wrap="square" rtlCol="0">
            <a:spAutoFit/>
          </a:bodyPr>
          <a:lstStyle/>
          <a:p>
            <a:pPr algn="r"/>
            <a:r>
              <a:rPr lang="en-US" altLang="ko-KR" sz="1200" dirty="0">
                <a:cs typeface="Arial" pitchFamily="34" charset="0"/>
              </a:rPr>
              <a:t>Why I use that method and Indicators?</a:t>
            </a:r>
          </a:p>
        </p:txBody>
      </p:sp>
    </p:spTree>
    <p:extLst>
      <p:ext uri="{BB962C8B-B14F-4D97-AF65-F5344CB8AC3E}">
        <p14:creationId xmlns:p14="http://schemas.microsoft.com/office/powerpoint/2010/main" val="3766560394"/>
      </p:ext>
    </p:extLst>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9144</TotalTime>
  <Words>2132</Words>
  <Application>Microsoft Office PowerPoint</Application>
  <PresentationFormat>Widescreen</PresentationFormat>
  <Paragraphs>156</Paragraphs>
  <Slides>41</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41</vt:i4>
      </vt:variant>
    </vt:vector>
  </HeadingPairs>
  <TitlesOfParts>
    <vt:vector size="47" baseType="lpstr">
      <vt:lpstr>맑은 고딕</vt:lpstr>
      <vt:lpstr>Arial</vt:lpstr>
      <vt:lpstr>Arial (Body)</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Alfian Firmansyah</cp:lastModifiedBy>
  <cp:revision>310</cp:revision>
  <dcterms:created xsi:type="dcterms:W3CDTF">2018-04-24T17:14:44Z</dcterms:created>
  <dcterms:modified xsi:type="dcterms:W3CDTF">2019-12-16T18:38:40Z</dcterms:modified>
</cp:coreProperties>
</file>